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3.xml" ContentType="application/vnd.openxmlformats-officedocument.theme+xml"/>
  <Override PartName="/ppt/tags/tag1.xml" ContentType="application/vnd.openxmlformats-officedocument.presentationml.tags+xml"/>
  <Override PartName="/ppt/theme/theme4.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1.xml" ContentType="application/vnd.openxmlformats-officedocument.themeOverride+xml"/>
  <Override PartName="/ppt/charts/chart3.xml" ContentType="application/vnd.openxmlformats-officedocument.drawingml.chart+xml"/>
  <Override PartName="/ppt/theme/themeOverride2.xml" ContentType="application/vnd.openxmlformats-officedocument.themeOverr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56"/>
  </p:notesMasterIdLst>
  <p:sldIdLst>
    <p:sldId id="318" r:id="rId4"/>
    <p:sldId id="319" r:id="rId5"/>
    <p:sldId id="322" r:id="rId6"/>
    <p:sldId id="323" r:id="rId7"/>
    <p:sldId id="324" r:id="rId8"/>
    <p:sldId id="325" r:id="rId9"/>
    <p:sldId id="326" r:id="rId10"/>
    <p:sldId id="327" r:id="rId11"/>
    <p:sldId id="328" r:id="rId12"/>
    <p:sldId id="329" r:id="rId13"/>
    <p:sldId id="330" r:id="rId14"/>
    <p:sldId id="336" r:id="rId15"/>
    <p:sldId id="337" r:id="rId16"/>
    <p:sldId id="338" r:id="rId17"/>
    <p:sldId id="339" r:id="rId18"/>
    <p:sldId id="370" r:id="rId19"/>
    <p:sldId id="371" r:id="rId20"/>
    <p:sldId id="372" r:id="rId21"/>
    <p:sldId id="373" r:id="rId22"/>
    <p:sldId id="374" r:id="rId23"/>
    <p:sldId id="375" r:id="rId24"/>
    <p:sldId id="377" r:id="rId25"/>
    <p:sldId id="378" r:id="rId26"/>
    <p:sldId id="379" r:id="rId27"/>
    <p:sldId id="380" r:id="rId28"/>
    <p:sldId id="381" r:id="rId29"/>
    <p:sldId id="382" r:id="rId30"/>
    <p:sldId id="343" r:id="rId31"/>
    <p:sldId id="345" r:id="rId32"/>
    <p:sldId id="346" r:id="rId33"/>
    <p:sldId id="347" r:id="rId34"/>
    <p:sldId id="348" r:id="rId35"/>
    <p:sldId id="349" r:id="rId36"/>
    <p:sldId id="350" r:id="rId37"/>
    <p:sldId id="351" r:id="rId38"/>
    <p:sldId id="352" r:id="rId39"/>
    <p:sldId id="353" r:id="rId40"/>
    <p:sldId id="354" r:id="rId41"/>
    <p:sldId id="355" r:id="rId42"/>
    <p:sldId id="356" r:id="rId43"/>
    <p:sldId id="357" r:id="rId44"/>
    <p:sldId id="358" r:id="rId45"/>
    <p:sldId id="359" r:id="rId46"/>
    <p:sldId id="361" r:id="rId47"/>
    <p:sldId id="364" r:id="rId48"/>
    <p:sldId id="383" r:id="rId49"/>
    <p:sldId id="384" r:id="rId50"/>
    <p:sldId id="385" r:id="rId51"/>
    <p:sldId id="386" r:id="rId52"/>
    <p:sldId id="389" r:id="rId53"/>
    <p:sldId id="365" r:id="rId54"/>
    <p:sldId id="366" r:id="rId55"/>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D09990"/>
    <a:srgbClr val="FF5050"/>
    <a:srgbClr val="E268D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Stile medio 2 - Colore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Stile medio 2 - Colore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3" autoAdjust="0"/>
    <p:restoredTop sz="94660"/>
  </p:normalViewPr>
  <p:slideViewPr>
    <p:cSldViewPr snapToGrid="0">
      <p:cViewPr varScale="1">
        <p:scale>
          <a:sx n="111" d="100"/>
          <a:sy n="111" d="100"/>
        </p:scale>
        <p:origin x="672"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viewProps" Target="viewProps.xml"/><Relationship Id="rId5" Type="http://schemas.openxmlformats.org/officeDocument/2006/relationships/slide" Target="slides/slide2.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notesMaster" Target="notesMasters/notesMaster1.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theme" Target="theme/theme1.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presProps" Target="presProps.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embeddings/oleObject2.bin"/><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2" Type="http://schemas.openxmlformats.org/officeDocument/2006/relationships/package" Target="../embeddings/Foglio_di_lavoro_di_Microsoft_Excel.xlsx"/><Relationship Id="rId1" Type="http://schemas.openxmlformats.org/officeDocument/2006/relationships/themeOverride" Target="../theme/themeOverride2.xml"/></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Foglio_di_lavoro_di_Microsoft_Excel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8785966240049732E-2"/>
          <c:y val="6.7483926404118197E-2"/>
          <c:w val="0.94105817755516186"/>
          <c:h val="0.85524542765487643"/>
        </c:manualLayout>
      </c:layout>
      <c:barChart>
        <c:barDir val="col"/>
        <c:grouping val="stacked"/>
        <c:varyColors val="0"/>
        <c:ser>
          <c:idx val="1"/>
          <c:order val="1"/>
          <c:tx>
            <c:strRef>
              <c:f>cap_slide_w_emissions_Brexit!$C$5</c:f>
              <c:strCache>
                <c:ptCount val="1"/>
                <c:pt idx="0">
                  <c:v>cap</c:v>
                </c:pt>
              </c:strCache>
            </c:strRef>
          </c:tx>
          <c:spPr>
            <a:solidFill>
              <a:schemeClr val="accent2"/>
            </a:solidFill>
            <a:ln>
              <a:noFill/>
            </a:ln>
            <a:effectLst/>
          </c:spPr>
          <c:invertIfNegative val="0"/>
          <c:dPt>
            <c:idx val="0"/>
            <c:invertIfNegative val="0"/>
            <c:bubble3D val="0"/>
            <c:spPr>
              <a:solidFill>
                <a:schemeClr val="accent3">
                  <a:lumMod val="50000"/>
                </a:schemeClr>
              </a:solidFill>
              <a:ln>
                <a:noFill/>
              </a:ln>
              <a:effectLst/>
            </c:spPr>
            <c:extLst>
              <c:ext xmlns:c16="http://schemas.microsoft.com/office/drawing/2014/chart" uri="{C3380CC4-5D6E-409C-BE32-E72D297353CC}">
                <c16:uniqueId val="{00000001-67A9-4CDE-AE90-41813DF4E2A6}"/>
              </c:ext>
            </c:extLst>
          </c:dPt>
          <c:dPt>
            <c:idx val="1"/>
            <c:invertIfNegative val="0"/>
            <c:bubble3D val="0"/>
            <c:spPr>
              <a:solidFill>
                <a:schemeClr val="accent3">
                  <a:lumMod val="50000"/>
                </a:schemeClr>
              </a:solidFill>
              <a:ln>
                <a:noFill/>
              </a:ln>
              <a:effectLst/>
            </c:spPr>
            <c:extLst>
              <c:ext xmlns:c16="http://schemas.microsoft.com/office/drawing/2014/chart" uri="{C3380CC4-5D6E-409C-BE32-E72D297353CC}">
                <c16:uniqueId val="{00000003-67A9-4CDE-AE90-41813DF4E2A6}"/>
              </c:ext>
            </c:extLst>
          </c:dPt>
          <c:dPt>
            <c:idx val="2"/>
            <c:invertIfNegative val="0"/>
            <c:bubble3D val="0"/>
            <c:spPr>
              <a:solidFill>
                <a:schemeClr val="accent3">
                  <a:lumMod val="50000"/>
                </a:schemeClr>
              </a:solidFill>
              <a:ln>
                <a:noFill/>
              </a:ln>
              <a:effectLst/>
            </c:spPr>
            <c:extLst>
              <c:ext xmlns:c16="http://schemas.microsoft.com/office/drawing/2014/chart" uri="{C3380CC4-5D6E-409C-BE32-E72D297353CC}">
                <c16:uniqueId val="{00000005-67A9-4CDE-AE90-41813DF4E2A6}"/>
              </c:ext>
            </c:extLst>
          </c:dPt>
          <c:dPt>
            <c:idx val="3"/>
            <c:invertIfNegative val="0"/>
            <c:bubble3D val="0"/>
            <c:spPr>
              <a:solidFill>
                <a:schemeClr val="accent2">
                  <a:lumMod val="75000"/>
                </a:schemeClr>
              </a:solidFill>
              <a:ln>
                <a:noFill/>
              </a:ln>
              <a:effectLst/>
            </c:spPr>
            <c:extLst>
              <c:ext xmlns:c16="http://schemas.microsoft.com/office/drawing/2014/chart" uri="{C3380CC4-5D6E-409C-BE32-E72D297353CC}">
                <c16:uniqueId val="{00000007-67A9-4CDE-AE90-41813DF4E2A6}"/>
              </c:ext>
            </c:extLst>
          </c:dPt>
          <c:dPt>
            <c:idx val="4"/>
            <c:invertIfNegative val="0"/>
            <c:bubble3D val="0"/>
            <c:spPr>
              <a:solidFill>
                <a:schemeClr val="accent2">
                  <a:lumMod val="75000"/>
                </a:schemeClr>
              </a:solidFill>
              <a:ln>
                <a:noFill/>
              </a:ln>
              <a:effectLst/>
            </c:spPr>
            <c:extLst>
              <c:ext xmlns:c16="http://schemas.microsoft.com/office/drawing/2014/chart" uri="{C3380CC4-5D6E-409C-BE32-E72D297353CC}">
                <c16:uniqueId val="{00000009-67A9-4CDE-AE90-41813DF4E2A6}"/>
              </c:ext>
            </c:extLst>
          </c:dPt>
          <c:dPt>
            <c:idx val="5"/>
            <c:invertIfNegative val="0"/>
            <c:bubble3D val="0"/>
            <c:spPr>
              <a:solidFill>
                <a:schemeClr val="accent2">
                  <a:lumMod val="75000"/>
                </a:schemeClr>
              </a:solidFill>
              <a:ln>
                <a:noFill/>
              </a:ln>
              <a:effectLst/>
            </c:spPr>
            <c:extLst>
              <c:ext xmlns:c16="http://schemas.microsoft.com/office/drawing/2014/chart" uri="{C3380CC4-5D6E-409C-BE32-E72D297353CC}">
                <c16:uniqueId val="{0000000B-67A9-4CDE-AE90-41813DF4E2A6}"/>
              </c:ext>
            </c:extLst>
          </c:dPt>
          <c:dPt>
            <c:idx val="6"/>
            <c:invertIfNegative val="0"/>
            <c:bubble3D val="0"/>
            <c:spPr>
              <a:solidFill>
                <a:schemeClr val="accent2">
                  <a:lumMod val="75000"/>
                </a:schemeClr>
              </a:solidFill>
              <a:ln>
                <a:noFill/>
              </a:ln>
              <a:effectLst/>
            </c:spPr>
            <c:extLst>
              <c:ext xmlns:c16="http://schemas.microsoft.com/office/drawing/2014/chart" uri="{C3380CC4-5D6E-409C-BE32-E72D297353CC}">
                <c16:uniqueId val="{0000000D-67A9-4CDE-AE90-41813DF4E2A6}"/>
              </c:ext>
            </c:extLst>
          </c:dPt>
          <c:dPt>
            <c:idx val="7"/>
            <c:invertIfNegative val="0"/>
            <c:bubble3D val="0"/>
            <c:spPr>
              <a:solidFill>
                <a:schemeClr val="accent2">
                  <a:lumMod val="75000"/>
                </a:schemeClr>
              </a:solidFill>
              <a:ln>
                <a:noFill/>
              </a:ln>
              <a:effectLst/>
            </c:spPr>
            <c:extLst>
              <c:ext xmlns:c16="http://schemas.microsoft.com/office/drawing/2014/chart" uri="{C3380CC4-5D6E-409C-BE32-E72D297353CC}">
                <c16:uniqueId val="{0000000F-67A9-4CDE-AE90-41813DF4E2A6}"/>
              </c:ext>
            </c:extLst>
          </c:dPt>
          <c:dPt>
            <c:idx val="8"/>
            <c:invertIfNegative val="0"/>
            <c:bubble3D val="0"/>
            <c:spPr>
              <a:solidFill>
                <a:schemeClr val="accent6"/>
              </a:solidFill>
              <a:ln>
                <a:noFill/>
              </a:ln>
              <a:effectLst/>
            </c:spPr>
            <c:extLst>
              <c:ext xmlns:c16="http://schemas.microsoft.com/office/drawing/2014/chart" uri="{C3380CC4-5D6E-409C-BE32-E72D297353CC}">
                <c16:uniqueId val="{00000011-67A9-4CDE-AE90-41813DF4E2A6}"/>
              </c:ext>
            </c:extLst>
          </c:dPt>
          <c:dPt>
            <c:idx val="9"/>
            <c:invertIfNegative val="0"/>
            <c:bubble3D val="0"/>
            <c:spPr>
              <a:solidFill>
                <a:schemeClr val="accent6"/>
              </a:solidFill>
              <a:ln>
                <a:noFill/>
              </a:ln>
              <a:effectLst/>
            </c:spPr>
            <c:extLst>
              <c:ext xmlns:c16="http://schemas.microsoft.com/office/drawing/2014/chart" uri="{C3380CC4-5D6E-409C-BE32-E72D297353CC}">
                <c16:uniqueId val="{00000013-67A9-4CDE-AE90-41813DF4E2A6}"/>
              </c:ext>
            </c:extLst>
          </c:dPt>
          <c:dPt>
            <c:idx val="10"/>
            <c:invertIfNegative val="0"/>
            <c:bubble3D val="0"/>
            <c:spPr>
              <a:solidFill>
                <a:schemeClr val="accent6"/>
              </a:solidFill>
              <a:ln>
                <a:noFill/>
              </a:ln>
              <a:effectLst/>
            </c:spPr>
            <c:extLst>
              <c:ext xmlns:c16="http://schemas.microsoft.com/office/drawing/2014/chart" uri="{C3380CC4-5D6E-409C-BE32-E72D297353CC}">
                <c16:uniqueId val="{00000015-67A9-4CDE-AE90-41813DF4E2A6}"/>
              </c:ext>
            </c:extLst>
          </c:dPt>
          <c:dPt>
            <c:idx val="11"/>
            <c:invertIfNegative val="0"/>
            <c:bubble3D val="0"/>
            <c:spPr>
              <a:solidFill>
                <a:schemeClr val="accent6"/>
              </a:solidFill>
              <a:ln>
                <a:noFill/>
              </a:ln>
              <a:effectLst/>
            </c:spPr>
            <c:extLst>
              <c:ext xmlns:c16="http://schemas.microsoft.com/office/drawing/2014/chart" uri="{C3380CC4-5D6E-409C-BE32-E72D297353CC}">
                <c16:uniqueId val="{00000017-67A9-4CDE-AE90-41813DF4E2A6}"/>
              </c:ext>
            </c:extLst>
          </c:dPt>
          <c:dPt>
            <c:idx val="12"/>
            <c:invertIfNegative val="0"/>
            <c:bubble3D val="0"/>
            <c:spPr>
              <a:solidFill>
                <a:schemeClr val="accent6"/>
              </a:solidFill>
              <a:ln>
                <a:noFill/>
              </a:ln>
              <a:effectLst/>
            </c:spPr>
            <c:extLst>
              <c:ext xmlns:c16="http://schemas.microsoft.com/office/drawing/2014/chart" uri="{C3380CC4-5D6E-409C-BE32-E72D297353CC}">
                <c16:uniqueId val="{00000019-67A9-4CDE-AE90-41813DF4E2A6}"/>
              </c:ext>
            </c:extLst>
          </c:dPt>
          <c:dPt>
            <c:idx val="13"/>
            <c:invertIfNegative val="0"/>
            <c:bubble3D val="0"/>
            <c:spPr>
              <a:solidFill>
                <a:schemeClr val="accent6"/>
              </a:solidFill>
              <a:ln>
                <a:noFill/>
              </a:ln>
              <a:effectLst/>
            </c:spPr>
            <c:extLst>
              <c:ext xmlns:c16="http://schemas.microsoft.com/office/drawing/2014/chart" uri="{C3380CC4-5D6E-409C-BE32-E72D297353CC}">
                <c16:uniqueId val="{0000001B-67A9-4CDE-AE90-41813DF4E2A6}"/>
              </c:ext>
            </c:extLst>
          </c:dPt>
          <c:dPt>
            <c:idx val="14"/>
            <c:invertIfNegative val="0"/>
            <c:bubble3D val="0"/>
            <c:spPr>
              <a:solidFill>
                <a:schemeClr val="accent6"/>
              </a:solidFill>
              <a:ln>
                <a:noFill/>
              </a:ln>
              <a:effectLst/>
            </c:spPr>
            <c:extLst>
              <c:ext xmlns:c16="http://schemas.microsoft.com/office/drawing/2014/chart" uri="{C3380CC4-5D6E-409C-BE32-E72D297353CC}">
                <c16:uniqueId val="{0000001D-67A9-4CDE-AE90-41813DF4E2A6}"/>
              </c:ext>
            </c:extLst>
          </c:dPt>
          <c:dPt>
            <c:idx val="15"/>
            <c:invertIfNegative val="0"/>
            <c:bubble3D val="0"/>
            <c:spPr>
              <a:solidFill>
                <a:schemeClr val="accent6"/>
              </a:solidFill>
              <a:ln>
                <a:noFill/>
              </a:ln>
              <a:effectLst/>
            </c:spPr>
            <c:extLst>
              <c:ext xmlns:c16="http://schemas.microsoft.com/office/drawing/2014/chart" uri="{C3380CC4-5D6E-409C-BE32-E72D297353CC}">
                <c16:uniqueId val="{0000001F-67A9-4CDE-AE90-41813DF4E2A6}"/>
              </c:ext>
            </c:extLst>
          </c:dPt>
          <c:dPt>
            <c:idx val="16"/>
            <c:invertIfNegative val="0"/>
            <c:bubble3D val="0"/>
            <c:spPr>
              <a:solidFill>
                <a:schemeClr val="accent1">
                  <a:lumMod val="60000"/>
                  <a:lumOff val="40000"/>
                </a:schemeClr>
              </a:solidFill>
              <a:ln>
                <a:noFill/>
              </a:ln>
              <a:effectLst/>
            </c:spPr>
            <c:extLst>
              <c:ext xmlns:c16="http://schemas.microsoft.com/office/drawing/2014/chart" uri="{C3380CC4-5D6E-409C-BE32-E72D297353CC}">
                <c16:uniqueId val="{00000021-67A9-4CDE-AE90-41813DF4E2A6}"/>
              </c:ext>
            </c:extLst>
          </c:dPt>
          <c:dPt>
            <c:idx val="17"/>
            <c:invertIfNegative val="0"/>
            <c:bubble3D val="0"/>
            <c:spPr>
              <a:solidFill>
                <a:schemeClr val="accent1">
                  <a:lumMod val="60000"/>
                  <a:lumOff val="40000"/>
                </a:schemeClr>
              </a:solidFill>
              <a:ln>
                <a:noFill/>
              </a:ln>
              <a:effectLst/>
            </c:spPr>
            <c:extLst>
              <c:ext xmlns:c16="http://schemas.microsoft.com/office/drawing/2014/chart" uri="{C3380CC4-5D6E-409C-BE32-E72D297353CC}">
                <c16:uniqueId val="{00000023-67A9-4CDE-AE90-41813DF4E2A6}"/>
              </c:ext>
            </c:extLst>
          </c:dPt>
          <c:dPt>
            <c:idx val="18"/>
            <c:invertIfNegative val="0"/>
            <c:bubble3D val="0"/>
            <c:spPr>
              <a:solidFill>
                <a:schemeClr val="accent1">
                  <a:lumMod val="60000"/>
                  <a:lumOff val="40000"/>
                </a:schemeClr>
              </a:solidFill>
              <a:ln>
                <a:noFill/>
              </a:ln>
              <a:effectLst/>
            </c:spPr>
            <c:extLst>
              <c:ext xmlns:c16="http://schemas.microsoft.com/office/drawing/2014/chart" uri="{C3380CC4-5D6E-409C-BE32-E72D297353CC}">
                <c16:uniqueId val="{00000025-67A9-4CDE-AE90-41813DF4E2A6}"/>
              </c:ext>
            </c:extLst>
          </c:dPt>
          <c:dPt>
            <c:idx val="19"/>
            <c:invertIfNegative val="0"/>
            <c:bubble3D val="0"/>
            <c:spPr>
              <a:solidFill>
                <a:schemeClr val="accent1">
                  <a:lumMod val="60000"/>
                  <a:lumOff val="40000"/>
                </a:schemeClr>
              </a:solidFill>
              <a:ln>
                <a:noFill/>
              </a:ln>
              <a:effectLst/>
            </c:spPr>
            <c:extLst>
              <c:ext xmlns:c16="http://schemas.microsoft.com/office/drawing/2014/chart" uri="{C3380CC4-5D6E-409C-BE32-E72D297353CC}">
                <c16:uniqueId val="{00000027-67A9-4CDE-AE90-41813DF4E2A6}"/>
              </c:ext>
            </c:extLst>
          </c:dPt>
          <c:dPt>
            <c:idx val="20"/>
            <c:invertIfNegative val="0"/>
            <c:bubble3D val="0"/>
            <c:spPr>
              <a:solidFill>
                <a:schemeClr val="accent1">
                  <a:lumMod val="60000"/>
                  <a:lumOff val="40000"/>
                </a:schemeClr>
              </a:solidFill>
              <a:ln>
                <a:noFill/>
              </a:ln>
              <a:effectLst/>
            </c:spPr>
            <c:extLst>
              <c:ext xmlns:c16="http://schemas.microsoft.com/office/drawing/2014/chart" uri="{C3380CC4-5D6E-409C-BE32-E72D297353CC}">
                <c16:uniqueId val="{00000029-67A9-4CDE-AE90-41813DF4E2A6}"/>
              </c:ext>
            </c:extLst>
          </c:dPt>
          <c:dPt>
            <c:idx val="21"/>
            <c:invertIfNegative val="0"/>
            <c:bubble3D val="0"/>
            <c:spPr>
              <a:solidFill>
                <a:schemeClr val="accent1">
                  <a:lumMod val="60000"/>
                  <a:lumOff val="40000"/>
                </a:schemeClr>
              </a:solidFill>
              <a:ln>
                <a:noFill/>
              </a:ln>
              <a:effectLst/>
            </c:spPr>
            <c:extLst>
              <c:ext xmlns:c16="http://schemas.microsoft.com/office/drawing/2014/chart" uri="{C3380CC4-5D6E-409C-BE32-E72D297353CC}">
                <c16:uniqueId val="{0000002B-67A9-4CDE-AE90-41813DF4E2A6}"/>
              </c:ext>
            </c:extLst>
          </c:dPt>
          <c:dPt>
            <c:idx val="22"/>
            <c:invertIfNegative val="0"/>
            <c:bubble3D val="0"/>
            <c:spPr>
              <a:solidFill>
                <a:schemeClr val="accent1">
                  <a:lumMod val="60000"/>
                  <a:lumOff val="40000"/>
                </a:schemeClr>
              </a:solidFill>
              <a:ln>
                <a:noFill/>
              </a:ln>
              <a:effectLst/>
            </c:spPr>
            <c:extLst>
              <c:ext xmlns:c16="http://schemas.microsoft.com/office/drawing/2014/chart" uri="{C3380CC4-5D6E-409C-BE32-E72D297353CC}">
                <c16:uniqueId val="{0000002D-67A9-4CDE-AE90-41813DF4E2A6}"/>
              </c:ext>
            </c:extLst>
          </c:dPt>
          <c:dPt>
            <c:idx val="23"/>
            <c:invertIfNegative val="0"/>
            <c:bubble3D val="0"/>
            <c:spPr>
              <a:solidFill>
                <a:schemeClr val="accent1">
                  <a:lumMod val="60000"/>
                  <a:lumOff val="40000"/>
                </a:schemeClr>
              </a:solidFill>
              <a:ln>
                <a:noFill/>
              </a:ln>
              <a:effectLst/>
            </c:spPr>
            <c:extLst>
              <c:ext xmlns:c16="http://schemas.microsoft.com/office/drawing/2014/chart" uri="{C3380CC4-5D6E-409C-BE32-E72D297353CC}">
                <c16:uniqueId val="{0000002F-67A9-4CDE-AE90-41813DF4E2A6}"/>
              </c:ext>
            </c:extLst>
          </c:dPt>
          <c:dPt>
            <c:idx val="24"/>
            <c:invertIfNegative val="0"/>
            <c:bubble3D val="0"/>
            <c:spPr>
              <a:solidFill>
                <a:schemeClr val="accent1">
                  <a:lumMod val="60000"/>
                  <a:lumOff val="40000"/>
                </a:schemeClr>
              </a:solidFill>
              <a:ln>
                <a:noFill/>
              </a:ln>
              <a:effectLst/>
            </c:spPr>
            <c:extLst>
              <c:ext xmlns:c16="http://schemas.microsoft.com/office/drawing/2014/chart" uri="{C3380CC4-5D6E-409C-BE32-E72D297353CC}">
                <c16:uniqueId val="{00000031-67A9-4CDE-AE90-41813DF4E2A6}"/>
              </c:ext>
            </c:extLst>
          </c:dPt>
          <c:dPt>
            <c:idx val="25"/>
            <c:invertIfNegative val="0"/>
            <c:bubble3D val="0"/>
            <c:spPr>
              <a:solidFill>
                <a:schemeClr val="accent1">
                  <a:lumMod val="60000"/>
                  <a:lumOff val="40000"/>
                </a:schemeClr>
              </a:solidFill>
              <a:ln>
                <a:noFill/>
              </a:ln>
              <a:effectLst/>
            </c:spPr>
            <c:extLst>
              <c:ext xmlns:c16="http://schemas.microsoft.com/office/drawing/2014/chart" uri="{C3380CC4-5D6E-409C-BE32-E72D297353CC}">
                <c16:uniqueId val="{00000033-67A9-4CDE-AE90-41813DF4E2A6}"/>
              </c:ext>
            </c:extLst>
          </c:dPt>
          <c:cat>
            <c:numRef>
              <c:f>cap_slide_w_emissions_Brexit!$A$6:$A$31</c:f>
              <c:numCache>
                <c:formatCode>General</c:formatCode>
                <c:ptCount val="26"/>
                <c:pt idx="0">
                  <c:v>2005</c:v>
                </c:pt>
                <c:pt idx="1">
                  <c:v>2006</c:v>
                </c:pt>
                <c:pt idx="2">
                  <c:v>2007</c:v>
                </c:pt>
                <c:pt idx="3">
                  <c:v>2008</c:v>
                </c:pt>
                <c:pt idx="4">
                  <c:v>2009</c:v>
                </c:pt>
                <c:pt idx="5">
                  <c:v>2010</c:v>
                </c:pt>
                <c:pt idx="6">
                  <c:v>2011</c:v>
                </c:pt>
                <c:pt idx="7">
                  <c:v>2012</c:v>
                </c:pt>
                <c:pt idx="8">
                  <c:v>2013</c:v>
                </c:pt>
                <c:pt idx="9">
                  <c:v>2014</c:v>
                </c:pt>
                <c:pt idx="10">
                  <c:v>2015</c:v>
                </c:pt>
                <c:pt idx="11">
                  <c:v>2016</c:v>
                </c:pt>
                <c:pt idx="12">
                  <c:v>2017</c:v>
                </c:pt>
                <c:pt idx="13">
                  <c:v>2018</c:v>
                </c:pt>
                <c:pt idx="14">
                  <c:v>2019</c:v>
                </c:pt>
                <c:pt idx="15">
                  <c:v>2020</c:v>
                </c:pt>
                <c:pt idx="16">
                  <c:v>2021</c:v>
                </c:pt>
                <c:pt idx="17">
                  <c:v>2022</c:v>
                </c:pt>
                <c:pt idx="18">
                  <c:v>2023</c:v>
                </c:pt>
                <c:pt idx="19">
                  <c:v>2024</c:v>
                </c:pt>
                <c:pt idx="20">
                  <c:v>2025</c:v>
                </c:pt>
                <c:pt idx="21">
                  <c:v>2026</c:v>
                </c:pt>
                <c:pt idx="22">
                  <c:v>2027</c:v>
                </c:pt>
                <c:pt idx="23">
                  <c:v>2028</c:v>
                </c:pt>
                <c:pt idx="24">
                  <c:v>2029</c:v>
                </c:pt>
                <c:pt idx="25">
                  <c:v>2030</c:v>
                </c:pt>
              </c:numCache>
            </c:numRef>
          </c:cat>
          <c:val>
            <c:numRef>
              <c:f>cap_slide_w_emissions_Brexit!$G$6:$G$31</c:f>
              <c:numCache>
                <c:formatCode>_-* #,##0_-;\-* #,##0_-;_-* "-"??_-;_-@_-</c:formatCode>
                <c:ptCount val="26"/>
                <c:pt idx="0">
                  <c:v>2115</c:v>
                </c:pt>
                <c:pt idx="1">
                  <c:v>2137</c:v>
                </c:pt>
                <c:pt idx="2">
                  <c:v>2273</c:v>
                </c:pt>
                <c:pt idx="3">
                  <c:v>2278</c:v>
                </c:pt>
                <c:pt idx="4">
                  <c:v>2238</c:v>
                </c:pt>
                <c:pt idx="5">
                  <c:v>2199</c:v>
                </c:pt>
                <c:pt idx="6">
                  <c:v>2161</c:v>
                </c:pt>
                <c:pt idx="7">
                  <c:v>2123</c:v>
                </c:pt>
                <c:pt idx="8">
                  <c:v>2084</c:v>
                </c:pt>
                <c:pt idx="9">
                  <c:v>1646</c:v>
                </c:pt>
                <c:pt idx="10">
                  <c:v>1708</c:v>
                </c:pt>
                <c:pt idx="11">
                  <c:v>1770</c:v>
                </c:pt>
                <c:pt idx="12">
                  <c:v>1931</c:v>
                </c:pt>
                <c:pt idx="13">
                  <c:v>1893</c:v>
                </c:pt>
                <c:pt idx="14">
                  <c:v>1457.875278</c:v>
                </c:pt>
                <c:pt idx="15">
                  <c:v>1440.3747346666667</c:v>
                </c:pt>
                <c:pt idx="16">
                  <c:v>1240.5891939200001</c:v>
                </c:pt>
                <c:pt idx="17">
                  <c:v>1160.4592771733332</c:v>
                </c:pt>
                <c:pt idx="18">
                  <c:v>1254.1257306666666</c:v>
                </c:pt>
                <c:pt idx="19">
                  <c:v>1443</c:v>
                </c:pt>
                <c:pt idx="20">
                  <c:v>1400</c:v>
                </c:pt>
                <c:pt idx="21">
                  <c:v>1357</c:v>
                </c:pt>
                <c:pt idx="22">
                  <c:v>1314</c:v>
                </c:pt>
                <c:pt idx="23">
                  <c:v>1271</c:v>
                </c:pt>
                <c:pt idx="24">
                  <c:v>1228</c:v>
                </c:pt>
                <c:pt idx="25">
                  <c:v>1185</c:v>
                </c:pt>
              </c:numCache>
            </c:numRef>
          </c:val>
          <c:extLst>
            <c:ext xmlns:c16="http://schemas.microsoft.com/office/drawing/2014/chart" uri="{C3380CC4-5D6E-409C-BE32-E72D297353CC}">
              <c16:uniqueId val="{00000034-67A9-4CDE-AE90-41813DF4E2A6}"/>
            </c:ext>
          </c:extLst>
        </c:ser>
        <c:ser>
          <c:idx val="2"/>
          <c:order val="2"/>
          <c:spPr>
            <a:solidFill>
              <a:schemeClr val="accent6">
                <a:lumMod val="40000"/>
                <a:lumOff val="60000"/>
              </a:schemeClr>
            </a:solidFill>
            <a:ln>
              <a:noFill/>
            </a:ln>
            <a:effectLst/>
          </c:spPr>
          <c:invertIfNegative val="0"/>
          <c:dPt>
            <c:idx val="16"/>
            <c:invertIfNegative val="0"/>
            <c:bubble3D val="0"/>
            <c:spPr>
              <a:solidFill>
                <a:schemeClr val="accent1">
                  <a:lumMod val="20000"/>
                  <a:lumOff val="80000"/>
                </a:schemeClr>
              </a:solidFill>
              <a:ln>
                <a:noFill/>
              </a:ln>
              <a:effectLst/>
            </c:spPr>
            <c:extLst>
              <c:ext xmlns:c16="http://schemas.microsoft.com/office/drawing/2014/chart" uri="{C3380CC4-5D6E-409C-BE32-E72D297353CC}">
                <c16:uniqueId val="{00000036-67A9-4CDE-AE90-41813DF4E2A6}"/>
              </c:ext>
            </c:extLst>
          </c:dPt>
          <c:dPt>
            <c:idx val="17"/>
            <c:invertIfNegative val="0"/>
            <c:bubble3D val="0"/>
            <c:spPr>
              <a:solidFill>
                <a:schemeClr val="accent1">
                  <a:lumMod val="20000"/>
                  <a:lumOff val="80000"/>
                </a:schemeClr>
              </a:solidFill>
              <a:ln>
                <a:noFill/>
              </a:ln>
              <a:effectLst/>
            </c:spPr>
            <c:extLst>
              <c:ext xmlns:c16="http://schemas.microsoft.com/office/drawing/2014/chart" uri="{C3380CC4-5D6E-409C-BE32-E72D297353CC}">
                <c16:uniqueId val="{00000038-67A9-4CDE-AE90-41813DF4E2A6}"/>
              </c:ext>
            </c:extLst>
          </c:dPt>
          <c:dPt>
            <c:idx val="18"/>
            <c:invertIfNegative val="0"/>
            <c:bubble3D val="0"/>
            <c:spPr>
              <a:solidFill>
                <a:schemeClr val="accent1">
                  <a:lumMod val="20000"/>
                  <a:lumOff val="80000"/>
                </a:schemeClr>
              </a:solidFill>
              <a:ln>
                <a:noFill/>
              </a:ln>
              <a:effectLst/>
            </c:spPr>
            <c:extLst>
              <c:ext xmlns:c16="http://schemas.microsoft.com/office/drawing/2014/chart" uri="{C3380CC4-5D6E-409C-BE32-E72D297353CC}">
                <c16:uniqueId val="{0000003A-67A9-4CDE-AE90-41813DF4E2A6}"/>
              </c:ext>
            </c:extLst>
          </c:dPt>
          <c:val>
            <c:numRef>
              <c:f>cap_slide_w_emissions_Brexit!$F$6:$F$31</c:f>
              <c:numCache>
                <c:formatCode>_-* #,##0_-;\-* #,##0_-;_-* "-"??_-;_-@_-</c:formatCode>
                <c:ptCount val="26"/>
                <c:pt idx="0">
                  <c:v>0</c:v>
                </c:pt>
                <c:pt idx="1">
                  <c:v>0</c:v>
                </c:pt>
                <c:pt idx="2">
                  <c:v>0</c:v>
                </c:pt>
                <c:pt idx="3">
                  <c:v>0</c:v>
                </c:pt>
                <c:pt idx="4">
                  <c:v>0</c:v>
                </c:pt>
                <c:pt idx="5">
                  <c:v>0</c:v>
                </c:pt>
                <c:pt idx="6">
                  <c:v>0</c:v>
                </c:pt>
                <c:pt idx="7">
                  <c:v>0</c:v>
                </c:pt>
                <c:pt idx="8">
                  <c:v>0</c:v>
                </c:pt>
                <c:pt idx="9">
                  <c:v>400</c:v>
                </c:pt>
                <c:pt idx="10">
                  <c:v>300</c:v>
                </c:pt>
                <c:pt idx="11">
                  <c:v>200</c:v>
                </c:pt>
                <c:pt idx="12">
                  <c:v>0</c:v>
                </c:pt>
                <c:pt idx="13">
                  <c:v>0</c:v>
                </c:pt>
                <c:pt idx="14">
                  <c:v>397.12472200000002</c:v>
                </c:pt>
                <c:pt idx="15">
                  <c:v>375.62526533333329</c:v>
                </c:pt>
                <c:pt idx="16">
                  <c:v>331.41080607999999</c:v>
                </c:pt>
                <c:pt idx="17">
                  <c:v>368.54072282666664</c:v>
                </c:pt>
                <c:pt idx="18">
                  <c:v>231.8742693333333</c:v>
                </c:pt>
                <c:pt idx="19" formatCode="General">
                  <c:v>0</c:v>
                </c:pt>
                <c:pt idx="20" formatCode="General">
                  <c:v>0</c:v>
                </c:pt>
                <c:pt idx="21" formatCode="General">
                  <c:v>0</c:v>
                </c:pt>
                <c:pt idx="22" formatCode="General">
                  <c:v>0</c:v>
                </c:pt>
                <c:pt idx="23" formatCode="General">
                  <c:v>0</c:v>
                </c:pt>
                <c:pt idx="24" formatCode="General">
                  <c:v>0</c:v>
                </c:pt>
                <c:pt idx="25" formatCode="General">
                  <c:v>0</c:v>
                </c:pt>
              </c:numCache>
            </c:numRef>
          </c:val>
          <c:extLst>
            <c:ext xmlns:c16="http://schemas.microsoft.com/office/drawing/2014/chart" uri="{C3380CC4-5D6E-409C-BE32-E72D297353CC}">
              <c16:uniqueId val="{0000003B-67A9-4CDE-AE90-41813DF4E2A6}"/>
            </c:ext>
          </c:extLst>
        </c:ser>
        <c:dLbls>
          <c:showLegendKey val="0"/>
          <c:showVal val="0"/>
          <c:showCatName val="0"/>
          <c:showSerName val="0"/>
          <c:showPercent val="0"/>
          <c:showBubbleSize val="0"/>
        </c:dLbls>
        <c:gapWidth val="150"/>
        <c:overlap val="100"/>
        <c:axId val="678107456"/>
        <c:axId val="678106144"/>
      </c:barChart>
      <c:lineChart>
        <c:grouping val="standard"/>
        <c:varyColors val="0"/>
        <c:ser>
          <c:idx val="0"/>
          <c:order val="0"/>
          <c:tx>
            <c:strRef>
              <c:f>cap_slide_w_emissions_Brexit!$B$5</c:f>
              <c:strCache>
                <c:ptCount val="1"/>
                <c:pt idx="0">
                  <c:v>emissions</c:v>
                </c:pt>
              </c:strCache>
            </c:strRef>
          </c:tx>
          <c:spPr>
            <a:ln w="28575" cap="rnd">
              <a:solidFill>
                <a:schemeClr val="accent1"/>
              </a:solidFill>
              <a:prstDash val="sysDash"/>
              <a:round/>
            </a:ln>
            <a:effectLst/>
          </c:spPr>
          <c:marker>
            <c:symbol val="none"/>
          </c:marker>
          <c:cat>
            <c:numRef>
              <c:f>cap_slide_w_emissions_Brexit!$A$6:$A$31</c:f>
              <c:numCache>
                <c:formatCode>General</c:formatCode>
                <c:ptCount val="26"/>
                <c:pt idx="0">
                  <c:v>2005</c:v>
                </c:pt>
                <c:pt idx="1">
                  <c:v>2006</c:v>
                </c:pt>
                <c:pt idx="2">
                  <c:v>2007</c:v>
                </c:pt>
                <c:pt idx="3">
                  <c:v>2008</c:v>
                </c:pt>
                <c:pt idx="4">
                  <c:v>2009</c:v>
                </c:pt>
                <c:pt idx="5">
                  <c:v>2010</c:v>
                </c:pt>
                <c:pt idx="6">
                  <c:v>2011</c:v>
                </c:pt>
                <c:pt idx="7">
                  <c:v>2012</c:v>
                </c:pt>
                <c:pt idx="8">
                  <c:v>2013</c:v>
                </c:pt>
                <c:pt idx="9">
                  <c:v>2014</c:v>
                </c:pt>
                <c:pt idx="10">
                  <c:v>2015</c:v>
                </c:pt>
                <c:pt idx="11">
                  <c:v>2016</c:v>
                </c:pt>
                <c:pt idx="12">
                  <c:v>2017</c:v>
                </c:pt>
                <c:pt idx="13">
                  <c:v>2018</c:v>
                </c:pt>
                <c:pt idx="14">
                  <c:v>2019</c:v>
                </c:pt>
                <c:pt idx="15">
                  <c:v>2020</c:v>
                </c:pt>
                <c:pt idx="16">
                  <c:v>2021</c:v>
                </c:pt>
                <c:pt idx="17">
                  <c:v>2022</c:v>
                </c:pt>
                <c:pt idx="18">
                  <c:v>2023</c:v>
                </c:pt>
                <c:pt idx="19">
                  <c:v>2024</c:v>
                </c:pt>
                <c:pt idx="20">
                  <c:v>2025</c:v>
                </c:pt>
                <c:pt idx="21">
                  <c:v>2026</c:v>
                </c:pt>
                <c:pt idx="22">
                  <c:v>2027</c:v>
                </c:pt>
                <c:pt idx="23">
                  <c:v>2028</c:v>
                </c:pt>
                <c:pt idx="24">
                  <c:v>2029</c:v>
                </c:pt>
                <c:pt idx="25">
                  <c:v>2030</c:v>
                </c:pt>
              </c:numCache>
            </c:numRef>
          </c:cat>
          <c:val>
            <c:numRef>
              <c:f>cap_slide_w_emissions_Brexit!$B$6:$B$31</c:f>
              <c:numCache>
                <c:formatCode>_-* #,##0_-;\-* #,##0_-;_-* "-"??_-;_-@_-</c:formatCode>
                <c:ptCount val="26"/>
                <c:pt idx="0">
                  <c:v>2369</c:v>
                </c:pt>
                <c:pt idx="1">
                  <c:v>2375</c:v>
                </c:pt>
                <c:pt idx="2">
                  <c:v>2399</c:v>
                </c:pt>
                <c:pt idx="3">
                  <c:v>2259</c:v>
                </c:pt>
                <c:pt idx="4">
                  <c:v>2002</c:v>
                </c:pt>
                <c:pt idx="5">
                  <c:v>2052</c:v>
                </c:pt>
                <c:pt idx="6">
                  <c:v>2011</c:v>
                </c:pt>
                <c:pt idx="7">
                  <c:v>1970</c:v>
                </c:pt>
                <c:pt idx="8" formatCode="_-* #,##0.0_-;\-* #,##0.0_-;_-* &quot;-&quot;??_-;_-@_-">
                  <c:v>1908.133628</c:v>
                </c:pt>
                <c:pt idx="9" formatCode="_-* #,##0.0_-;\-* #,##0.0_-;_-* &quot;-&quot;??_-;_-@_-">
                  <c:v>1813.7988190000001</c:v>
                </c:pt>
                <c:pt idx="10" formatCode="_-* #,##0.0_-;\-* #,##0.0_-;_-* &quot;-&quot;??_-;_-@_-">
                  <c:v>1803.106315</c:v>
                </c:pt>
                <c:pt idx="11" formatCode="_-* #,##0.0_-;\-* #,##0.0_-;_-* &quot;-&quot;??_-;_-@_-">
                  <c:v>1750.56259</c:v>
                </c:pt>
                <c:pt idx="12" formatCode="_-* #,##0.0_-;\-* #,##0.0_-;_-* &quot;-&quot;??_-;_-@_-">
                  <c:v>1754.7305630000001</c:v>
                </c:pt>
                <c:pt idx="13" formatCode="_-* #,##0.0_-;\-* #,##0.0_-;_-* &quot;-&quot;??_-;_-@_-">
                  <c:v>1683.108099</c:v>
                </c:pt>
                <c:pt idx="14" formatCode="_-* #,##0.0_-;\-* #,##0.0_-;_-* &quot;-&quot;??_-;_-@_-">
                  <c:v>1530.23083</c:v>
                </c:pt>
                <c:pt idx="15" formatCode="_-* #,##0.0_-;\-* #,##0.0_-;_-* &quot;-&quot;??_-;_-@_-">
                  <c:v>1355.1419530000001</c:v>
                </c:pt>
                <c:pt idx="16" formatCode="_-* #,##0.0_-;\-* #,##0.0_-;_-* &quot;-&quot;??_-;_-@_-">
                  <c:v>1335.4604609999999</c:v>
                </c:pt>
              </c:numCache>
            </c:numRef>
          </c:val>
          <c:smooth val="0"/>
          <c:extLst>
            <c:ext xmlns:c16="http://schemas.microsoft.com/office/drawing/2014/chart" uri="{C3380CC4-5D6E-409C-BE32-E72D297353CC}">
              <c16:uniqueId val="{0000003C-67A9-4CDE-AE90-41813DF4E2A6}"/>
            </c:ext>
          </c:extLst>
        </c:ser>
        <c:dLbls>
          <c:showLegendKey val="0"/>
          <c:showVal val="0"/>
          <c:showCatName val="0"/>
          <c:showSerName val="0"/>
          <c:showPercent val="0"/>
          <c:showBubbleSize val="0"/>
        </c:dLbls>
        <c:marker val="1"/>
        <c:smooth val="0"/>
        <c:axId val="678107456"/>
        <c:axId val="678106144"/>
      </c:lineChart>
      <c:catAx>
        <c:axId val="6781074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it-IT"/>
          </a:p>
        </c:txPr>
        <c:crossAx val="678106144"/>
        <c:crosses val="autoZero"/>
        <c:auto val="1"/>
        <c:lblAlgn val="ctr"/>
        <c:lblOffset val="100"/>
        <c:noMultiLvlLbl val="0"/>
      </c:catAx>
      <c:valAx>
        <c:axId val="678106144"/>
        <c:scaling>
          <c:orientation val="minMax"/>
        </c:scaling>
        <c:delete val="0"/>
        <c:axPos val="l"/>
        <c:majorGridlines>
          <c:spPr>
            <a:ln w="9525" cap="flat" cmpd="sng" algn="ctr">
              <a:solidFill>
                <a:schemeClr val="bg2"/>
              </a:solidFill>
              <a:round/>
            </a:ln>
            <a:effectLst/>
          </c:spPr>
        </c:majorGridlines>
        <c:title>
          <c:tx>
            <c:rich>
              <a:bodyPr rot="-540000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r>
                  <a:rPr lang="en-IE" sz="1400" dirty="0">
                    <a:solidFill>
                      <a:schemeClr val="tx1"/>
                    </a:solidFill>
                    <a:latin typeface="Times New Roman" panose="02020603050405020304" pitchFamily="18" charset="0"/>
                    <a:cs typeface="Times New Roman" panose="02020603050405020304" pitchFamily="18" charset="0"/>
                  </a:rPr>
                  <a:t>Cap</a:t>
                </a:r>
                <a:r>
                  <a:rPr lang="en-IE" sz="1400" baseline="0" dirty="0">
                    <a:solidFill>
                      <a:schemeClr val="tx1"/>
                    </a:solidFill>
                    <a:latin typeface="Times New Roman" panose="02020603050405020304" pitchFamily="18" charset="0"/>
                    <a:cs typeface="Times New Roman" panose="02020603050405020304" pitchFamily="18" charset="0"/>
                  </a:rPr>
                  <a:t>/verified emissions (billion tonnes) CO2eq)</a:t>
                </a:r>
                <a:endParaRPr lang="en-IE" sz="1400" dirty="0">
                  <a:solidFill>
                    <a:schemeClr val="tx1"/>
                  </a:solidFill>
                  <a:latin typeface="Times New Roman" panose="02020603050405020304" pitchFamily="18" charset="0"/>
                  <a:cs typeface="Times New Roman" panose="02020603050405020304" pitchFamily="18" charset="0"/>
                </a:endParaRPr>
              </a:p>
            </c:rich>
          </c:tx>
          <c:layout>
            <c:manualLayout>
              <c:xMode val="edge"/>
              <c:yMode val="edge"/>
              <c:x val="4.5963420432608756E-3"/>
              <c:y val="9.2438153210918417E-2"/>
            </c:manualLayout>
          </c:layout>
          <c:overlay val="0"/>
          <c:spPr>
            <a:noFill/>
            <a:ln>
              <a:noFill/>
            </a:ln>
            <a:effectLst/>
          </c:spPr>
          <c:txPr>
            <a:bodyPr rot="-540000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it-IT"/>
            </a:p>
          </c:txPr>
        </c:title>
        <c:numFmt formatCode="#,##0.0" sourceLinked="0"/>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chemeClr val="tx1"/>
                </a:solidFill>
                <a:latin typeface="+mn-lt"/>
                <a:ea typeface="+mn-ea"/>
                <a:cs typeface="+mn-cs"/>
              </a:defRPr>
            </a:pPr>
            <a:endParaRPr lang="it-IT"/>
          </a:p>
        </c:txPr>
        <c:crossAx val="678107456"/>
        <c:crosses val="autoZero"/>
        <c:crossBetween val="between"/>
        <c:dispUnits>
          <c:builtInUnit val="thousands"/>
        </c:dispUnits>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a:pPr>
      <a:endParaRPr lang="it-IT"/>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spPr>
            <a:solidFill>
              <a:schemeClr val="accent2">
                <a:alpha val="70000"/>
              </a:schemeClr>
            </a:solidFill>
            <a:ln>
              <a:noFill/>
            </a:ln>
            <a:effectLst/>
          </c:spPr>
          <c:invertIfNegative val="0"/>
          <c:dPt>
            <c:idx val="1"/>
            <c:invertIfNegative val="0"/>
            <c:bubble3D val="0"/>
            <c:spPr>
              <a:solidFill>
                <a:srgbClr val="00B0F0"/>
              </a:solidFill>
              <a:ln>
                <a:noFill/>
              </a:ln>
              <a:effectLst/>
            </c:spPr>
            <c:extLst>
              <c:ext xmlns:c16="http://schemas.microsoft.com/office/drawing/2014/chart" uri="{C3380CC4-5D6E-409C-BE32-E72D297353CC}">
                <c16:uniqueId val="{00000001-2873-4466-BF0A-94475D9FB2C0}"/>
              </c:ext>
            </c:extLst>
          </c:dPt>
          <c:dPt>
            <c:idx val="3"/>
            <c:invertIfNegative val="0"/>
            <c:bubble3D val="0"/>
            <c:spPr>
              <a:solidFill>
                <a:srgbClr val="00B0F0"/>
              </a:solidFill>
              <a:ln>
                <a:noFill/>
              </a:ln>
              <a:effectLst/>
            </c:spPr>
            <c:extLst>
              <c:ext xmlns:c16="http://schemas.microsoft.com/office/drawing/2014/chart" uri="{C3380CC4-5D6E-409C-BE32-E72D297353CC}">
                <c16:uniqueId val="{00000003-2873-4466-BF0A-94475D9FB2C0}"/>
              </c:ext>
            </c:extLst>
          </c:dPt>
          <c:dPt>
            <c:idx val="5"/>
            <c:invertIfNegative val="0"/>
            <c:bubble3D val="0"/>
            <c:spPr>
              <a:solidFill>
                <a:srgbClr val="00B0F0"/>
              </a:solidFill>
              <a:ln>
                <a:noFill/>
              </a:ln>
              <a:effectLst/>
            </c:spPr>
            <c:extLst>
              <c:ext xmlns:c16="http://schemas.microsoft.com/office/drawing/2014/chart" uri="{C3380CC4-5D6E-409C-BE32-E72D297353CC}">
                <c16:uniqueId val="{00000005-2873-4466-BF0A-94475D9FB2C0}"/>
              </c:ext>
            </c:extLst>
          </c:dPt>
          <c:dPt>
            <c:idx val="7"/>
            <c:invertIfNegative val="0"/>
            <c:bubble3D val="0"/>
            <c:spPr>
              <a:solidFill>
                <a:srgbClr val="00B0F0"/>
              </a:solidFill>
              <a:ln>
                <a:noFill/>
              </a:ln>
              <a:effectLst/>
            </c:spPr>
            <c:extLst>
              <c:ext xmlns:c16="http://schemas.microsoft.com/office/drawing/2014/chart" uri="{C3380CC4-5D6E-409C-BE32-E72D297353CC}">
                <c16:uniqueId val="{00000007-2873-4466-BF0A-94475D9FB2C0}"/>
              </c:ext>
            </c:extLst>
          </c:dPt>
          <c:dPt>
            <c:idx val="9"/>
            <c:invertIfNegative val="0"/>
            <c:bubble3D val="0"/>
            <c:spPr>
              <a:solidFill>
                <a:srgbClr val="00B0F0"/>
              </a:solidFill>
              <a:ln>
                <a:noFill/>
              </a:ln>
              <a:effectLst/>
            </c:spPr>
            <c:extLst>
              <c:ext xmlns:c16="http://schemas.microsoft.com/office/drawing/2014/chart" uri="{C3380CC4-5D6E-409C-BE32-E72D297353CC}">
                <c16:uniqueId val="{00000009-2873-4466-BF0A-94475D9FB2C0}"/>
              </c:ext>
            </c:extLst>
          </c:dPt>
          <c:dPt>
            <c:idx val="11"/>
            <c:invertIfNegative val="0"/>
            <c:bubble3D val="0"/>
            <c:spPr>
              <a:solidFill>
                <a:srgbClr val="00B0F0"/>
              </a:solidFill>
              <a:ln>
                <a:noFill/>
              </a:ln>
              <a:effectLst/>
            </c:spPr>
            <c:extLst>
              <c:ext xmlns:c16="http://schemas.microsoft.com/office/drawing/2014/chart" uri="{C3380CC4-5D6E-409C-BE32-E72D297353CC}">
                <c16:uniqueId val="{0000000B-2873-4466-BF0A-94475D9FB2C0}"/>
              </c:ext>
            </c:extLst>
          </c:dPt>
          <c:dPt>
            <c:idx val="13"/>
            <c:invertIfNegative val="0"/>
            <c:bubble3D val="0"/>
            <c:spPr>
              <a:solidFill>
                <a:srgbClr val="00B0F0"/>
              </a:solidFill>
              <a:ln>
                <a:noFill/>
              </a:ln>
              <a:effectLst/>
            </c:spPr>
            <c:extLst>
              <c:ext xmlns:c16="http://schemas.microsoft.com/office/drawing/2014/chart" uri="{C3380CC4-5D6E-409C-BE32-E72D297353CC}">
                <c16:uniqueId val="{0000000D-2873-4466-BF0A-94475D9FB2C0}"/>
              </c:ext>
            </c:extLst>
          </c:dPt>
          <c:dPt>
            <c:idx val="15"/>
            <c:invertIfNegative val="0"/>
            <c:bubble3D val="0"/>
            <c:spPr>
              <a:solidFill>
                <a:srgbClr val="00B0F0"/>
              </a:solidFill>
              <a:ln>
                <a:noFill/>
              </a:ln>
              <a:effectLst/>
            </c:spPr>
            <c:extLst>
              <c:ext xmlns:c16="http://schemas.microsoft.com/office/drawing/2014/chart" uri="{C3380CC4-5D6E-409C-BE32-E72D297353CC}">
                <c16:uniqueId val="{0000000F-2873-4466-BF0A-94475D9FB2C0}"/>
              </c:ext>
            </c:extLst>
          </c:dPt>
          <c:dPt>
            <c:idx val="17"/>
            <c:invertIfNegative val="0"/>
            <c:bubble3D val="0"/>
            <c:spPr>
              <a:solidFill>
                <a:srgbClr val="00B0F0"/>
              </a:solidFill>
              <a:ln>
                <a:noFill/>
              </a:ln>
              <a:effectLst/>
            </c:spPr>
            <c:extLst>
              <c:ext xmlns:c16="http://schemas.microsoft.com/office/drawing/2014/chart" uri="{C3380CC4-5D6E-409C-BE32-E72D297353CC}">
                <c16:uniqueId val="{00000011-2873-4466-BF0A-94475D9FB2C0}"/>
              </c:ext>
            </c:extLst>
          </c:dPt>
          <c:dPt>
            <c:idx val="19"/>
            <c:invertIfNegative val="0"/>
            <c:bubble3D val="0"/>
            <c:spPr>
              <a:solidFill>
                <a:srgbClr val="00B0F0"/>
              </a:solidFill>
              <a:ln>
                <a:noFill/>
              </a:ln>
              <a:effectLst/>
            </c:spPr>
            <c:extLst>
              <c:ext xmlns:c16="http://schemas.microsoft.com/office/drawing/2014/chart" uri="{C3380CC4-5D6E-409C-BE32-E72D297353CC}">
                <c16:uniqueId val="{00000013-2873-4466-BF0A-94475D9FB2C0}"/>
              </c:ext>
            </c:extLst>
          </c:dPt>
          <c:dPt>
            <c:idx val="21"/>
            <c:invertIfNegative val="0"/>
            <c:bubble3D val="0"/>
            <c:spPr>
              <a:solidFill>
                <a:srgbClr val="00B0F0"/>
              </a:solidFill>
              <a:ln>
                <a:noFill/>
              </a:ln>
              <a:effectLst/>
            </c:spPr>
            <c:extLst>
              <c:ext xmlns:c16="http://schemas.microsoft.com/office/drawing/2014/chart" uri="{C3380CC4-5D6E-409C-BE32-E72D297353CC}">
                <c16:uniqueId val="{00000015-2873-4466-BF0A-94475D9FB2C0}"/>
              </c:ext>
            </c:extLst>
          </c:dPt>
          <c:dPt>
            <c:idx val="23"/>
            <c:invertIfNegative val="0"/>
            <c:bubble3D val="0"/>
            <c:spPr>
              <a:solidFill>
                <a:srgbClr val="00B0F0"/>
              </a:solidFill>
              <a:ln>
                <a:noFill/>
              </a:ln>
              <a:effectLst/>
            </c:spPr>
            <c:extLst>
              <c:ext xmlns:c16="http://schemas.microsoft.com/office/drawing/2014/chart" uri="{C3380CC4-5D6E-409C-BE32-E72D297353CC}">
                <c16:uniqueId val="{00000017-2873-4466-BF0A-94475D9FB2C0}"/>
              </c:ext>
            </c:extLst>
          </c:dPt>
          <c:dPt>
            <c:idx val="25"/>
            <c:invertIfNegative val="0"/>
            <c:bubble3D val="0"/>
            <c:spPr>
              <a:solidFill>
                <a:srgbClr val="00B0F0"/>
              </a:solidFill>
              <a:ln>
                <a:noFill/>
              </a:ln>
              <a:effectLst/>
            </c:spPr>
            <c:extLst>
              <c:ext xmlns:c16="http://schemas.microsoft.com/office/drawing/2014/chart" uri="{C3380CC4-5D6E-409C-BE32-E72D297353CC}">
                <c16:uniqueId val="{00000019-2873-4466-BF0A-94475D9FB2C0}"/>
              </c:ext>
            </c:extLst>
          </c:dPt>
          <c:dPt>
            <c:idx val="27"/>
            <c:invertIfNegative val="0"/>
            <c:bubble3D val="0"/>
            <c:spPr>
              <a:solidFill>
                <a:srgbClr val="00B0F0"/>
              </a:solidFill>
              <a:ln>
                <a:noFill/>
              </a:ln>
              <a:effectLst/>
            </c:spPr>
            <c:extLst>
              <c:ext xmlns:c16="http://schemas.microsoft.com/office/drawing/2014/chart" uri="{C3380CC4-5D6E-409C-BE32-E72D297353CC}">
                <c16:uniqueId val="{0000001B-2873-4466-BF0A-94475D9FB2C0}"/>
              </c:ext>
            </c:extLst>
          </c:dPt>
          <c:dPt>
            <c:idx val="29"/>
            <c:invertIfNegative val="0"/>
            <c:bubble3D val="0"/>
            <c:spPr>
              <a:solidFill>
                <a:srgbClr val="00B0F0"/>
              </a:solidFill>
              <a:ln>
                <a:noFill/>
              </a:ln>
              <a:effectLst/>
            </c:spPr>
            <c:extLst>
              <c:ext xmlns:c16="http://schemas.microsoft.com/office/drawing/2014/chart" uri="{C3380CC4-5D6E-409C-BE32-E72D297353CC}">
                <c16:uniqueId val="{0000001D-2873-4466-BF0A-94475D9FB2C0}"/>
              </c:ext>
            </c:extLst>
          </c:dPt>
          <c:dPt>
            <c:idx val="31"/>
            <c:invertIfNegative val="0"/>
            <c:bubble3D val="0"/>
            <c:spPr>
              <a:solidFill>
                <a:srgbClr val="00B0F0"/>
              </a:solidFill>
              <a:ln>
                <a:noFill/>
              </a:ln>
              <a:effectLst/>
            </c:spPr>
            <c:extLst>
              <c:ext xmlns:c16="http://schemas.microsoft.com/office/drawing/2014/chart" uri="{C3380CC4-5D6E-409C-BE32-E72D297353CC}">
                <c16:uniqueId val="{0000001F-2873-4466-BF0A-94475D9FB2C0}"/>
              </c:ext>
            </c:extLst>
          </c:dPt>
          <c:dPt>
            <c:idx val="33"/>
            <c:invertIfNegative val="0"/>
            <c:bubble3D val="0"/>
            <c:spPr>
              <a:solidFill>
                <a:srgbClr val="00B0F0"/>
              </a:solidFill>
              <a:ln>
                <a:noFill/>
              </a:ln>
              <a:effectLst/>
            </c:spPr>
            <c:extLst>
              <c:ext xmlns:c16="http://schemas.microsoft.com/office/drawing/2014/chart" uri="{C3380CC4-5D6E-409C-BE32-E72D297353CC}">
                <c16:uniqueId val="{00000021-2873-4466-BF0A-94475D9FB2C0}"/>
              </c:ext>
            </c:extLst>
          </c:dPt>
          <c:cat>
            <c:strRef>
              <c:f>'[(Chart) Free allowances and emissions for stationary installations.xlsx]Sheet 1'!$B$2:$AI$3</c:f>
              <c:strCache>
                <c:ptCount val="34"/>
                <c:pt idx="0">
                  <c:v>2005</c:v>
                </c:pt>
                <c:pt idx="2">
                  <c:v>2006</c:v>
                </c:pt>
                <c:pt idx="4">
                  <c:v>2007</c:v>
                </c:pt>
                <c:pt idx="6">
                  <c:v>2008</c:v>
                </c:pt>
                <c:pt idx="8">
                  <c:v>2009</c:v>
                </c:pt>
                <c:pt idx="10">
                  <c:v>2010</c:v>
                </c:pt>
                <c:pt idx="12">
                  <c:v>2011</c:v>
                </c:pt>
                <c:pt idx="14">
                  <c:v>2012</c:v>
                </c:pt>
                <c:pt idx="16">
                  <c:v>2013</c:v>
                </c:pt>
                <c:pt idx="18">
                  <c:v>2014</c:v>
                </c:pt>
                <c:pt idx="20">
                  <c:v>2015</c:v>
                </c:pt>
                <c:pt idx="22">
                  <c:v>2016</c:v>
                </c:pt>
                <c:pt idx="24">
                  <c:v>2017</c:v>
                </c:pt>
                <c:pt idx="26">
                  <c:v>2018</c:v>
                </c:pt>
                <c:pt idx="28">
                  <c:v>2019</c:v>
                </c:pt>
                <c:pt idx="30">
                  <c:v>2020</c:v>
                </c:pt>
                <c:pt idx="32">
                  <c:v>2021</c:v>
                </c:pt>
              </c:strCache>
              <c:extLst/>
            </c:strRef>
          </c:cat>
          <c:val>
            <c:numRef>
              <c:f>'[(Chart) Free allowances and emissions for stationary installations.xlsx]Sheet 1'!$B$4:$AI$4</c:f>
              <c:numCache>
                <c:formatCode>#\ ###\ ##0.000;\-#\ ###\ ##0.000</c:formatCode>
                <c:ptCount val="34"/>
                <c:pt idx="0">
                  <c:v>1882815268</c:v>
                </c:pt>
                <c:pt idx="1">
                  <c:v>1771563344</c:v>
                </c:pt>
                <c:pt idx="2">
                  <c:v>1857978823</c:v>
                </c:pt>
                <c:pt idx="3">
                  <c:v>1784628820</c:v>
                </c:pt>
                <c:pt idx="4">
                  <c:v>1929090413</c:v>
                </c:pt>
                <c:pt idx="5">
                  <c:v>1908149616</c:v>
                </c:pt>
                <c:pt idx="6">
                  <c:v>1736538886</c:v>
                </c:pt>
                <c:pt idx="7">
                  <c:v>1835256139</c:v>
                </c:pt>
                <c:pt idx="8">
                  <c:v>1748990139</c:v>
                </c:pt>
                <c:pt idx="9">
                  <c:v>1628443358</c:v>
                </c:pt>
                <c:pt idx="10">
                  <c:v>1769539050</c:v>
                </c:pt>
                <c:pt idx="11">
                  <c:v>1682183096</c:v>
                </c:pt>
                <c:pt idx="12">
                  <c:v>1784992164</c:v>
                </c:pt>
                <c:pt idx="13">
                  <c:v>1664430607</c:v>
                </c:pt>
                <c:pt idx="14">
                  <c:v>1817012643</c:v>
                </c:pt>
                <c:pt idx="15">
                  <c:v>1617340801</c:v>
                </c:pt>
                <c:pt idx="16">
                  <c:v>927486581</c:v>
                </c:pt>
                <c:pt idx="17">
                  <c:v>1656268001</c:v>
                </c:pt>
                <c:pt idx="18">
                  <c:v>855311828</c:v>
                </c:pt>
                <c:pt idx="19">
                  <c:v>1588956405</c:v>
                </c:pt>
                <c:pt idx="20">
                  <c:v>799254317</c:v>
                </c:pt>
                <c:pt idx="21">
                  <c:v>1599417197</c:v>
                </c:pt>
                <c:pt idx="22">
                  <c:v>760343399</c:v>
                </c:pt>
                <c:pt idx="23">
                  <c:v>1576276003</c:v>
                </c:pt>
                <c:pt idx="24">
                  <c:v>716479775</c:v>
                </c:pt>
                <c:pt idx="25">
                  <c:v>1590454945</c:v>
                </c:pt>
                <c:pt idx="26">
                  <c:v>680013407</c:v>
                </c:pt>
                <c:pt idx="27">
                  <c:v>1527120252</c:v>
                </c:pt>
                <c:pt idx="28">
                  <c:v>654121245</c:v>
                </c:pt>
                <c:pt idx="29">
                  <c:v>1385330179</c:v>
                </c:pt>
                <c:pt idx="30">
                  <c:v>604359303</c:v>
                </c:pt>
                <c:pt idx="31">
                  <c:v>1224671656</c:v>
                </c:pt>
                <c:pt idx="32">
                  <c:v>530530303</c:v>
                </c:pt>
                <c:pt idx="33">
                  <c:v>1307537307</c:v>
                </c:pt>
              </c:numCache>
            </c:numRef>
          </c:val>
          <c:extLst>
            <c:ext xmlns:c16="http://schemas.microsoft.com/office/drawing/2014/chart" uri="{C3380CC4-5D6E-409C-BE32-E72D297353CC}">
              <c16:uniqueId val="{00000022-2873-4466-BF0A-94475D9FB2C0}"/>
            </c:ext>
          </c:extLst>
        </c:ser>
        <c:dLbls>
          <c:showLegendKey val="0"/>
          <c:showVal val="0"/>
          <c:showCatName val="0"/>
          <c:showSerName val="0"/>
          <c:showPercent val="0"/>
          <c:showBubbleSize val="0"/>
        </c:dLbls>
        <c:gapWidth val="80"/>
        <c:overlap val="25"/>
        <c:axId val="2067308831"/>
        <c:axId val="2067312991"/>
      </c:barChart>
      <c:catAx>
        <c:axId val="2067308831"/>
        <c:scaling>
          <c:orientation val="minMax"/>
        </c:scaling>
        <c:delete val="0"/>
        <c:axPos val="b"/>
        <c:numFmt formatCode="General" sourceLinked="1"/>
        <c:majorTickMark val="none"/>
        <c:minorTickMark val="none"/>
        <c:tickLblPos val="nextTo"/>
        <c:spPr>
          <a:noFill/>
          <a:ln w="15875" cap="flat" cmpd="sng" algn="ctr">
            <a:solidFill>
              <a:schemeClr val="tx1">
                <a:lumMod val="25000"/>
                <a:lumOff val="75000"/>
              </a:schemeClr>
            </a:solidFill>
            <a:round/>
          </a:ln>
          <a:effectLst/>
        </c:spPr>
        <c:txPr>
          <a:bodyPr rot="-60000000" spcFirstLastPara="1" vertOverflow="ellipsis" vert="horz" wrap="square" anchor="ctr" anchorCtr="1"/>
          <a:lstStyle/>
          <a:p>
            <a:pPr>
              <a:defRPr sz="900" b="1" i="0" u="none" strike="noStrike" kern="1200" cap="none" spc="20" normalizeH="0" baseline="0">
                <a:solidFill>
                  <a:schemeClr val="tx1"/>
                </a:solidFill>
                <a:latin typeface="+mn-lt"/>
                <a:ea typeface="+mn-ea"/>
                <a:cs typeface="+mn-cs"/>
              </a:defRPr>
            </a:pPr>
            <a:endParaRPr lang="it-IT"/>
          </a:p>
        </c:txPr>
        <c:crossAx val="2067312991"/>
        <c:crosses val="autoZero"/>
        <c:auto val="1"/>
        <c:lblAlgn val="ctr"/>
        <c:lblOffset val="100"/>
        <c:noMultiLvlLbl val="0"/>
      </c:catAx>
      <c:valAx>
        <c:axId val="2067312991"/>
        <c:scaling>
          <c:orientation val="minMax"/>
        </c:scaling>
        <c:delete val="0"/>
        <c:axPos val="l"/>
        <c:majorGridlines>
          <c:spPr>
            <a:ln w="9525" cap="flat" cmpd="sng" algn="ctr">
              <a:solidFill>
                <a:schemeClr val="tx1">
                  <a:lumMod val="5000"/>
                  <a:lumOff val="95000"/>
                </a:schemeClr>
              </a:solidFill>
              <a:round/>
            </a:ln>
            <a:effectLst/>
          </c:spPr>
        </c:majorGridlines>
        <c:numFmt formatCode="#\ ###\ ##0.000;\-#\ ###\ ##0.000" sourceLinked="1"/>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spc="20" baseline="0">
                <a:solidFill>
                  <a:schemeClr val="tx1"/>
                </a:solidFill>
                <a:latin typeface="+mn-lt"/>
                <a:ea typeface="+mn-ea"/>
                <a:cs typeface="+mn-cs"/>
              </a:defRPr>
            </a:pPr>
            <a:endParaRPr lang="it-IT"/>
          </a:p>
        </c:txPr>
        <c:crossAx val="2067308831"/>
        <c:crosses val="autoZero"/>
        <c:crossBetween val="between"/>
        <c:dispUnits>
          <c:builtInUnit val="millions"/>
          <c:dispUnitsLbl>
            <c:layout>
              <c:manualLayout>
                <c:xMode val="edge"/>
                <c:yMode val="edge"/>
                <c:x val="2.0884771970709638E-2"/>
                <c:y val="9.5697406485039577E-2"/>
              </c:manualLayout>
            </c:layout>
            <c:tx>
              <c:rich>
                <a:bodyPr rot="-5400000" spcFirstLastPara="1" vertOverflow="ellipsis" vert="horz" wrap="square" anchor="ctr" anchorCtr="1"/>
                <a:lstStyle/>
                <a:p>
                  <a:pPr>
                    <a:defRPr lang="en-GB" sz="900" b="1" i="0" u="none" strike="noStrike" kern="1200" cap="all" baseline="0" noProof="0">
                      <a:solidFill>
                        <a:schemeClr val="tx1"/>
                      </a:solidFill>
                      <a:latin typeface="+mn-lt"/>
                      <a:ea typeface="+mn-ea"/>
                      <a:cs typeface="+mn-cs"/>
                    </a:defRPr>
                  </a:pPr>
                  <a:r>
                    <a:rPr lang="en-GB" sz="1200" noProof="0" dirty="0">
                      <a:solidFill>
                        <a:schemeClr val="tx1"/>
                      </a:solidFill>
                    </a:rPr>
                    <a:t>Million</a:t>
                  </a:r>
                </a:p>
              </c:rich>
            </c:tx>
            <c:spPr>
              <a:noFill/>
              <a:ln>
                <a:noFill/>
              </a:ln>
              <a:effectLst/>
            </c:spPr>
            <c:txPr>
              <a:bodyPr rot="-5400000" spcFirstLastPara="1" vertOverflow="ellipsis" vert="horz" wrap="square" anchor="ctr" anchorCtr="1"/>
              <a:lstStyle/>
              <a:p>
                <a:pPr>
                  <a:defRPr lang="en-GB" sz="900" b="1" i="0" u="none" strike="noStrike" kern="1200" cap="all" baseline="0" noProof="0">
                    <a:solidFill>
                      <a:schemeClr val="tx1"/>
                    </a:solidFill>
                    <a:latin typeface="+mn-lt"/>
                    <a:ea typeface="+mn-ea"/>
                    <a:cs typeface="+mn-cs"/>
                  </a:defRPr>
                </a:pPr>
                <a:endParaRPr lang="it-IT"/>
              </a:p>
            </c:txPr>
          </c:dispUnitsLbl>
        </c:dispUnits>
      </c:valAx>
      <c:spPr>
        <a:noFill/>
        <a:ln>
          <a:noFill/>
        </a:ln>
        <a:effectLst/>
      </c:spPr>
    </c:plotArea>
    <c:plotVisOnly val="1"/>
    <c:dispBlanksAs val="gap"/>
    <c:showDLblsOverMax val="0"/>
  </c:chart>
  <c:spPr>
    <a:solidFill>
      <a:schemeClr val="lt1"/>
    </a:solidFill>
    <a:ln w="9525" cap="flat" cmpd="sng" algn="ctr">
      <a:noFill/>
      <a:round/>
    </a:ln>
    <a:effectLst/>
  </c:spPr>
  <c:txPr>
    <a:bodyPr/>
    <a:lstStyle/>
    <a:p>
      <a:pPr>
        <a:defRPr b="1"/>
      </a:pPr>
      <a:endParaRPr lang="it-IT"/>
    </a:p>
  </c:txPr>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4.633946598021401E-2"/>
          <c:y val="0.10049555732138987"/>
          <c:w val="0.94084002119927312"/>
          <c:h val="0.83576951046256831"/>
        </c:manualLayout>
      </c:layout>
      <c:lineChart>
        <c:grouping val="standard"/>
        <c:varyColors val="0"/>
        <c:ser>
          <c:idx val="0"/>
          <c:order val="0"/>
          <c:tx>
            <c:strRef>
              <c:f>Foglio1!$C$1</c:f>
              <c:strCache>
                <c:ptCount val="1"/>
                <c:pt idx="0">
                  <c:v>Secondary</c:v>
                </c:pt>
              </c:strCache>
            </c:strRef>
          </c:tx>
          <c:marker>
            <c:symbol val="none"/>
          </c:marker>
          <c:dLbls>
            <c:dLbl>
              <c:idx val="0"/>
              <c:layout>
                <c:manualLayout>
                  <c:x val="1.736111111111111E-3"/>
                  <c:y val="-3.68906455862977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115-49C3-BEDA-C72D3F21F65C}"/>
                </c:ext>
              </c:extLst>
            </c:dLbl>
            <c:dLbl>
              <c:idx val="1"/>
              <c:layout>
                <c:manualLayout>
                  <c:x val="-2.7777777777777776E-2"/>
                  <c:y val="2.371541501976284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8115-49C3-BEDA-C72D3F21F65C}"/>
                </c:ext>
              </c:extLst>
            </c:dLbl>
            <c:dLbl>
              <c:idx val="2"/>
              <c:layout>
                <c:manualLayout>
                  <c:x val="0"/>
                  <c:y val="-3.952569169960479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8115-49C3-BEDA-C72D3F21F65C}"/>
                </c:ext>
              </c:extLst>
            </c:dLbl>
            <c:dLbl>
              <c:idx val="3"/>
              <c:layout>
                <c:manualLayout>
                  <c:x val="0"/>
                  <c:y val="-3.162055335968384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8115-49C3-BEDA-C72D3F21F65C}"/>
                </c:ext>
              </c:extLst>
            </c:dLbl>
            <c:dLbl>
              <c:idx val="4"/>
              <c:layout>
                <c:manualLayout>
                  <c:x val="-3.2986111111111112E-2"/>
                  <c:y val="2.898550724637681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8115-49C3-BEDA-C72D3F21F65C}"/>
                </c:ext>
              </c:extLst>
            </c:dLbl>
            <c:dLbl>
              <c:idx val="5"/>
              <c:layout>
                <c:manualLayout>
                  <c:x val="0"/>
                  <c:y val="-2.108036890645586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8115-49C3-BEDA-C72D3F21F65C}"/>
                </c:ext>
              </c:extLst>
            </c:dLbl>
            <c:dLbl>
              <c:idx val="6"/>
              <c:layout>
                <c:manualLayout>
                  <c:x val="-1.0416666666666666E-2"/>
                  <c:y val="-3.68906455862977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8115-49C3-BEDA-C72D3F21F65C}"/>
                </c:ext>
              </c:extLst>
            </c:dLbl>
            <c:dLbl>
              <c:idx val="7"/>
              <c:layout>
                <c:manualLayout>
                  <c:x val="1.0149530587522654E-2"/>
                  <c:y val="-4.516805124130125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8115-49C3-BEDA-C72D3F21F65C}"/>
                </c:ext>
              </c:extLst>
            </c:dLbl>
            <c:dLbl>
              <c:idx val="8"/>
              <c:layout>
                <c:manualLayout>
                  <c:x val="0"/>
                  <c:y val="-2.34833707738664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8115-49C3-BEDA-C72D3F21F65C}"/>
                </c:ext>
              </c:extLst>
            </c:dLbl>
            <c:dLbl>
              <c:idx val="10"/>
              <c:layout>
                <c:manualLayout>
                  <c:x val="1.7628205128205128E-2"/>
                  <c:y val="-1.957186544342507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8115-49C3-BEDA-C72D3F21F65C}"/>
                </c:ext>
              </c:extLst>
            </c:dLbl>
            <c:dLbl>
              <c:idx val="11"/>
              <c:layout>
                <c:manualLayout>
                  <c:x val="-2.8846153846153848E-2"/>
                  <c:y val="-3.180428134556583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8115-49C3-BEDA-C72D3F21F65C}"/>
                </c:ext>
              </c:extLst>
            </c:dLbl>
            <c:dLbl>
              <c:idx val="12"/>
              <c:layout>
                <c:manualLayout>
                  <c:x val="4.807692307692308E-3"/>
                  <c:y val="-9.7859327217125376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8115-49C3-BEDA-C72D3F21F65C}"/>
                </c:ext>
              </c:extLst>
            </c:dLbl>
            <c:dLbl>
              <c:idx val="14"/>
              <c:layout>
                <c:manualLayout>
                  <c:x val="0"/>
                  <c:y val="-7.3394495412844041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8115-49C3-BEDA-C72D3F21F65C}"/>
                </c:ext>
              </c:extLst>
            </c:dLbl>
            <c:spPr>
              <a:noFill/>
              <a:ln>
                <a:noFill/>
              </a:ln>
              <a:effectLst/>
            </c:spPr>
            <c:txPr>
              <a:bodyPr/>
              <a:lstStyle/>
              <a:p>
                <a:pPr>
                  <a:defRPr sz="1200" b="1">
                    <a:solidFill>
                      <a:schemeClr val="tx2">
                        <a:lumMod val="75000"/>
                      </a:schemeClr>
                    </a:solidFill>
                  </a:defRPr>
                </a:pPr>
                <a:endParaRPr lang="it-IT"/>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Foglio1!$A$2:$A$17</c:f>
              <c:strCache>
                <c:ptCount val="16"/>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pt idx="14">
                  <c:v>2022</c:v>
                </c:pt>
                <c:pt idx="15">
                  <c:v>2023</c:v>
                </c:pt>
              </c:strCache>
            </c:strRef>
          </c:cat>
          <c:val>
            <c:numRef>
              <c:f>Foglio1!$C$2:$C$17</c:f>
              <c:numCache>
                <c:formatCode>General</c:formatCode>
                <c:ptCount val="16"/>
                <c:pt idx="0">
                  <c:v>22.02</c:v>
                </c:pt>
                <c:pt idx="1">
                  <c:v>13.06</c:v>
                </c:pt>
                <c:pt idx="2">
                  <c:v>14.32</c:v>
                </c:pt>
                <c:pt idx="3">
                  <c:v>12.89</c:v>
                </c:pt>
                <c:pt idx="4">
                  <c:v>7.33</c:v>
                </c:pt>
                <c:pt idx="5">
                  <c:v>4.45</c:v>
                </c:pt>
                <c:pt idx="6">
                  <c:v>5.96</c:v>
                </c:pt>
                <c:pt idx="7">
                  <c:v>7.68</c:v>
                </c:pt>
                <c:pt idx="8">
                  <c:v>5.3</c:v>
                </c:pt>
                <c:pt idx="9">
                  <c:v>5.83</c:v>
                </c:pt>
                <c:pt idx="10">
                  <c:v>15.88</c:v>
                </c:pt>
                <c:pt idx="11">
                  <c:v>24.85</c:v>
                </c:pt>
                <c:pt idx="12">
                  <c:v>24.75</c:v>
                </c:pt>
                <c:pt idx="13">
                  <c:v>53.55</c:v>
                </c:pt>
                <c:pt idx="14">
                  <c:v>80.87</c:v>
                </c:pt>
                <c:pt idx="15">
                  <c:v>86.95</c:v>
                </c:pt>
              </c:numCache>
            </c:numRef>
          </c:val>
          <c:smooth val="0"/>
          <c:extLst>
            <c:ext xmlns:c16="http://schemas.microsoft.com/office/drawing/2014/chart" uri="{C3380CC4-5D6E-409C-BE32-E72D297353CC}">
              <c16:uniqueId val="{0000000D-8115-49C3-BEDA-C72D3F21F65C}"/>
            </c:ext>
          </c:extLst>
        </c:ser>
        <c:ser>
          <c:idx val="1"/>
          <c:order val="1"/>
          <c:tx>
            <c:strRef>
              <c:f>Foglio1!$B$1</c:f>
              <c:strCache>
                <c:ptCount val="1"/>
                <c:pt idx="0">
                  <c:v>Primary</c:v>
                </c:pt>
              </c:strCache>
            </c:strRef>
          </c:tx>
          <c:marker>
            <c:symbol val="none"/>
          </c:marker>
          <c:dLbls>
            <c:dLbl>
              <c:idx val="7"/>
              <c:layout>
                <c:manualLayout>
                  <c:x val="8.0128205128205121E-3"/>
                  <c:y val="-1.223241590214067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8115-49C3-BEDA-C72D3F21F65C}"/>
                </c:ext>
              </c:extLst>
            </c:dLbl>
            <c:dLbl>
              <c:idx val="8"/>
              <c:layout>
                <c:manualLayout>
                  <c:x val="-1.6025641025641025E-3"/>
                  <c:y val="7.3394495412844041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8115-49C3-BEDA-C72D3F21F65C}"/>
                </c:ext>
              </c:extLst>
            </c:dLbl>
            <c:dLbl>
              <c:idx val="9"/>
              <c:layout>
                <c:manualLayout>
                  <c:x val="-1.7628205128205128E-2"/>
                  <c:y val="1.957186544342489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8115-49C3-BEDA-C72D3F21F65C}"/>
                </c:ext>
              </c:extLst>
            </c:dLbl>
            <c:dLbl>
              <c:idx val="11"/>
              <c:layout>
                <c:manualLayout>
                  <c:x val="0"/>
                  <c:y val="1.712538226299694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8115-49C3-BEDA-C72D3F21F65C}"/>
                </c:ext>
              </c:extLst>
            </c:dLbl>
            <c:dLbl>
              <c:idx val="12"/>
              <c:layout>
                <c:manualLayout>
                  <c:x val="0"/>
                  <c:y val="1.467889908256880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2-8115-49C3-BEDA-C72D3F21F65C}"/>
                </c:ext>
              </c:extLst>
            </c:dLbl>
            <c:dLbl>
              <c:idx val="13"/>
              <c:layout>
                <c:manualLayout>
                  <c:x val="-1.1752000992018454E-16"/>
                  <c:y val="2.446483180428134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3-8115-49C3-BEDA-C72D3F21F65C}"/>
                </c:ext>
              </c:extLst>
            </c:dLbl>
            <c:dLbl>
              <c:idx val="14"/>
              <c:layout>
                <c:manualLayout>
                  <c:x val="-4.8076923076924251E-3"/>
                  <c:y val="1.957186544342507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4-8115-49C3-BEDA-C72D3F21F65C}"/>
                </c:ext>
              </c:extLst>
            </c:dLbl>
            <c:spPr>
              <a:noFill/>
              <a:ln>
                <a:noFill/>
              </a:ln>
              <a:effectLst/>
            </c:spPr>
            <c:txPr>
              <a:bodyPr wrap="square" lIns="38100" tIns="19050" rIns="38100" bIns="19050" anchor="ctr">
                <a:spAutoFit/>
              </a:bodyPr>
              <a:lstStyle/>
              <a:p>
                <a:pPr>
                  <a:defRPr sz="1200" b="1">
                    <a:solidFill>
                      <a:srgbClr val="C00000"/>
                    </a:solidFill>
                  </a:defRPr>
                </a:pPr>
                <a:endParaRPr lang="it-IT"/>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Foglio1!$A$2:$A$17</c:f>
              <c:strCache>
                <c:ptCount val="16"/>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pt idx="14">
                  <c:v>2022</c:v>
                </c:pt>
                <c:pt idx="15">
                  <c:v>2023</c:v>
                </c:pt>
              </c:strCache>
            </c:strRef>
          </c:cat>
          <c:val>
            <c:numRef>
              <c:f>Foglio1!$B$2:$B$17</c:f>
              <c:numCache>
                <c:formatCode>General</c:formatCode>
                <c:ptCount val="16"/>
                <c:pt idx="4">
                  <c:v>6.76</c:v>
                </c:pt>
                <c:pt idx="5">
                  <c:v>4.3899999999999997</c:v>
                </c:pt>
                <c:pt idx="6">
                  <c:v>5.91</c:v>
                </c:pt>
                <c:pt idx="7">
                  <c:v>7.62</c:v>
                </c:pt>
                <c:pt idx="8">
                  <c:v>5.26</c:v>
                </c:pt>
                <c:pt idx="9">
                  <c:v>5.76</c:v>
                </c:pt>
                <c:pt idx="10">
                  <c:v>15.43</c:v>
                </c:pt>
                <c:pt idx="11">
                  <c:v>24.61</c:v>
                </c:pt>
                <c:pt idx="12">
                  <c:v>24.32</c:v>
                </c:pt>
                <c:pt idx="13">
                  <c:v>52.63</c:v>
                </c:pt>
                <c:pt idx="14">
                  <c:v>80.38</c:v>
                </c:pt>
              </c:numCache>
            </c:numRef>
          </c:val>
          <c:smooth val="0"/>
          <c:extLst>
            <c:ext xmlns:c16="http://schemas.microsoft.com/office/drawing/2014/chart" uri="{C3380CC4-5D6E-409C-BE32-E72D297353CC}">
              <c16:uniqueId val="{00000015-8115-49C3-BEDA-C72D3F21F65C}"/>
            </c:ext>
          </c:extLst>
        </c:ser>
        <c:dLbls>
          <c:showLegendKey val="0"/>
          <c:showVal val="0"/>
          <c:showCatName val="0"/>
          <c:showSerName val="0"/>
          <c:showPercent val="0"/>
          <c:showBubbleSize val="0"/>
        </c:dLbls>
        <c:smooth val="0"/>
        <c:axId val="93820416"/>
        <c:axId val="62088896"/>
      </c:lineChart>
      <c:catAx>
        <c:axId val="93820416"/>
        <c:scaling>
          <c:orientation val="minMax"/>
        </c:scaling>
        <c:delete val="0"/>
        <c:axPos val="b"/>
        <c:numFmt formatCode="General" sourceLinked="0"/>
        <c:majorTickMark val="out"/>
        <c:minorTickMark val="none"/>
        <c:tickLblPos val="nextTo"/>
        <c:txPr>
          <a:bodyPr/>
          <a:lstStyle/>
          <a:p>
            <a:pPr>
              <a:defRPr b="1"/>
            </a:pPr>
            <a:endParaRPr lang="it-IT"/>
          </a:p>
        </c:txPr>
        <c:crossAx val="62088896"/>
        <c:crosses val="autoZero"/>
        <c:auto val="1"/>
        <c:lblAlgn val="ctr"/>
        <c:lblOffset val="100"/>
        <c:noMultiLvlLbl val="0"/>
      </c:catAx>
      <c:valAx>
        <c:axId val="62088896"/>
        <c:scaling>
          <c:orientation val="minMax"/>
        </c:scaling>
        <c:delete val="1"/>
        <c:axPos val="l"/>
        <c:majorGridlines/>
        <c:numFmt formatCode="General" sourceLinked="1"/>
        <c:majorTickMark val="out"/>
        <c:minorTickMark val="none"/>
        <c:tickLblPos val="nextTo"/>
        <c:crossAx val="93820416"/>
        <c:crosses val="autoZero"/>
        <c:crossBetween val="between"/>
      </c:valAx>
    </c:plotArea>
    <c:legend>
      <c:legendPos val="t"/>
      <c:layout>
        <c:manualLayout>
          <c:xMode val="edge"/>
          <c:yMode val="edge"/>
          <c:x val="0.36174313547345044"/>
          <c:y val="0.28379204892966359"/>
          <c:w val="0.29685619826367859"/>
          <c:h val="5.6070890221291143E-2"/>
        </c:manualLayout>
      </c:layout>
      <c:overlay val="0"/>
      <c:txPr>
        <a:bodyPr/>
        <a:lstStyle/>
        <a:p>
          <a:pPr>
            <a:defRPr sz="1400" b="1"/>
          </a:pPr>
          <a:endParaRPr lang="it-IT"/>
        </a:p>
      </c:txPr>
    </c:legend>
    <c:plotVisOnly val="1"/>
    <c:dispBlanksAs val="gap"/>
    <c:showDLblsOverMax val="0"/>
  </c:chart>
  <c:spPr>
    <a:noFill/>
    <a:ln w="15875">
      <a:noFill/>
    </a:ln>
  </c:sp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dPt>
            <c:idx val="0"/>
            <c:bubble3D val="0"/>
            <c:spPr>
              <a:solidFill>
                <a:schemeClr val="accent1"/>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1-3320-43E4-B441-7D0B522CEB69}"/>
              </c:ext>
            </c:extLst>
          </c:dPt>
          <c:dPt>
            <c:idx val="1"/>
            <c:bubble3D val="0"/>
            <c:spPr>
              <a:solidFill>
                <a:schemeClr val="accent2"/>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3-3320-43E4-B441-7D0B522CEB69}"/>
              </c:ext>
            </c:extLst>
          </c:dPt>
          <c:dPt>
            <c:idx val="2"/>
            <c:bubble3D val="0"/>
            <c:spPr>
              <a:solidFill>
                <a:schemeClr val="accent3"/>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5-3320-43E4-B441-7D0B522CEB69}"/>
              </c:ext>
            </c:extLst>
          </c:dPt>
          <c:dPt>
            <c:idx val="3"/>
            <c:bubble3D val="0"/>
            <c:spPr>
              <a:solidFill>
                <a:schemeClr val="accent4"/>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7-3320-43E4-B441-7D0B522CEB69}"/>
              </c:ext>
            </c:extLst>
          </c:dPt>
          <c:dPt>
            <c:idx val="4"/>
            <c:bubble3D val="0"/>
            <c:spPr>
              <a:solidFill>
                <a:schemeClr val="accent5"/>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9-3320-43E4-B441-7D0B522CEB69}"/>
              </c:ext>
            </c:extLst>
          </c:dPt>
          <c:dPt>
            <c:idx val="5"/>
            <c:bubble3D val="0"/>
            <c:spPr>
              <a:solidFill>
                <a:schemeClr val="accent6"/>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B-3320-43E4-B441-7D0B522CEB69}"/>
              </c:ext>
            </c:extLst>
          </c:dPt>
          <c:dPt>
            <c:idx val="6"/>
            <c:bubble3D val="0"/>
            <c:spPr>
              <a:solidFill>
                <a:schemeClr val="accent1">
                  <a:lumMod val="60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D-3320-43E4-B441-7D0B522CEB69}"/>
              </c:ext>
            </c:extLst>
          </c:dPt>
          <c:dPt>
            <c:idx val="7"/>
            <c:bubble3D val="0"/>
            <c:spPr>
              <a:solidFill>
                <a:schemeClr val="accent2">
                  <a:lumMod val="60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F-3320-43E4-B441-7D0B522CEB69}"/>
              </c:ext>
            </c:extLst>
          </c:dPt>
          <c:dPt>
            <c:idx val="8"/>
            <c:bubble3D val="0"/>
            <c:spPr>
              <a:solidFill>
                <a:schemeClr val="accent3">
                  <a:lumMod val="60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11-3320-43E4-B441-7D0B522CEB69}"/>
              </c:ext>
            </c:extLst>
          </c:dPt>
          <c:dPt>
            <c:idx val="9"/>
            <c:bubble3D val="0"/>
            <c:spPr>
              <a:solidFill>
                <a:schemeClr val="accent4">
                  <a:lumMod val="60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13-3320-43E4-B441-7D0B522CEB69}"/>
              </c:ext>
            </c:extLst>
          </c:dPt>
          <c:dPt>
            <c:idx val="10"/>
            <c:bubble3D val="0"/>
            <c:spPr>
              <a:solidFill>
                <a:schemeClr val="accent5">
                  <a:lumMod val="60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15-3320-43E4-B441-7D0B522CEB69}"/>
              </c:ext>
            </c:extLst>
          </c:dPt>
          <c:dPt>
            <c:idx val="11"/>
            <c:bubble3D val="0"/>
            <c:spPr>
              <a:solidFill>
                <a:schemeClr val="accent6">
                  <a:lumMod val="60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17-3320-43E4-B441-7D0B522CEB69}"/>
              </c:ext>
            </c:extLst>
          </c:dPt>
          <c:dPt>
            <c:idx val="12"/>
            <c:bubble3D val="0"/>
            <c:spPr>
              <a:solidFill>
                <a:schemeClr val="accent1">
                  <a:lumMod val="80000"/>
                  <a:lumOff val="20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19-3320-43E4-B441-7D0B522CEB69}"/>
              </c:ext>
            </c:extLst>
          </c:dPt>
          <c:dPt>
            <c:idx val="13"/>
            <c:bubble3D val="0"/>
            <c:spPr>
              <a:solidFill>
                <a:schemeClr val="accent2">
                  <a:lumMod val="80000"/>
                  <a:lumOff val="20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1B-3320-43E4-B441-7D0B522CEB69}"/>
              </c:ext>
            </c:extLst>
          </c:dPt>
          <c:dPt>
            <c:idx val="14"/>
            <c:bubble3D val="0"/>
            <c:spPr>
              <a:solidFill>
                <a:schemeClr val="accent3">
                  <a:lumMod val="80000"/>
                  <a:lumOff val="20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1D-3320-43E4-B441-7D0B522CEB69}"/>
              </c:ext>
            </c:extLst>
          </c:dPt>
          <c:dPt>
            <c:idx val="15"/>
            <c:bubble3D val="0"/>
            <c:spPr>
              <a:solidFill>
                <a:schemeClr val="accent4">
                  <a:lumMod val="80000"/>
                  <a:lumOff val="20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1F-3320-43E4-B441-7D0B522CEB69}"/>
              </c:ext>
            </c:extLst>
          </c:dPt>
          <c:dPt>
            <c:idx val="16"/>
            <c:bubble3D val="0"/>
            <c:spPr>
              <a:solidFill>
                <a:schemeClr val="accent5">
                  <a:lumMod val="80000"/>
                  <a:lumOff val="20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21-3320-43E4-B441-7D0B522CEB69}"/>
              </c:ext>
            </c:extLst>
          </c:dPt>
          <c:dPt>
            <c:idx val="17"/>
            <c:bubble3D val="0"/>
            <c:spPr>
              <a:solidFill>
                <a:schemeClr val="accent6">
                  <a:lumMod val="80000"/>
                  <a:lumOff val="20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23-3320-43E4-B441-7D0B522CEB69}"/>
              </c:ext>
            </c:extLst>
          </c:dPt>
          <c:dPt>
            <c:idx val="18"/>
            <c:bubble3D val="0"/>
            <c:spPr>
              <a:solidFill>
                <a:schemeClr val="accent1">
                  <a:lumMod val="80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25-3320-43E4-B441-7D0B522CEB69}"/>
              </c:ext>
            </c:extLst>
          </c:dPt>
          <c:dPt>
            <c:idx val="19"/>
            <c:bubble3D val="0"/>
            <c:spPr>
              <a:solidFill>
                <a:schemeClr val="accent2">
                  <a:lumMod val="80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27-3320-43E4-B441-7D0B522CEB69}"/>
              </c:ext>
            </c:extLst>
          </c:dPt>
          <c:dPt>
            <c:idx val="20"/>
            <c:bubble3D val="0"/>
            <c:spPr>
              <a:solidFill>
                <a:schemeClr val="accent3">
                  <a:lumMod val="80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29-3320-43E4-B441-7D0B522CEB69}"/>
              </c:ext>
            </c:extLst>
          </c:dPt>
          <c:dPt>
            <c:idx val="21"/>
            <c:bubble3D val="0"/>
            <c:spPr>
              <a:solidFill>
                <a:schemeClr val="accent4">
                  <a:lumMod val="80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2B-3320-43E4-B441-7D0B522CEB69}"/>
              </c:ext>
            </c:extLst>
          </c:dPt>
          <c:dPt>
            <c:idx val="22"/>
            <c:bubble3D val="0"/>
            <c:spPr>
              <a:solidFill>
                <a:schemeClr val="accent5">
                  <a:lumMod val="80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2D-3320-43E4-B441-7D0B522CEB69}"/>
              </c:ext>
            </c:extLst>
          </c:dPt>
          <c:dPt>
            <c:idx val="23"/>
            <c:bubble3D val="0"/>
            <c:spPr>
              <a:solidFill>
                <a:schemeClr val="accent6">
                  <a:lumMod val="80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2F-3320-43E4-B441-7D0B522CEB69}"/>
              </c:ext>
            </c:extLst>
          </c:dPt>
          <c:dPt>
            <c:idx val="24"/>
            <c:bubble3D val="0"/>
            <c:spPr>
              <a:solidFill>
                <a:schemeClr val="accent1">
                  <a:lumMod val="60000"/>
                  <a:lumOff val="40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31-3320-43E4-B441-7D0B522CEB69}"/>
              </c:ext>
            </c:extLst>
          </c:dPt>
          <c:dPt>
            <c:idx val="25"/>
            <c:bubble3D val="0"/>
            <c:spPr>
              <a:solidFill>
                <a:schemeClr val="accent2">
                  <a:lumMod val="60000"/>
                  <a:lumOff val="40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33-3320-43E4-B441-7D0B522CEB69}"/>
              </c:ext>
            </c:extLst>
          </c:dPt>
          <c:dPt>
            <c:idx val="26"/>
            <c:bubble3D val="0"/>
            <c:spPr>
              <a:solidFill>
                <a:schemeClr val="accent3">
                  <a:lumMod val="60000"/>
                  <a:lumOff val="40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35-3320-43E4-B441-7D0B522CEB69}"/>
              </c:ext>
            </c:extLst>
          </c:dPt>
          <c:dLbls>
            <c:dLbl>
              <c:idx val="0"/>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1"/>
                      </a:solidFill>
                      <a:latin typeface="+mn-lt"/>
                      <a:ea typeface="+mn-ea"/>
                      <a:cs typeface="+mn-cs"/>
                    </a:defRPr>
                  </a:pPr>
                  <a:endParaRPr lang="it-IT"/>
                </a:p>
              </c:txPr>
              <c:dLblPos val="outEnd"/>
              <c:showLegendKey val="0"/>
              <c:showVal val="1"/>
              <c:showCatName val="1"/>
              <c:showSerName val="0"/>
              <c:showPercent val="0"/>
              <c:showBubbleSize val="0"/>
              <c:extLst>
                <c:ext xmlns:c16="http://schemas.microsoft.com/office/drawing/2014/chart" uri="{C3380CC4-5D6E-409C-BE32-E72D297353CC}">
                  <c16:uniqueId val="{00000001-3320-43E4-B441-7D0B522CEB69}"/>
                </c:ext>
              </c:extLst>
            </c:dLbl>
            <c:dLbl>
              <c:idx val="1"/>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2"/>
                      </a:solidFill>
                      <a:latin typeface="+mn-lt"/>
                      <a:ea typeface="+mn-ea"/>
                      <a:cs typeface="+mn-cs"/>
                    </a:defRPr>
                  </a:pPr>
                  <a:endParaRPr lang="it-IT"/>
                </a:p>
              </c:txPr>
              <c:dLblPos val="outEnd"/>
              <c:showLegendKey val="0"/>
              <c:showVal val="1"/>
              <c:showCatName val="1"/>
              <c:showSerName val="0"/>
              <c:showPercent val="0"/>
              <c:showBubbleSize val="0"/>
              <c:extLst>
                <c:ext xmlns:c16="http://schemas.microsoft.com/office/drawing/2014/chart" uri="{C3380CC4-5D6E-409C-BE32-E72D297353CC}">
                  <c16:uniqueId val="{00000003-3320-43E4-B441-7D0B522CEB69}"/>
                </c:ext>
              </c:extLst>
            </c:dLbl>
            <c:dLbl>
              <c:idx val="2"/>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3"/>
                      </a:solidFill>
                      <a:latin typeface="+mn-lt"/>
                      <a:ea typeface="+mn-ea"/>
                      <a:cs typeface="+mn-cs"/>
                    </a:defRPr>
                  </a:pPr>
                  <a:endParaRPr lang="it-IT"/>
                </a:p>
              </c:txPr>
              <c:dLblPos val="outEnd"/>
              <c:showLegendKey val="0"/>
              <c:showVal val="1"/>
              <c:showCatName val="1"/>
              <c:showSerName val="0"/>
              <c:showPercent val="0"/>
              <c:showBubbleSize val="0"/>
              <c:extLst>
                <c:ext xmlns:c16="http://schemas.microsoft.com/office/drawing/2014/chart" uri="{C3380CC4-5D6E-409C-BE32-E72D297353CC}">
                  <c16:uniqueId val="{00000005-3320-43E4-B441-7D0B522CEB69}"/>
                </c:ext>
              </c:extLst>
            </c:dLbl>
            <c:dLbl>
              <c:idx val="3"/>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4"/>
                      </a:solidFill>
                      <a:latin typeface="+mn-lt"/>
                      <a:ea typeface="+mn-ea"/>
                      <a:cs typeface="+mn-cs"/>
                    </a:defRPr>
                  </a:pPr>
                  <a:endParaRPr lang="it-IT"/>
                </a:p>
              </c:txPr>
              <c:dLblPos val="outEnd"/>
              <c:showLegendKey val="0"/>
              <c:showVal val="1"/>
              <c:showCatName val="1"/>
              <c:showSerName val="0"/>
              <c:showPercent val="0"/>
              <c:showBubbleSize val="0"/>
              <c:extLst>
                <c:ext xmlns:c16="http://schemas.microsoft.com/office/drawing/2014/chart" uri="{C3380CC4-5D6E-409C-BE32-E72D297353CC}">
                  <c16:uniqueId val="{00000007-3320-43E4-B441-7D0B522CEB69}"/>
                </c:ext>
              </c:extLst>
            </c:dLbl>
            <c:dLbl>
              <c:idx val="4"/>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5"/>
                      </a:solidFill>
                      <a:latin typeface="+mn-lt"/>
                      <a:ea typeface="+mn-ea"/>
                      <a:cs typeface="+mn-cs"/>
                    </a:defRPr>
                  </a:pPr>
                  <a:endParaRPr lang="it-IT"/>
                </a:p>
              </c:txPr>
              <c:dLblPos val="outEnd"/>
              <c:showLegendKey val="0"/>
              <c:showVal val="1"/>
              <c:showCatName val="1"/>
              <c:showSerName val="0"/>
              <c:showPercent val="0"/>
              <c:showBubbleSize val="0"/>
              <c:extLst>
                <c:ext xmlns:c16="http://schemas.microsoft.com/office/drawing/2014/chart" uri="{C3380CC4-5D6E-409C-BE32-E72D297353CC}">
                  <c16:uniqueId val="{00000009-3320-43E4-B441-7D0B522CEB69}"/>
                </c:ext>
              </c:extLst>
            </c:dLbl>
            <c:dLbl>
              <c:idx val="5"/>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6"/>
                      </a:solidFill>
                      <a:latin typeface="+mn-lt"/>
                      <a:ea typeface="+mn-ea"/>
                      <a:cs typeface="+mn-cs"/>
                    </a:defRPr>
                  </a:pPr>
                  <a:endParaRPr lang="it-IT"/>
                </a:p>
              </c:txPr>
              <c:dLblPos val="outEnd"/>
              <c:showLegendKey val="0"/>
              <c:showVal val="1"/>
              <c:showCatName val="1"/>
              <c:showSerName val="0"/>
              <c:showPercent val="0"/>
              <c:showBubbleSize val="0"/>
              <c:extLst>
                <c:ext xmlns:c16="http://schemas.microsoft.com/office/drawing/2014/chart" uri="{C3380CC4-5D6E-409C-BE32-E72D297353CC}">
                  <c16:uniqueId val="{0000000B-3320-43E4-B441-7D0B522CEB69}"/>
                </c:ext>
              </c:extLst>
            </c:dLbl>
            <c:dLbl>
              <c:idx val="6"/>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1">
                          <a:lumMod val="60000"/>
                        </a:schemeClr>
                      </a:solidFill>
                      <a:latin typeface="+mn-lt"/>
                      <a:ea typeface="+mn-ea"/>
                      <a:cs typeface="+mn-cs"/>
                    </a:defRPr>
                  </a:pPr>
                  <a:endParaRPr lang="it-IT"/>
                </a:p>
              </c:txPr>
              <c:dLblPos val="outEnd"/>
              <c:showLegendKey val="0"/>
              <c:showVal val="1"/>
              <c:showCatName val="1"/>
              <c:showSerName val="0"/>
              <c:showPercent val="0"/>
              <c:showBubbleSize val="0"/>
              <c:extLst>
                <c:ext xmlns:c16="http://schemas.microsoft.com/office/drawing/2014/chart" uri="{C3380CC4-5D6E-409C-BE32-E72D297353CC}">
                  <c16:uniqueId val="{0000000D-3320-43E4-B441-7D0B522CEB69}"/>
                </c:ext>
              </c:extLst>
            </c:dLbl>
            <c:dLbl>
              <c:idx val="7"/>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2">
                          <a:lumMod val="60000"/>
                        </a:schemeClr>
                      </a:solidFill>
                      <a:latin typeface="+mn-lt"/>
                      <a:ea typeface="+mn-ea"/>
                      <a:cs typeface="+mn-cs"/>
                    </a:defRPr>
                  </a:pPr>
                  <a:endParaRPr lang="it-IT"/>
                </a:p>
              </c:txPr>
              <c:dLblPos val="outEnd"/>
              <c:showLegendKey val="0"/>
              <c:showVal val="1"/>
              <c:showCatName val="1"/>
              <c:showSerName val="0"/>
              <c:showPercent val="0"/>
              <c:showBubbleSize val="0"/>
              <c:extLst>
                <c:ext xmlns:c16="http://schemas.microsoft.com/office/drawing/2014/chart" uri="{C3380CC4-5D6E-409C-BE32-E72D297353CC}">
                  <c16:uniqueId val="{0000000F-3320-43E4-B441-7D0B522CEB69}"/>
                </c:ext>
              </c:extLst>
            </c:dLbl>
            <c:dLbl>
              <c:idx val="8"/>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3">
                          <a:lumMod val="60000"/>
                        </a:schemeClr>
                      </a:solidFill>
                      <a:latin typeface="+mn-lt"/>
                      <a:ea typeface="+mn-ea"/>
                      <a:cs typeface="+mn-cs"/>
                    </a:defRPr>
                  </a:pPr>
                  <a:endParaRPr lang="it-IT"/>
                </a:p>
              </c:txPr>
              <c:dLblPos val="outEnd"/>
              <c:showLegendKey val="0"/>
              <c:showVal val="1"/>
              <c:showCatName val="1"/>
              <c:showSerName val="0"/>
              <c:showPercent val="0"/>
              <c:showBubbleSize val="0"/>
              <c:extLst>
                <c:ext xmlns:c16="http://schemas.microsoft.com/office/drawing/2014/chart" uri="{C3380CC4-5D6E-409C-BE32-E72D297353CC}">
                  <c16:uniqueId val="{00000011-3320-43E4-B441-7D0B522CEB69}"/>
                </c:ext>
              </c:extLst>
            </c:dLbl>
            <c:dLbl>
              <c:idx val="9"/>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4">
                          <a:lumMod val="60000"/>
                        </a:schemeClr>
                      </a:solidFill>
                      <a:latin typeface="+mn-lt"/>
                      <a:ea typeface="+mn-ea"/>
                      <a:cs typeface="+mn-cs"/>
                    </a:defRPr>
                  </a:pPr>
                  <a:endParaRPr lang="it-IT"/>
                </a:p>
              </c:txPr>
              <c:dLblPos val="outEnd"/>
              <c:showLegendKey val="0"/>
              <c:showVal val="1"/>
              <c:showCatName val="1"/>
              <c:showSerName val="0"/>
              <c:showPercent val="0"/>
              <c:showBubbleSize val="0"/>
              <c:extLst>
                <c:ext xmlns:c16="http://schemas.microsoft.com/office/drawing/2014/chart" uri="{C3380CC4-5D6E-409C-BE32-E72D297353CC}">
                  <c16:uniqueId val="{00000013-3320-43E4-B441-7D0B522CEB69}"/>
                </c:ext>
              </c:extLst>
            </c:dLbl>
            <c:dLbl>
              <c:idx val="10"/>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5">
                          <a:lumMod val="60000"/>
                        </a:schemeClr>
                      </a:solidFill>
                      <a:latin typeface="+mn-lt"/>
                      <a:ea typeface="+mn-ea"/>
                      <a:cs typeface="+mn-cs"/>
                    </a:defRPr>
                  </a:pPr>
                  <a:endParaRPr lang="it-IT"/>
                </a:p>
              </c:txPr>
              <c:dLblPos val="outEnd"/>
              <c:showLegendKey val="0"/>
              <c:showVal val="1"/>
              <c:showCatName val="1"/>
              <c:showSerName val="0"/>
              <c:showPercent val="0"/>
              <c:showBubbleSize val="0"/>
              <c:extLst>
                <c:ext xmlns:c16="http://schemas.microsoft.com/office/drawing/2014/chart" uri="{C3380CC4-5D6E-409C-BE32-E72D297353CC}">
                  <c16:uniqueId val="{00000015-3320-43E4-B441-7D0B522CEB69}"/>
                </c:ext>
              </c:extLst>
            </c:dLbl>
            <c:dLbl>
              <c:idx val="11"/>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6">
                          <a:lumMod val="60000"/>
                        </a:schemeClr>
                      </a:solidFill>
                      <a:latin typeface="+mn-lt"/>
                      <a:ea typeface="+mn-ea"/>
                      <a:cs typeface="+mn-cs"/>
                    </a:defRPr>
                  </a:pPr>
                  <a:endParaRPr lang="it-IT"/>
                </a:p>
              </c:txPr>
              <c:dLblPos val="outEnd"/>
              <c:showLegendKey val="0"/>
              <c:showVal val="1"/>
              <c:showCatName val="1"/>
              <c:showSerName val="0"/>
              <c:showPercent val="0"/>
              <c:showBubbleSize val="0"/>
              <c:extLst>
                <c:ext xmlns:c16="http://schemas.microsoft.com/office/drawing/2014/chart" uri="{C3380CC4-5D6E-409C-BE32-E72D297353CC}">
                  <c16:uniqueId val="{00000017-3320-43E4-B441-7D0B522CEB69}"/>
                </c:ext>
              </c:extLst>
            </c:dLbl>
            <c:dLbl>
              <c:idx val="12"/>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1">
                          <a:lumMod val="80000"/>
                          <a:lumOff val="20000"/>
                        </a:schemeClr>
                      </a:solidFill>
                      <a:latin typeface="+mn-lt"/>
                      <a:ea typeface="+mn-ea"/>
                      <a:cs typeface="+mn-cs"/>
                    </a:defRPr>
                  </a:pPr>
                  <a:endParaRPr lang="it-IT"/>
                </a:p>
              </c:txPr>
              <c:dLblPos val="outEnd"/>
              <c:showLegendKey val="0"/>
              <c:showVal val="1"/>
              <c:showCatName val="1"/>
              <c:showSerName val="0"/>
              <c:showPercent val="0"/>
              <c:showBubbleSize val="0"/>
              <c:extLst>
                <c:ext xmlns:c16="http://schemas.microsoft.com/office/drawing/2014/chart" uri="{C3380CC4-5D6E-409C-BE32-E72D297353CC}">
                  <c16:uniqueId val="{00000019-3320-43E4-B441-7D0B522CEB69}"/>
                </c:ext>
              </c:extLst>
            </c:dLbl>
            <c:dLbl>
              <c:idx val="13"/>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2">
                          <a:lumMod val="80000"/>
                          <a:lumOff val="20000"/>
                        </a:schemeClr>
                      </a:solidFill>
                      <a:latin typeface="+mn-lt"/>
                      <a:ea typeface="+mn-ea"/>
                      <a:cs typeface="+mn-cs"/>
                    </a:defRPr>
                  </a:pPr>
                  <a:endParaRPr lang="it-IT"/>
                </a:p>
              </c:txPr>
              <c:dLblPos val="outEnd"/>
              <c:showLegendKey val="0"/>
              <c:showVal val="1"/>
              <c:showCatName val="1"/>
              <c:showSerName val="0"/>
              <c:showPercent val="0"/>
              <c:showBubbleSize val="0"/>
              <c:extLst>
                <c:ext xmlns:c16="http://schemas.microsoft.com/office/drawing/2014/chart" uri="{C3380CC4-5D6E-409C-BE32-E72D297353CC}">
                  <c16:uniqueId val="{0000001B-3320-43E4-B441-7D0B522CEB69}"/>
                </c:ext>
              </c:extLst>
            </c:dLbl>
            <c:dLbl>
              <c:idx val="14"/>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3">
                          <a:lumMod val="80000"/>
                          <a:lumOff val="20000"/>
                        </a:schemeClr>
                      </a:solidFill>
                      <a:latin typeface="+mn-lt"/>
                      <a:ea typeface="+mn-ea"/>
                      <a:cs typeface="+mn-cs"/>
                    </a:defRPr>
                  </a:pPr>
                  <a:endParaRPr lang="it-IT"/>
                </a:p>
              </c:txPr>
              <c:dLblPos val="outEnd"/>
              <c:showLegendKey val="0"/>
              <c:showVal val="1"/>
              <c:showCatName val="1"/>
              <c:showSerName val="0"/>
              <c:showPercent val="0"/>
              <c:showBubbleSize val="0"/>
              <c:extLst>
                <c:ext xmlns:c16="http://schemas.microsoft.com/office/drawing/2014/chart" uri="{C3380CC4-5D6E-409C-BE32-E72D297353CC}">
                  <c16:uniqueId val="{0000001D-3320-43E4-B441-7D0B522CEB69}"/>
                </c:ext>
              </c:extLst>
            </c:dLbl>
            <c:dLbl>
              <c:idx val="15"/>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4">
                          <a:lumMod val="80000"/>
                          <a:lumOff val="20000"/>
                        </a:schemeClr>
                      </a:solidFill>
                      <a:latin typeface="+mn-lt"/>
                      <a:ea typeface="+mn-ea"/>
                      <a:cs typeface="+mn-cs"/>
                    </a:defRPr>
                  </a:pPr>
                  <a:endParaRPr lang="it-IT"/>
                </a:p>
              </c:txPr>
              <c:dLblPos val="outEnd"/>
              <c:showLegendKey val="0"/>
              <c:showVal val="1"/>
              <c:showCatName val="1"/>
              <c:showSerName val="0"/>
              <c:showPercent val="0"/>
              <c:showBubbleSize val="0"/>
              <c:extLst>
                <c:ext xmlns:c16="http://schemas.microsoft.com/office/drawing/2014/chart" uri="{C3380CC4-5D6E-409C-BE32-E72D297353CC}">
                  <c16:uniqueId val="{0000001F-3320-43E4-B441-7D0B522CEB69}"/>
                </c:ext>
              </c:extLst>
            </c:dLbl>
            <c:dLbl>
              <c:idx val="16"/>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5">
                          <a:lumMod val="80000"/>
                          <a:lumOff val="20000"/>
                        </a:schemeClr>
                      </a:solidFill>
                      <a:latin typeface="+mn-lt"/>
                      <a:ea typeface="+mn-ea"/>
                      <a:cs typeface="+mn-cs"/>
                    </a:defRPr>
                  </a:pPr>
                  <a:endParaRPr lang="it-IT"/>
                </a:p>
              </c:txPr>
              <c:dLblPos val="outEnd"/>
              <c:showLegendKey val="0"/>
              <c:showVal val="1"/>
              <c:showCatName val="1"/>
              <c:showSerName val="0"/>
              <c:showPercent val="0"/>
              <c:showBubbleSize val="0"/>
              <c:extLst>
                <c:ext xmlns:c16="http://schemas.microsoft.com/office/drawing/2014/chart" uri="{C3380CC4-5D6E-409C-BE32-E72D297353CC}">
                  <c16:uniqueId val="{00000021-3320-43E4-B441-7D0B522CEB69}"/>
                </c:ext>
              </c:extLst>
            </c:dLbl>
            <c:dLbl>
              <c:idx val="17"/>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6">
                          <a:lumMod val="80000"/>
                          <a:lumOff val="20000"/>
                        </a:schemeClr>
                      </a:solidFill>
                      <a:latin typeface="+mn-lt"/>
                      <a:ea typeface="+mn-ea"/>
                      <a:cs typeface="+mn-cs"/>
                    </a:defRPr>
                  </a:pPr>
                  <a:endParaRPr lang="it-IT"/>
                </a:p>
              </c:txPr>
              <c:dLblPos val="outEnd"/>
              <c:showLegendKey val="0"/>
              <c:showVal val="1"/>
              <c:showCatName val="1"/>
              <c:showSerName val="0"/>
              <c:showPercent val="0"/>
              <c:showBubbleSize val="0"/>
              <c:extLst>
                <c:ext xmlns:c16="http://schemas.microsoft.com/office/drawing/2014/chart" uri="{C3380CC4-5D6E-409C-BE32-E72D297353CC}">
                  <c16:uniqueId val="{00000023-3320-43E4-B441-7D0B522CEB69}"/>
                </c:ext>
              </c:extLst>
            </c:dLbl>
            <c:dLbl>
              <c:idx val="18"/>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1">
                          <a:lumMod val="80000"/>
                        </a:schemeClr>
                      </a:solidFill>
                      <a:latin typeface="+mn-lt"/>
                      <a:ea typeface="+mn-ea"/>
                      <a:cs typeface="+mn-cs"/>
                    </a:defRPr>
                  </a:pPr>
                  <a:endParaRPr lang="it-IT"/>
                </a:p>
              </c:txPr>
              <c:dLblPos val="outEnd"/>
              <c:showLegendKey val="0"/>
              <c:showVal val="1"/>
              <c:showCatName val="1"/>
              <c:showSerName val="0"/>
              <c:showPercent val="0"/>
              <c:showBubbleSize val="0"/>
              <c:extLst>
                <c:ext xmlns:c16="http://schemas.microsoft.com/office/drawing/2014/chart" uri="{C3380CC4-5D6E-409C-BE32-E72D297353CC}">
                  <c16:uniqueId val="{00000025-3320-43E4-B441-7D0B522CEB69}"/>
                </c:ext>
              </c:extLst>
            </c:dLbl>
            <c:dLbl>
              <c:idx val="19"/>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2">
                          <a:lumMod val="80000"/>
                        </a:schemeClr>
                      </a:solidFill>
                      <a:latin typeface="+mn-lt"/>
                      <a:ea typeface="+mn-ea"/>
                      <a:cs typeface="+mn-cs"/>
                    </a:defRPr>
                  </a:pPr>
                  <a:endParaRPr lang="it-IT"/>
                </a:p>
              </c:txPr>
              <c:dLblPos val="outEnd"/>
              <c:showLegendKey val="0"/>
              <c:showVal val="1"/>
              <c:showCatName val="1"/>
              <c:showSerName val="0"/>
              <c:showPercent val="0"/>
              <c:showBubbleSize val="0"/>
              <c:extLst>
                <c:ext xmlns:c16="http://schemas.microsoft.com/office/drawing/2014/chart" uri="{C3380CC4-5D6E-409C-BE32-E72D297353CC}">
                  <c16:uniqueId val="{00000027-3320-43E4-B441-7D0B522CEB69}"/>
                </c:ext>
              </c:extLst>
            </c:dLbl>
            <c:dLbl>
              <c:idx val="20"/>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3">
                          <a:lumMod val="80000"/>
                        </a:schemeClr>
                      </a:solidFill>
                      <a:latin typeface="+mn-lt"/>
                      <a:ea typeface="+mn-ea"/>
                      <a:cs typeface="+mn-cs"/>
                    </a:defRPr>
                  </a:pPr>
                  <a:endParaRPr lang="it-IT"/>
                </a:p>
              </c:txPr>
              <c:dLblPos val="outEnd"/>
              <c:showLegendKey val="0"/>
              <c:showVal val="1"/>
              <c:showCatName val="1"/>
              <c:showSerName val="0"/>
              <c:showPercent val="0"/>
              <c:showBubbleSize val="0"/>
              <c:extLst>
                <c:ext xmlns:c16="http://schemas.microsoft.com/office/drawing/2014/chart" uri="{C3380CC4-5D6E-409C-BE32-E72D297353CC}">
                  <c16:uniqueId val="{00000029-3320-43E4-B441-7D0B522CEB69}"/>
                </c:ext>
              </c:extLst>
            </c:dLbl>
            <c:dLbl>
              <c:idx val="21"/>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4">
                          <a:lumMod val="80000"/>
                        </a:schemeClr>
                      </a:solidFill>
                      <a:latin typeface="+mn-lt"/>
                      <a:ea typeface="+mn-ea"/>
                      <a:cs typeface="+mn-cs"/>
                    </a:defRPr>
                  </a:pPr>
                  <a:endParaRPr lang="it-IT"/>
                </a:p>
              </c:txPr>
              <c:dLblPos val="outEnd"/>
              <c:showLegendKey val="0"/>
              <c:showVal val="1"/>
              <c:showCatName val="1"/>
              <c:showSerName val="0"/>
              <c:showPercent val="0"/>
              <c:showBubbleSize val="0"/>
              <c:extLst>
                <c:ext xmlns:c16="http://schemas.microsoft.com/office/drawing/2014/chart" uri="{C3380CC4-5D6E-409C-BE32-E72D297353CC}">
                  <c16:uniqueId val="{0000002B-3320-43E4-B441-7D0B522CEB69}"/>
                </c:ext>
              </c:extLst>
            </c:dLbl>
            <c:dLbl>
              <c:idx val="22"/>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5">
                          <a:lumMod val="80000"/>
                        </a:schemeClr>
                      </a:solidFill>
                      <a:latin typeface="+mn-lt"/>
                      <a:ea typeface="+mn-ea"/>
                      <a:cs typeface="+mn-cs"/>
                    </a:defRPr>
                  </a:pPr>
                  <a:endParaRPr lang="it-IT"/>
                </a:p>
              </c:txPr>
              <c:dLblPos val="outEnd"/>
              <c:showLegendKey val="0"/>
              <c:showVal val="1"/>
              <c:showCatName val="1"/>
              <c:showSerName val="0"/>
              <c:showPercent val="0"/>
              <c:showBubbleSize val="0"/>
              <c:extLst>
                <c:ext xmlns:c16="http://schemas.microsoft.com/office/drawing/2014/chart" uri="{C3380CC4-5D6E-409C-BE32-E72D297353CC}">
                  <c16:uniqueId val="{0000002D-3320-43E4-B441-7D0B522CEB69}"/>
                </c:ext>
              </c:extLst>
            </c:dLbl>
            <c:dLbl>
              <c:idx val="23"/>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6">
                          <a:lumMod val="80000"/>
                        </a:schemeClr>
                      </a:solidFill>
                      <a:latin typeface="+mn-lt"/>
                      <a:ea typeface="+mn-ea"/>
                      <a:cs typeface="+mn-cs"/>
                    </a:defRPr>
                  </a:pPr>
                  <a:endParaRPr lang="it-IT"/>
                </a:p>
              </c:txPr>
              <c:dLblPos val="outEnd"/>
              <c:showLegendKey val="0"/>
              <c:showVal val="1"/>
              <c:showCatName val="1"/>
              <c:showSerName val="0"/>
              <c:showPercent val="0"/>
              <c:showBubbleSize val="0"/>
              <c:extLst>
                <c:ext xmlns:c16="http://schemas.microsoft.com/office/drawing/2014/chart" uri="{C3380CC4-5D6E-409C-BE32-E72D297353CC}">
                  <c16:uniqueId val="{0000002F-3320-43E4-B441-7D0B522CEB69}"/>
                </c:ext>
              </c:extLst>
            </c:dLbl>
            <c:dLbl>
              <c:idx val="24"/>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1">
                          <a:lumMod val="60000"/>
                          <a:lumOff val="40000"/>
                        </a:schemeClr>
                      </a:solidFill>
                      <a:latin typeface="+mn-lt"/>
                      <a:ea typeface="+mn-ea"/>
                      <a:cs typeface="+mn-cs"/>
                    </a:defRPr>
                  </a:pPr>
                  <a:endParaRPr lang="it-IT"/>
                </a:p>
              </c:txPr>
              <c:dLblPos val="outEnd"/>
              <c:showLegendKey val="0"/>
              <c:showVal val="1"/>
              <c:showCatName val="1"/>
              <c:showSerName val="0"/>
              <c:showPercent val="0"/>
              <c:showBubbleSize val="0"/>
              <c:extLst>
                <c:ext xmlns:c16="http://schemas.microsoft.com/office/drawing/2014/chart" uri="{C3380CC4-5D6E-409C-BE32-E72D297353CC}">
                  <c16:uniqueId val="{00000031-3320-43E4-B441-7D0B522CEB69}"/>
                </c:ext>
              </c:extLst>
            </c:dLbl>
            <c:dLbl>
              <c:idx val="25"/>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2">
                          <a:lumMod val="60000"/>
                          <a:lumOff val="40000"/>
                        </a:schemeClr>
                      </a:solidFill>
                      <a:latin typeface="+mn-lt"/>
                      <a:ea typeface="+mn-ea"/>
                      <a:cs typeface="+mn-cs"/>
                    </a:defRPr>
                  </a:pPr>
                  <a:endParaRPr lang="it-IT"/>
                </a:p>
              </c:txPr>
              <c:dLblPos val="outEnd"/>
              <c:showLegendKey val="0"/>
              <c:showVal val="1"/>
              <c:showCatName val="1"/>
              <c:showSerName val="0"/>
              <c:showPercent val="0"/>
              <c:showBubbleSize val="0"/>
              <c:extLst>
                <c:ext xmlns:c16="http://schemas.microsoft.com/office/drawing/2014/chart" uri="{C3380CC4-5D6E-409C-BE32-E72D297353CC}">
                  <c16:uniqueId val="{00000033-3320-43E4-B441-7D0B522CEB69}"/>
                </c:ext>
              </c:extLst>
            </c:dLbl>
            <c:dLbl>
              <c:idx val="26"/>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3">
                          <a:lumMod val="60000"/>
                          <a:lumOff val="40000"/>
                        </a:schemeClr>
                      </a:solidFill>
                      <a:latin typeface="+mn-lt"/>
                      <a:ea typeface="+mn-ea"/>
                      <a:cs typeface="+mn-cs"/>
                    </a:defRPr>
                  </a:pPr>
                  <a:endParaRPr lang="it-IT"/>
                </a:p>
              </c:txPr>
              <c:dLblPos val="outEnd"/>
              <c:showLegendKey val="0"/>
              <c:showVal val="1"/>
              <c:showCatName val="1"/>
              <c:showSerName val="0"/>
              <c:showPercent val="0"/>
              <c:showBubbleSize val="0"/>
              <c:extLst>
                <c:ext xmlns:c16="http://schemas.microsoft.com/office/drawing/2014/chart" uri="{C3380CC4-5D6E-409C-BE32-E72D297353CC}">
                  <c16:uniqueId val="{00000035-3320-43E4-B441-7D0B522CEB69}"/>
                </c:ext>
              </c:extLst>
            </c:dLbl>
            <c:spPr>
              <a:noFill/>
              <a:ln>
                <a:noFill/>
              </a:ln>
              <a:effectLst/>
            </c:spPr>
            <c:dLblPos val="outEnd"/>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Foglio2!$A$3:$A$29</c:f>
              <c:strCache>
                <c:ptCount val="27"/>
                <c:pt idx="0">
                  <c:v>Austria</c:v>
                </c:pt>
                <c:pt idx="1">
                  <c:v>Belgium</c:v>
                </c:pt>
                <c:pt idx="2">
                  <c:v>Bulgaria</c:v>
                </c:pt>
                <c:pt idx="3">
                  <c:v>Croatia</c:v>
                </c:pt>
                <c:pt idx="4">
                  <c:v>Cyprus</c:v>
                </c:pt>
                <c:pt idx="5">
                  <c:v>Czechia</c:v>
                </c:pt>
                <c:pt idx="6">
                  <c:v>Denmark</c:v>
                </c:pt>
                <c:pt idx="7">
                  <c:v>Estonia</c:v>
                </c:pt>
                <c:pt idx="8">
                  <c:v>Finland</c:v>
                </c:pt>
                <c:pt idx="9">
                  <c:v>France</c:v>
                </c:pt>
                <c:pt idx="10">
                  <c:v>Germany</c:v>
                </c:pt>
                <c:pt idx="11">
                  <c:v>Greece</c:v>
                </c:pt>
                <c:pt idx="12">
                  <c:v>Hungary</c:v>
                </c:pt>
                <c:pt idx="13">
                  <c:v>Ireland</c:v>
                </c:pt>
                <c:pt idx="14">
                  <c:v>Italy</c:v>
                </c:pt>
                <c:pt idx="15">
                  <c:v>Latvia</c:v>
                </c:pt>
                <c:pt idx="16">
                  <c:v>Lithuania</c:v>
                </c:pt>
                <c:pt idx="17">
                  <c:v>Luxembourg</c:v>
                </c:pt>
                <c:pt idx="18">
                  <c:v>Malta</c:v>
                </c:pt>
                <c:pt idx="19">
                  <c:v>Netherlands</c:v>
                </c:pt>
                <c:pt idx="20">
                  <c:v>Poland</c:v>
                </c:pt>
                <c:pt idx="21">
                  <c:v>Portugal</c:v>
                </c:pt>
                <c:pt idx="22">
                  <c:v>Romania</c:v>
                </c:pt>
                <c:pt idx="23">
                  <c:v>Slovakia</c:v>
                </c:pt>
                <c:pt idx="24">
                  <c:v>Slovenia</c:v>
                </c:pt>
                <c:pt idx="25">
                  <c:v>Spain</c:v>
                </c:pt>
                <c:pt idx="26">
                  <c:v>Sweden</c:v>
                </c:pt>
              </c:strCache>
            </c:strRef>
          </c:cat>
          <c:val>
            <c:numRef>
              <c:f>Foglio2!$B$3:$B$29</c:f>
              <c:numCache>
                <c:formatCode>General</c:formatCode>
                <c:ptCount val="27"/>
                <c:pt idx="0">
                  <c:v>18.79</c:v>
                </c:pt>
                <c:pt idx="1">
                  <c:v>29.07</c:v>
                </c:pt>
                <c:pt idx="2">
                  <c:v>6.62</c:v>
                </c:pt>
                <c:pt idx="3">
                  <c:v>3.03</c:v>
                </c:pt>
                <c:pt idx="4">
                  <c:v>1.2</c:v>
                </c:pt>
                <c:pt idx="5">
                  <c:v>15.64</c:v>
                </c:pt>
                <c:pt idx="6">
                  <c:v>4.84</c:v>
                </c:pt>
                <c:pt idx="7">
                  <c:v>2.46</c:v>
                </c:pt>
                <c:pt idx="8">
                  <c:v>12.98</c:v>
                </c:pt>
                <c:pt idx="9">
                  <c:v>52.78</c:v>
                </c:pt>
                <c:pt idx="10">
                  <c:v>125.81</c:v>
                </c:pt>
                <c:pt idx="11">
                  <c:v>10.7</c:v>
                </c:pt>
                <c:pt idx="12">
                  <c:v>8.2799999999999994</c:v>
                </c:pt>
                <c:pt idx="13">
                  <c:v>3.94</c:v>
                </c:pt>
                <c:pt idx="14">
                  <c:v>44.6</c:v>
                </c:pt>
                <c:pt idx="15">
                  <c:v>1.1000000000000001</c:v>
                </c:pt>
                <c:pt idx="16">
                  <c:v>4.55</c:v>
                </c:pt>
                <c:pt idx="17">
                  <c:v>1.18</c:v>
                </c:pt>
                <c:pt idx="18">
                  <c:v>0</c:v>
                </c:pt>
                <c:pt idx="19">
                  <c:v>37.94</c:v>
                </c:pt>
                <c:pt idx="20">
                  <c:v>42.39</c:v>
                </c:pt>
                <c:pt idx="21">
                  <c:v>8.1300000000000008</c:v>
                </c:pt>
                <c:pt idx="22">
                  <c:v>13.04</c:v>
                </c:pt>
                <c:pt idx="23">
                  <c:v>12.72</c:v>
                </c:pt>
                <c:pt idx="24">
                  <c:v>1.42</c:v>
                </c:pt>
                <c:pt idx="25">
                  <c:v>45.5</c:v>
                </c:pt>
                <c:pt idx="26">
                  <c:v>16.77</c:v>
                </c:pt>
              </c:numCache>
            </c:numRef>
          </c:val>
          <c:extLst>
            <c:ext xmlns:c16="http://schemas.microsoft.com/office/drawing/2014/chart" uri="{C3380CC4-5D6E-409C-BE32-E72D297353CC}">
              <c16:uniqueId val="{00000036-3320-43E4-B441-7D0B522CEB69}"/>
            </c:ext>
          </c:extLst>
        </c:ser>
        <c:ser>
          <c:idx val="1"/>
          <c:order val="1"/>
          <c:dPt>
            <c:idx val="0"/>
            <c:bubble3D val="0"/>
            <c:spPr>
              <a:solidFill>
                <a:schemeClr val="accent1"/>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38-3320-43E4-B441-7D0B522CEB69}"/>
              </c:ext>
            </c:extLst>
          </c:dPt>
          <c:dPt>
            <c:idx val="1"/>
            <c:bubble3D val="0"/>
            <c:spPr>
              <a:solidFill>
                <a:schemeClr val="accent2"/>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3A-3320-43E4-B441-7D0B522CEB69}"/>
              </c:ext>
            </c:extLst>
          </c:dPt>
          <c:dPt>
            <c:idx val="2"/>
            <c:bubble3D val="0"/>
            <c:spPr>
              <a:solidFill>
                <a:schemeClr val="accent3"/>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3C-3320-43E4-B441-7D0B522CEB69}"/>
              </c:ext>
            </c:extLst>
          </c:dPt>
          <c:dPt>
            <c:idx val="3"/>
            <c:bubble3D val="0"/>
            <c:spPr>
              <a:solidFill>
                <a:schemeClr val="accent4"/>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3E-3320-43E4-B441-7D0B522CEB69}"/>
              </c:ext>
            </c:extLst>
          </c:dPt>
          <c:dPt>
            <c:idx val="4"/>
            <c:bubble3D val="0"/>
            <c:spPr>
              <a:solidFill>
                <a:schemeClr val="accent5"/>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40-3320-43E4-B441-7D0B522CEB69}"/>
              </c:ext>
            </c:extLst>
          </c:dPt>
          <c:dPt>
            <c:idx val="5"/>
            <c:bubble3D val="0"/>
            <c:spPr>
              <a:solidFill>
                <a:schemeClr val="accent6"/>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42-3320-43E4-B441-7D0B522CEB69}"/>
              </c:ext>
            </c:extLst>
          </c:dPt>
          <c:dPt>
            <c:idx val="6"/>
            <c:bubble3D val="0"/>
            <c:spPr>
              <a:solidFill>
                <a:schemeClr val="accent1">
                  <a:lumMod val="60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44-3320-43E4-B441-7D0B522CEB69}"/>
              </c:ext>
            </c:extLst>
          </c:dPt>
          <c:dPt>
            <c:idx val="7"/>
            <c:bubble3D val="0"/>
            <c:spPr>
              <a:solidFill>
                <a:schemeClr val="accent2">
                  <a:lumMod val="60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46-3320-43E4-B441-7D0B522CEB69}"/>
              </c:ext>
            </c:extLst>
          </c:dPt>
          <c:dPt>
            <c:idx val="8"/>
            <c:bubble3D val="0"/>
            <c:spPr>
              <a:solidFill>
                <a:schemeClr val="accent3">
                  <a:lumMod val="60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48-3320-43E4-B441-7D0B522CEB69}"/>
              </c:ext>
            </c:extLst>
          </c:dPt>
          <c:dPt>
            <c:idx val="9"/>
            <c:bubble3D val="0"/>
            <c:spPr>
              <a:solidFill>
                <a:schemeClr val="accent4">
                  <a:lumMod val="60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4A-3320-43E4-B441-7D0B522CEB69}"/>
              </c:ext>
            </c:extLst>
          </c:dPt>
          <c:dPt>
            <c:idx val="10"/>
            <c:bubble3D val="0"/>
            <c:spPr>
              <a:solidFill>
                <a:schemeClr val="accent5">
                  <a:lumMod val="60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4C-3320-43E4-B441-7D0B522CEB69}"/>
              </c:ext>
            </c:extLst>
          </c:dPt>
          <c:dPt>
            <c:idx val="11"/>
            <c:bubble3D val="0"/>
            <c:spPr>
              <a:solidFill>
                <a:schemeClr val="accent6">
                  <a:lumMod val="60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4E-3320-43E4-B441-7D0B522CEB69}"/>
              </c:ext>
            </c:extLst>
          </c:dPt>
          <c:dPt>
            <c:idx val="12"/>
            <c:bubble3D val="0"/>
            <c:spPr>
              <a:solidFill>
                <a:schemeClr val="accent1">
                  <a:lumMod val="80000"/>
                  <a:lumOff val="20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50-3320-43E4-B441-7D0B522CEB69}"/>
              </c:ext>
            </c:extLst>
          </c:dPt>
          <c:dPt>
            <c:idx val="13"/>
            <c:bubble3D val="0"/>
            <c:spPr>
              <a:solidFill>
                <a:schemeClr val="accent2">
                  <a:lumMod val="80000"/>
                  <a:lumOff val="20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52-3320-43E4-B441-7D0B522CEB69}"/>
              </c:ext>
            </c:extLst>
          </c:dPt>
          <c:dPt>
            <c:idx val="14"/>
            <c:bubble3D val="0"/>
            <c:spPr>
              <a:solidFill>
                <a:schemeClr val="accent3">
                  <a:lumMod val="80000"/>
                  <a:lumOff val="20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54-3320-43E4-B441-7D0B522CEB69}"/>
              </c:ext>
            </c:extLst>
          </c:dPt>
          <c:dPt>
            <c:idx val="15"/>
            <c:bubble3D val="0"/>
            <c:spPr>
              <a:solidFill>
                <a:schemeClr val="accent4">
                  <a:lumMod val="80000"/>
                  <a:lumOff val="20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56-3320-43E4-B441-7D0B522CEB69}"/>
              </c:ext>
            </c:extLst>
          </c:dPt>
          <c:dPt>
            <c:idx val="16"/>
            <c:bubble3D val="0"/>
            <c:spPr>
              <a:solidFill>
                <a:schemeClr val="accent5">
                  <a:lumMod val="80000"/>
                  <a:lumOff val="20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58-3320-43E4-B441-7D0B522CEB69}"/>
              </c:ext>
            </c:extLst>
          </c:dPt>
          <c:dPt>
            <c:idx val="17"/>
            <c:bubble3D val="0"/>
            <c:spPr>
              <a:solidFill>
                <a:schemeClr val="accent6">
                  <a:lumMod val="80000"/>
                  <a:lumOff val="20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5A-3320-43E4-B441-7D0B522CEB69}"/>
              </c:ext>
            </c:extLst>
          </c:dPt>
          <c:dPt>
            <c:idx val="18"/>
            <c:bubble3D val="0"/>
            <c:spPr>
              <a:solidFill>
                <a:schemeClr val="accent1">
                  <a:lumMod val="80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5C-3320-43E4-B441-7D0B522CEB69}"/>
              </c:ext>
            </c:extLst>
          </c:dPt>
          <c:dPt>
            <c:idx val="19"/>
            <c:bubble3D val="0"/>
            <c:spPr>
              <a:solidFill>
                <a:schemeClr val="accent2">
                  <a:lumMod val="80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5E-3320-43E4-B441-7D0B522CEB69}"/>
              </c:ext>
            </c:extLst>
          </c:dPt>
          <c:dPt>
            <c:idx val="20"/>
            <c:bubble3D val="0"/>
            <c:spPr>
              <a:solidFill>
                <a:schemeClr val="accent3">
                  <a:lumMod val="80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60-3320-43E4-B441-7D0B522CEB69}"/>
              </c:ext>
            </c:extLst>
          </c:dPt>
          <c:dPt>
            <c:idx val="21"/>
            <c:bubble3D val="0"/>
            <c:spPr>
              <a:solidFill>
                <a:schemeClr val="accent4">
                  <a:lumMod val="80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62-3320-43E4-B441-7D0B522CEB69}"/>
              </c:ext>
            </c:extLst>
          </c:dPt>
          <c:dPt>
            <c:idx val="22"/>
            <c:bubble3D val="0"/>
            <c:spPr>
              <a:solidFill>
                <a:schemeClr val="accent5">
                  <a:lumMod val="80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64-3320-43E4-B441-7D0B522CEB69}"/>
              </c:ext>
            </c:extLst>
          </c:dPt>
          <c:dPt>
            <c:idx val="23"/>
            <c:bubble3D val="0"/>
            <c:spPr>
              <a:solidFill>
                <a:schemeClr val="accent6">
                  <a:lumMod val="80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66-3320-43E4-B441-7D0B522CEB69}"/>
              </c:ext>
            </c:extLst>
          </c:dPt>
          <c:dPt>
            <c:idx val="24"/>
            <c:bubble3D val="0"/>
            <c:spPr>
              <a:solidFill>
                <a:schemeClr val="accent1">
                  <a:lumMod val="60000"/>
                  <a:lumOff val="40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68-3320-43E4-B441-7D0B522CEB69}"/>
              </c:ext>
            </c:extLst>
          </c:dPt>
          <c:dPt>
            <c:idx val="25"/>
            <c:bubble3D val="0"/>
            <c:spPr>
              <a:solidFill>
                <a:schemeClr val="accent2">
                  <a:lumMod val="60000"/>
                  <a:lumOff val="40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6A-3320-43E4-B441-7D0B522CEB69}"/>
              </c:ext>
            </c:extLst>
          </c:dPt>
          <c:dPt>
            <c:idx val="26"/>
            <c:bubble3D val="0"/>
            <c:spPr>
              <a:solidFill>
                <a:schemeClr val="accent3">
                  <a:lumMod val="60000"/>
                  <a:lumOff val="40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6C-3320-43E4-B441-7D0B522CEB69}"/>
              </c:ext>
            </c:extLst>
          </c:dPt>
          <c:dLbls>
            <c:dLbl>
              <c:idx val="0"/>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1"/>
                      </a:solidFill>
                      <a:latin typeface="+mn-lt"/>
                      <a:ea typeface="+mn-ea"/>
                      <a:cs typeface="+mn-cs"/>
                    </a:defRPr>
                  </a:pPr>
                  <a:endParaRPr lang="it-IT"/>
                </a:p>
              </c:txPr>
              <c:dLblPos val="outEnd"/>
              <c:showLegendKey val="0"/>
              <c:showVal val="1"/>
              <c:showCatName val="1"/>
              <c:showSerName val="0"/>
              <c:showPercent val="0"/>
              <c:showBubbleSize val="0"/>
              <c:extLst>
                <c:ext xmlns:c16="http://schemas.microsoft.com/office/drawing/2014/chart" uri="{C3380CC4-5D6E-409C-BE32-E72D297353CC}">
                  <c16:uniqueId val="{00000038-3320-43E4-B441-7D0B522CEB69}"/>
                </c:ext>
              </c:extLst>
            </c:dLbl>
            <c:dLbl>
              <c:idx val="1"/>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2"/>
                      </a:solidFill>
                      <a:latin typeface="+mn-lt"/>
                      <a:ea typeface="+mn-ea"/>
                      <a:cs typeface="+mn-cs"/>
                    </a:defRPr>
                  </a:pPr>
                  <a:endParaRPr lang="it-IT"/>
                </a:p>
              </c:txPr>
              <c:dLblPos val="outEnd"/>
              <c:showLegendKey val="0"/>
              <c:showVal val="1"/>
              <c:showCatName val="1"/>
              <c:showSerName val="0"/>
              <c:showPercent val="0"/>
              <c:showBubbleSize val="0"/>
              <c:extLst>
                <c:ext xmlns:c16="http://schemas.microsoft.com/office/drawing/2014/chart" uri="{C3380CC4-5D6E-409C-BE32-E72D297353CC}">
                  <c16:uniqueId val="{0000003A-3320-43E4-B441-7D0B522CEB69}"/>
                </c:ext>
              </c:extLst>
            </c:dLbl>
            <c:dLbl>
              <c:idx val="2"/>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3"/>
                      </a:solidFill>
                      <a:latin typeface="+mn-lt"/>
                      <a:ea typeface="+mn-ea"/>
                      <a:cs typeface="+mn-cs"/>
                    </a:defRPr>
                  </a:pPr>
                  <a:endParaRPr lang="it-IT"/>
                </a:p>
              </c:txPr>
              <c:dLblPos val="outEnd"/>
              <c:showLegendKey val="0"/>
              <c:showVal val="1"/>
              <c:showCatName val="1"/>
              <c:showSerName val="0"/>
              <c:showPercent val="0"/>
              <c:showBubbleSize val="0"/>
              <c:extLst>
                <c:ext xmlns:c16="http://schemas.microsoft.com/office/drawing/2014/chart" uri="{C3380CC4-5D6E-409C-BE32-E72D297353CC}">
                  <c16:uniqueId val="{0000003C-3320-43E4-B441-7D0B522CEB69}"/>
                </c:ext>
              </c:extLst>
            </c:dLbl>
            <c:dLbl>
              <c:idx val="3"/>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4"/>
                      </a:solidFill>
                      <a:latin typeface="+mn-lt"/>
                      <a:ea typeface="+mn-ea"/>
                      <a:cs typeface="+mn-cs"/>
                    </a:defRPr>
                  </a:pPr>
                  <a:endParaRPr lang="it-IT"/>
                </a:p>
              </c:txPr>
              <c:dLblPos val="outEnd"/>
              <c:showLegendKey val="0"/>
              <c:showVal val="1"/>
              <c:showCatName val="1"/>
              <c:showSerName val="0"/>
              <c:showPercent val="0"/>
              <c:showBubbleSize val="0"/>
              <c:extLst>
                <c:ext xmlns:c16="http://schemas.microsoft.com/office/drawing/2014/chart" uri="{C3380CC4-5D6E-409C-BE32-E72D297353CC}">
                  <c16:uniqueId val="{0000003E-3320-43E4-B441-7D0B522CEB69}"/>
                </c:ext>
              </c:extLst>
            </c:dLbl>
            <c:dLbl>
              <c:idx val="4"/>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5"/>
                      </a:solidFill>
                      <a:latin typeface="+mn-lt"/>
                      <a:ea typeface="+mn-ea"/>
                      <a:cs typeface="+mn-cs"/>
                    </a:defRPr>
                  </a:pPr>
                  <a:endParaRPr lang="it-IT"/>
                </a:p>
              </c:txPr>
              <c:dLblPos val="outEnd"/>
              <c:showLegendKey val="0"/>
              <c:showVal val="1"/>
              <c:showCatName val="1"/>
              <c:showSerName val="0"/>
              <c:showPercent val="0"/>
              <c:showBubbleSize val="0"/>
              <c:extLst>
                <c:ext xmlns:c16="http://schemas.microsoft.com/office/drawing/2014/chart" uri="{C3380CC4-5D6E-409C-BE32-E72D297353CC}">
                  <c16:uniqueId val="{00000040-3320-43E4-B441-7D0B522CEB69}"/>
                </c:ext>
              </c:extLst>
            </c:dLbl>
            <c:dLbl>
              <c:idx val="5"/>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6"/>
                      </a:solidFill>
                      <a:latin typeface="+mn-lt"/>
                      <a:ea typeface="+mn-ea"/>
                      <a:cs typeface="+mn-cs"/>
                    </a:defRPr>
                  </a:pPr>
                  <a:endParaRPr lang="it-IT"/>
                </a:p>
              </c:txPr>
              <c:dLblPos val="outEnd"/>
              <c:showLegendKey val="0"/>
              <c:showVal val="1"/>
              <c:showCatName val="1"/>
              <c:showSerName val="0"/>
              <c:showPercent val="0"/>
              <c:showBubbleSize val="0"/>
              <c:extLst>
                <c:ext xmlns:c16="http://schemas.microsoft.com/office/drawing/2014/chart" uri="{C3380CC4-5D6E-409C-BE32-E72D297353CC}">
                  <c16:uniqueId val="{00000042-3320-43E4-B441-7D0B522CEB69}"/>
                </c:ext>
              </c:extLst>
            </c:dLbl>
            <c:dLbl>
              <c:idx val="6"/>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1">
                          <a:lumMod val="60000"/>
                        </a:schemeClr>
                      </a:solidFill>
                      <a:latin typeface="+mn-lt"/>
                      <a:ea typeface="+mn-ea"/>
                      <a:cs typeface="+mn-cs"/>
                    </a:defRPr>
                  </a:pPr>
                  <a:endParaRPr lang="it-IT"/>
                </a:p>
              </c:txPr>
              <c:dLblPos val="outEnd"/>
              <c:showLegendKey val="0"/>
              <c:showVal val="1"/>
              <c:showCatName val="1"/>
              <c:showSerName val="0"/>
              <c:showPercent val="0"/>
              <c:showBubbleSize val="0"/>
              <c:extLst>
                <c:ext xmlns:c16="http://schemas.microsoft.com/office/drawing/2014/chart" uri="{C3380CC4-5D6E-409C-BE32-E72D297353CC}">
                  <c16:uniqueId val="{00000044-3320-43E4-B441-7D0B522CEB69}"/>
                </c:ext>
              </c:extLst>
            </c:dLbl>
            <c:dLbl>
              <c:idx val="7"/>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2">
                          <a:lumMod val="60000"/>
                        </a:schemeClr>
                      </a:solidFill>
                      <a:latin typeface="+mn-lt"/>
                      <a:ea typeface="+mn-ea"/>
                      <a:cs typeface="+mn-cs"/>
                    </a:defRPr>
                  </a:pPr>
                  <a:endParaRPr lang="it-IT"/>
                </a:p>
              </c:txPr>
              <c:dLblPos val="outEnd"/>
              <c:showLegendKey val="0"/>
              <c:showVal val="1"/>
              <c:showCatName val="1"/>
              <c:showSerName val="0"/>
              <c:showPercent val="0"/>
              <c:showBubbleSize val="0"/>
              <c:extLst>
                <c:ext xmlns:c16="http://schemas.microsoft.com/office/drawing/2014/chart" uri="{C3380CC4-5D6E-409C-BE32-E72D297353CC}">
                  <c16:uniqueId val="{00000046-3320-43E4-B441-7D0B522CEB69}"/>
                </c:ext>
              </c:extLst>
            </c:dLbl>
            <c:dLbl>
              <c:idx val="8"/>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3">
                          <a:lumMod val="60000"/>
                        </a:schemeClr>
                      </a:solidFill>
                      <a:latin typeface="+mn-lt"/>
                      <a:ea typeface="+mn-ea"/>
                      <a:cs typeface="+mn-cs"/>
                    </a:defRPr>
                  </a:pPr>
                  <a:endParaRPr lang="it-IT"/>
                </a:p>
              </c:txPr>
              <c:dLblPos val="outEnd"/>
              <c:showLegendKey val="0"/>
              <c:showVal val="1"/>
              <c:showCatName val="1"/>
              <c:showSerName val="0"/>
              <c:showPercent val="0"/>
              <c:showBubbleSize val="0"/>
              <c:extLst>
                <c:ext xmlns:c16="http://schemas.microsoft.com/office/drawing/2014/chart" uri="{C3380CC4-5D6E-409C-BE32-E72D297353CC}">
                  <c16:uniqueId val="{00000048-3320-43E4-B441-7D0B522CEB69}"/>
                </c:ext>
              </c:extLst>
            </c:dLbl>
            <c:dLbl>
              <c:idx val="9"/>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4">
                          <a:lumMod val="60000"/>
                        </a:schemeClr>
                      </a:solidFill>
                      <a:latin typeface="+mn-lt"/>
                      <a:ea typeface="+mn-ea"/>
                      <a:cs typeface="+mn-cs"/>
                    </a:defRPr>
                  </a:pPr>
                  <a:endParaRPr lang="it-IT"/>
                </a:p>
              </c:txPr>
              <c:dLblPos val="outEnd"/>
              <c:showLegendKey val="0"/>
              <c:showVal val="1"/>
              <c:showCatName val="1"/>
              <c:showSerName val="0"/>
              <c:showPercent val="0"/>
              <c:showBubbleSize val="0"/>
              <c:extLst>
                <c:ext xmlns:c16="http://schemas.microsoft.com/office/drawing/2014/chart" uri="{C3380CC4-5D6E-409C-BE32-E72D297353CC}">
                  <c16:uniqueId val="{0000004A-3320-43E4-B441-7D0B522CEB69}"/>
                </c:ext>
              </c:extLst>
            </c:dLbl>
            <c:dLbl>
              <c:idx val="10"/>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5">
                          <a:lumMod val="60000"/>
                        </a:schemeClr>
                      </a:solidFill>
                      <a:latin typeface="+mn-lt"/>
                      <a:ea typeface="+mn-ea"/>
                      <a:cs typeface="+mn-cs"/>
                    </a:defRPr>
                  </a:pPr>
                  <a:endParaRPr lang="it-IT"/>
                </a:p>
              </c:txPr>
              <c:dLblPos val="outEnd"/>
              <c:showLegendKey val="0"/>
              <c:showVal val="1"/>
              <c:showCatName val="1"/>
              <c:showSerName val="0"/>
              <c:showPercent val="0"/>
              <c:showBubbleSize val="0"/>
              <c:extLst>
                <c:ext xmlns:c16="http://schemas.microsoft.com/office/drawing/2014/chart" uri="{C3380CC4-5D6E-409C-BE32-E72D297353CC}">
                  <c16:uniqueId val="{0000004C-3320-43E4-B441-7D0B522CEB69}"/>
                </c:ext>
              </c:extLst>
            </c:dLbl>
            <c:dLbl>
              <c:idx val="11"/>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6">
                          <a:lumMod val="60000"/>
                        </a:schemeClr>
                      </a:solidFill>
                      <a:latin typeface="+mn-lt"/>
                      <a:ea typeface="+mn-ea"/>
                      <a:cs typeface="+mn-cs"/>
                    </a:defRPr>
                  </a:pPr>
                  <a:endParaRPr lang="it-IT"/>
                </a:p>
              </c:txPr>
              <c:dLblPos val="outEnd"/>
              <c:showLegendKey val="0"/>
              <c:showVal val="1"/>
              <c:showCatName val="1"/>
              <c:showSerName val="0"/>
              <c:showPercent val="0"/>
              <c:showBubbleSize val="0"/>
              <c:extLst>
                <c:ext xmlns:c16="http://schemas.microsoft.com/office/drawing/2014/chart" uri="{C3380CC4-5D6E-409C-BE32-E72D297353CC}">
                  <c16:uniqueId val="{0000004E-3320-43E4-B441-7D0B522CEB69}"/>
                </c:ext>
              </c:extLst>
            </c:dLbl>
            <c:dLbl>
              <c:idx val="12"/>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1">
                          <a:lumMod val="80000"/>
                          <a:lumOff val="20000"/>
                        </a:schemeClr>
                      </a:solidFill>
                      <a:latin typeface="+mn-lt"/>
                      <a:ea typeface="+mn-ea"/>
                      <a:cs typeface="+mn-cs"/>
                    </a:defRPr>
                  </a:pPr>
                  <a:endParaRPr lang="it-IT"/>
                </a:p>
              </c:txPr>
              <c:dLblPos val="outEnd"/>
              <c:showLegendKey val="0"/>
              <c:showVal val="1"/>
              <c:showCatName val="1"/>
              <c:showSerName val="0"/>
              <c:showPercent val="0"/>
              <c:showBubbleSize val="0"/>
              <c:extLst>
                <c:ext xmlns:c16="http://schemas.microsoft.com/office/drawing/2014/chart" uri="{C3380CC4-5D6E-409C-BE32-E72D297353CC}">
                  <c16:uniqueId val="{00000050-3320-43E4-B441-7D0B522CEB69}"/>
                </c:ext>
              </c:extLst>
            </c:dLbl>
            <c:dLbl>
              <c:idx val="13"/>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2">
                          <a:lumMod val="80000"/>
                          <a:lumOff val="20000"/>
                        </a:schemeClr>
                      </a:solidFill>
                      <a:latin typeface="+mn-lt"/>
                      <a:ea typeface="+mn-ea"/>
                      <a:cs typeface="+mn-cs"/>
                    </a:defRPr>
                  </a:pPr>
                  <a:endParaRPr lang="it-IT"/>
                </a:p>
              </c:txPr>
              <c:dLblPos val="outEnd"/>
              <c:showLegendKey val="0"/>
              <c:showVal val="1"/>
              <c:showCatName val="1"/>
              <c:showSerName val="0"/>
              <c:showPercent val="0"/>
              <c:showBubbleSize val="0"/>
              <c:extLst>
                <c:ext xmlns:c16="http://schemas.microsoft.com/office/drawing/2014/chart" uri="{C3380CC4-5D6E-409C-BE32-E72D297353CC}">
                  <c16:uniqueId val="{00000052-3320-43E4-B441-7D0B522CEB69}"/>
                </c:ext>
              </c:extLst>
            </c:dLbl>
            <c:dLbl>
              <c:idx val="14"/>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3">
                          <a:lumMod val="80000"/>
                          <a:lumOff val="20000"/>
                        </a:schemeClr>
                      </a:solidFill>
                      <a:latin typeface="+mn-lt"/>
                      <a:ea typeface="+mn-ea"/>
                      <a:cs typeface="+mn-cs"/>
                    </a:defRPr>
                  </a:pPr>
                  <a:endParaRPr lang="it-IT"/>
                </a:p>
              </c:txPr>
              <c:dLblPos val="outEnd"/>
              <c:showLegendKey val="0"/>
              <c:showVal val="1"/>
              <c:showCatName val="1"/>
              <c:showSerName val="0"/>
              <c:showPercent val="0"/>
              <c:showBubbleSize val="0"/>
              <c:extLst>
                <c:ext xmlns:c16="http://schemas.microsoft.com/office/drawing/2014/chart" uri="{C3380CC4-5D6E-409C-BE32-E72D297353CC}">
                  <c16:uniqueId val="{00000054-3320-43E4-B441-7D0B522CEB69}"/>
                </c:ext>
              </c:extLst>
            </c:dLbl>
            <c:dLbl>
              <c:idx val="15"/>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4">
                          <a:lumMod val="80000"/>
                          <a:lumOff val="20000"/>
                        </a:schemeClr>
                      </a:solidFill>
                      <a:latin typeface="+mn-lt"/>
                      <a:ea typeface="+mn-ea"/>
                      <a:cs typeface="+mn-cs"/>
                    </a:defRPr>
                  </a:pPr>
                  <a:endParaRPr lang="it-IT"/>
                </a:p>
              </c:txPr>
              <c:dLblPos val="outEnd"/>
              <c:showLegendKey val="0"/>
              <c:showVal val="1"/>
              <c:showCatName val="1"/>
              <c:showSerName val="0"/>
              <c:showPercent val="0"/>
              <c:showBubbleSize val="0"/>
              <c:extLst>
                <c:ext xmlns:c16="http://schemas.microsoft.com/office/drawing/2014/chart" uri="{C3380CC4-5D6E-409C-BE32-E72D297353CC}">
                  <c16:uniqueId val="{00000056-3320-43E4-B441-7D0B522CEB69}"/>
                </c:ext>
              </c:extLst>
            </c:dLbl>
            <c:dLbl>
              <c:idx val="16"/>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5">
                          <a:lumMod val="80000"/>
                          <a:lumOff val="20000"/>
                        </a:schemeClr>
                      </a:solidFill>
                      <a:latin typeface="+mn-lt"/>
                      <a:ea typeface="+mn-ea"/>
                      <a:cs typeface="+mn-cs"/>
                    </a:defRPr>
                  </a:pPr>
                  <a:endParaRPr lang="it-IT"/>
                </a:p>
              </c:txPr>
              <c:dLblPos val="outEnd"/>
              <c:showLegendKey val="0"/>
              <c:showVal val="1"/>
              <c:showCatName val="1"/>
              <c:showSerName val="0"/>
              <c:showPercent val="0"/>
              <c:showBubbleSize val="0"/>
              <c:extLst>
                <c:ext xmlns:c16="http://schemas.microsoft.com/office/drawing/2014/chart" uri="{C3380CC4-5D6E-409C-BE32-E72D297353CC}">
                  <c16:uniqueId val="{00000058-3320-43E4-B441-7D0B522CEB69}"/>
                </c:ext>
              </c:extLst>
            </c:dLbl>
            <c:dLbl>
              <c:idx val="17"/>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6">
                          <a:lumMod val="80000"/>
                          <a:lumOff val="20000"/>
                        </a:schemeClr>
                      </a:solidFill>
                      <a:latin typeface="+mn-lt"/>
                      <a:ea typeface="+mn-ea"/>
                      <a:cs typeface="+mn-cs"/>
                    </a:defRPr>
                  </a:pPr>
                  <a:endParaRPr lang="it-IT"/>
                </a:p>
              </c:txPr>
              <c:dLblPos val="outEnd"/>
              <c:showLegendKey val="0"/>
              <c:showVal val="1"/>
              <c:showCatName val="1"/>
              <c:showSerName val="0"/>
              <c:showPercent val="0"/>
              <c:showBubbleSize val="0"/>
              <c:extLst>
                <c:ext xmlns:c16="http://schemas.microsoft.com/office/drawing/2014/chart" uri="{C3380CC4-5D6E-409C-BE32-E72D297353CC}">
                  <c16:uniqueId val="{0000005A-3320-43E4-B441-7D0B522CEB69}"/>
                </c:ext>
              </c:extLst>
            </c:dLbl>
            <c:dLbl>
              <c:idx val="18"/>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1">
                          <a:lumMod val="80000"/>
                        </a:schemeClr>
                      </a:solidFill>
                      <a:latin typeface="+mn-lt"/>
                      <a:ea typeface="+mn-ea"/>
                      <a:cs typeface="+mn-cs"/>
                    </a:defRPr>
                  </a:pPr>
                  <a:endParaRPr lang="it-IT"/>
                </a:p>
              </c:txPr>
              <c:dLblPos val="outEnd"/>
              <c:showLegendKey val="0"/>
              <c:showVal val="1"/>
              <c:showCatName val="1"/>
              <c:showSerName val="0"/>
              <c:showPercent val="0"/>
              <c:showBubbleSize val="0"/>
              <c:extLst>
                <c:ext xmlns:c16="http://schemas.microsoft.com/office/drawing/2014/chart" uri="{C3380CC4-5D6E-409C-BE32-E72D297353CC}">
                  <c16:uniqueId val="{0000005C-3320-43E4-B441-7D0B522CEB69}"/>
                </c:ext>
              </c:extLst>
            </c:dLbl>
            <c:dLbl>
              <c:idx val="19"/>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2">
                          <a:lumMod val="80000"/>
                        </a:schemeClr>
                      </a:solidFill>
                      <a:latin typeface="+mn-lt"/>
                      <a:ea typeface="+mn-ea"/>
                      <a:cs typeface="+mn-cs"/>
                    </a:defRPr>
                  </a:pPr>
                  <a:endParaRPr lang="it-IT"/>
                </a:p>
              </c:txPr>
              <c:dLblPos val="outEnd"/>
              <c:showLegendKey val="0"/>
              <c:showVal val="1"/>
              <c:showCatName val="1"/>
              <c:showSerName val="0"/>
              <c:showPercent val="0"/>
              <c:showBubbleSize val="0"/>
              <c:extLst>
                <c:ext xmlns:c16="http://schemas.microsoft.com/office/drawing/2014/chart" uri="{C3380CC4-5D6E-409C-BE32-E72D297353CC}">
                  <c16:uniqueId val="{0000005E-3320-43E4-B441-7D0B522CEB69}"/>
                </c:ext>
              </c:extLst>
            </c:dLbl>
            <c:dLbl>
              <c:idx val="20"/>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3">
                          <a:lumMod val="80000"/>
                        </a:schemeClr>
                      </a:solidFill>
                      <a:latin typeface="+mn-lt"/>
                      <a:ea typeface="+mn-ea"/>
                      <a:cs typeface="+mn-cs"/>
                    </a:defRPr>
                  </a:pPr>
                  <a:endParaRPr lang="it-IT"/>
                </a:p>
              </c:txPr>
              <c:dLblPos val="outEnd"/>
              <c:showLegendKey val="0"/>
              <c:showVal val="1"/>
              <c:showCatName val="1"/>
              <c:showSerName val="0"/>
              <c:showPercent val="0"/>
              <c:showBubbleSize val="0"/>
              <c:extLst>
                <c:ext xmlns:c16="http://schemas.microsoft.com/office/drawing/2014/chart" uri="{C3380CC4-5D6E-409C-BE32-E72D297353CC}">
                  <c16:uniqueId val="{00000060-3320-43E4-B441-7D0B522CEB69}"/>
                </c:ext>
              </c:extLst>
            </c:dLbl>
            <c:dLbl>
              <c:idx val="21"/>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4">
                          <a:lumMod val="80000"/>
                        </a:schemeClr>
                      </a:solidFill>
                      <a:latin typeface="+mn-lt"/>
                      <a:ea typeface="+mn-ea"/>
                      <a:cs typeface="+mn-cs"/>
                    </a:defRPr>
                  </a:pPr>
                  <a:endParaRPr lang="it-IT"/>
                </a:p>
              </c:txPr>
              <c:dLblPos val="outEnd"/>
              <c:showLegendKey val="0"/>
              <c:showVal val="1"/>
              <c:showCatName val="1"/>
              <c:showSerName val="0"/>
              <c:showPercent val="0"/>
              <c:showBubbleSize val="0"/>
              <c:extLst>
                <c:ext xmlns:c16="http://schemas.microsoft.com/office/drawing/2014/chart" uri="{C3380CC4-5D6E-409C-BE32-E72D297353CC}">
                  <c16:uniqueId val="{00000062-3320-43E4-B441-7D0B522CEB69}"/>
                </c:ext>
              </c:extLst>
            </c:dLbl>
            <c:dLbl>
              <c:idx val="22"/>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5">
                          <a:lumMod val="80000"/>
                        </a:schemeClr>
                      </a:solidFill>
                      <a:latin typeface="+mn-lt"/>
                      <a:ea typeface="+mn-ea"/>
                      <a:cs typeface="+mn-cs"/>
                    </a:defRPr>
                  </a:pPr>
                  <a:endParaRPr lang="it-IT"/>
                </a:p>
              </c:txPr>
              <c:dLblPos val="outEnd"/>
              <c:showLegendKey val="0"/>
              <c:showVal val="1"/>
              <c:showCatName val="1"/>
              <c:showSerName val="0"/>
              <c:showPercent val="0"/>
              <c:showBubbleSize val="0"/>
              <c:extLst>
                <c:ext xmlns:c16="http://schemas.microsoft.com/office/drawing/2014/chart" uri="{C3380CC4-5D6E-409C-BE32-E72D297353CC}">
                  <c16:uniqueId val="{00000064-3320-43E4-B441-7D0B522CEB69}"/>
                </c:ext>
              </c:extLst>
            </c:dLbl>
            <c:dLbl>
              <c:idx val="23"/>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6">
                          <a:lumMod val="80000"/>
                        </a:schemeClr>
                      </a:solidFill>
                      <a:latin typeface="+mn-lt"/>
                      <a:ea typeface="+mn-ea"/>
                      <a:cs typeface="+mn-cs"/>
                    </a:defRPr>
                  </a:pPr>
                  <a:endParaRPr lang="it-IT"/>
                </a:p>
              </c:txPr>
              <c:dLblPos val="outEnd"/>
              <c:showLegendKey val="0"/>
              <c:showVal val="1"/>
              <c:showCatName val="1"/>
              <c:showSerName val="0"/>
              <c:showPercent val="0"/>
              <c:showBubbleSize val="0"/>
              <c:extLst>
                <c:ext xmlns:c16="http://schemas.microsoft.com/office/drawing/2014/chart" uri="{C3380CC4-5D6E-409C-BE32-E72D297353CC}">
                  <c16:uniqueId val="{00000066-3320-43E4-B441-7D0B522CEB69}"/>
                </c:ext>
              </c:extLst>
            </c:dLbl>
            <c:dLbl>
              <c:idx val="24"/>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1">
                          <a:lumMod val="60000"/>
                          <a:lumOff val="40000"/>
                        </a:schemeClr>
                      </a:solidFill>
                      <a:latin typeface="+mn-lt"/>
                      <a:ea typeface="+mn-ea"/>
                      <a:cs typeface="+mn-cs"/>
                    </a:defRPr>
                  </a:pPr>
                  <a:endParaRPr lang="it-IT"/>
                </a:p>
              </c:txPr>
              <c:dLblPos val="outEnd"/>
              <c:showLegendKey val="0"/>
              <c:showVal val="1"/>
              <c:showCatName val="1"/>
              <c:showSerName val="0"/>
              <c:showPercent val="0"/>
              <c:showBubbleSize val="0"/>
              <c:extLst>
                <c:ext xmlns:c16="http://schemas.microsoft.com/office/drawing/2014/chart" uri="{C3380CC4-5D6E-409C-BE32-E72D297353CC}">
                  <c16:uniqueId val="{00000068-3320-43E4-B441-7D0B522CEB69}"/>
                </c:ext>
              </c:extLst>
            </c:dLbl>
            <c:dLbl>
              <c:idx val="25"/>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2">
                          <a:lumMod val="60000"/>
                          <a:lumOff val="40000"/>
                        </a:schemeClr>
                      </a:solidFill>
                      <a:latin typeface="+mn-lt"/>
                      <a:ea typeface="+mn-ea"/>
                      <a:cs typeface="+mn-cs"/>
                    </a:defRPr>
                  </a:pPr>
                  <a:endParaRPr lang="it-IT"/>
                </a:p>
              </c:txPr>
              <c:dLblPos val="outEnd"/>
              <c:showLegendKey val="0"/>
              <c:showVal val="1"/>
              <c:showCatName val="1"/>
              <c:showSerName val="0"/>
              <c:showPercent val="0"/>
              <c:showBubbleSize val="0"/>
              <c:extLst>
                <c:ext xmlns:c16="http://schemas.microsoft.com/office/drawing/2014/chart" uri="{C3380CC4-5D6E-409C-BE32-E72D297353CC}">
                  <c16:uniqueId val="{0000006A-3320-43E4-B441-7D0B522CEB69}"/>
                </c:ext>
              </c:extLst>
            </c:dLbl>
            <c:dLbl>
              <c:idx val="26"/>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3">
                          <a:lumMod val="60000"/>
                          <a:lumOff val="40000"/>
                        </a:schemeClr>
                      </a:solidFill>
                      <a:latin typeface="+mn-lt"/>
                      <a:ea typeface="+mn-ea"/>
                      <a:cs typeface="+mn-cs"/>
                    </a:defRPr>
                  </a:pPr>
                  <a:endParaRPr lang="it-IT"/>
                </a:p>
              </c:txPr>
              <c:dLblPos val="outEnd"/>
              <c:showLegendKey val="0"/>
              <c:showVal val="1"/>
              <c:showCatName val="1"/>
              <c:showSerName val="0"/>
              <c:showPercent val="0"/>
              <c:showBubbleSize val="0"/>
              <c:extLst>
                <c:ext xmlns:c16="http://schemas.microsoft.com/office/drawing/2014/chart" uri="{C3380CC4-5D6E-409C-BE32-E72D297353CC}">
                  <c16:uniqueId val="{0000006C-3320-43E4-B441-7D0B522CEB69}"/>
                </c:ext>
              </c:extLst>
            </c:dLbl>
            <c:spPr>
              <a:noFill/>
              <a:ln>
                <a:noFill/>
              </a:ln>
              <a:effectLst/>
            </c:spPr>
            <c:dLblPos val="outEnd"/>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Foglio2!$A$3:$A$29</c:f>
              <c:strCache>
                <c:ptCount val="27"/>
                <c:pt idx="0">
                  <c:v>Austria</c:v>
                </c:pt>
                <c:pt idx="1">
                  <c:v>Belgium</c:v>
                </c:pt>
                <c:pt idx="2">
                  <c:v>Bulgaria</c:v>
                </c:pt>
                <c:pt idx="3">
                  <c:v>Croatia</c:v>
                </c:pt>
                <c:pt idx="4">
                  <c:v>Cyprus</c:v>
                </c:pt>
                <c:pt idx="5">
                  <c:v>Czechia</c:v>
                </c:pt>
                <c:pt idx="6">
                  <c:v>Denmark</c:v>
                </c:pt>
                <c:pt idx="7">
                  <c:v>Estonia</c:v>
                </c:pt>
                <c:pt idx="8">
                  <c:v>Finland</c:v>
                </c:pt>
                <c:pt idx="9">
                  <c:v>France</c:v>
                </c:pt>
                <c:pt idx="10">
                  <c:v>Germany</c:v>
                </c:pt>
                <c:pt idx="11">
                  <c:v>Greece</c:v>
                </c:pt>
                <c:pt idx="12">
                  <c:v>Hungary</c:v>
                </c:pt>
                <c:pt idx="13">
                  <c:v>Ireland</c:v>
                </c:pt>
                <c:pt idx="14">
                  <c:v>Italy</c:v>
                </c:pt>
                <c:pt idx="15">
                  <c:v>Latvia</c:v>
                </c:pt>
                <c:pt idx="16">
                  <c:v>Lithuania</c:v>
                </c:pt>
                <c:pt idx="17">
                  <c:v>Luxembourg</c:v>
                </c:pt>
                <c:pt idx="18">
                  <c:v>Malta</c:v>
                </c:pt>
                <c:pt idx="19">
                  <c:v>Netherlands</c:v>
                </c:pt>
                <c:pt idx="20">
                  <c:v>Poland</c:v>
                </c:pt>
                <c:pt idx="21">
                  <c:v>Portugal</c:v>
                </c:pt>
                <c:pt idx="22">
                  <c:v>Romania</c:v>
                </c:pt>
                <c:pt idx="23">
                  <c:v>Slovakia</c:v>
                </c:pt>
                <c:pt idx="24">
                  <c:v>Slovenia</c:v>
                </c:pt>
                <c:pt idx="25">
                  <c:v>Spain</c:v>
                </c:pt>
                <c:pt idx="26">
                  <c:v>Sweden</c:v>
                </c:pt>
              </c:strCache>
            </c:strRef>
          </c:cat>
          <c:val>
            <c:numRef>
              <c:f>Foglio2!$C$3:$C$29</c:f>
              <c:numCache>
                <c:formatCode>General</c:formatCode>
                <c:ptCount val="27"/>
                <c:pt idx="0">
                  <c:v>18.79</c:v>
                </c:pt>
                <c:pt idx="1">
                  <c:v>28.81</c:v>
                </c:pt>
                <c:pt idx="2">
                  <c:v>1.69</c:v>
                </c:pt>
                <c:pt idx="3">
                  <c:v>3.02</c:v>
                </c:pt>
                <c:pt idx="4">
                  <c:v>1.2</c:v>
                </c:pt>
                <c:pt idx="5">
                  <c:v>15.57</c:v>
                </c:pt>
                <c:pt idx="6">
                  <c:v>2.71</c:v>
                </c:pt>
                <c:pt idx="7">
                  <c:v>2.46</c:v>
                </c:pt>
                <c:pt idx="8">
                  <c:v>4.76</c:v>
                </c:pt>
                <c:pt idx="9">
                  <c:v>21.58</c:v>
                </c:pt>
                <c:pt idx="10">
                  <c:v>126.48</c:v>
                </c:pt>
                <c:pt idx="11">
                  <c:v>10.43</c:v>
                </c:pt>
                <c:pt idx="12">
                  <c:v>3.19</c:v>
                </c:pt>
                <c:pt idx="13">
                  <c:v>0</c:v>
                </c:pt>
                <c:pt idx="14">
                  <c:v>44.79</c:v>
                </c:pt>
                <c:pt idx="15">
                  <c:v>1.1000000000000001</c:v>
                </c:pt>
                <c:pt idx="16">
                  <c:v>2.5299999999999998</c:v>
                </c:pt>
                <c:pt idx="17">
                  <c:v>0.77</c:v>
                </c:pt>
                <c:pt idx="18">
                  <c:v>0</c:v>
                </c:pt>
                <c:pt idx="19">
                  <c:v>37.83</c:v>
                </c:pt>
                <c:pt idx="20">
                  <c:v>42.26</c:v>
                </c:pt>
                <c:pt idx="21">
                  <c:v>6.91</c:v>
                </c:pt>
                <c:pt idx="22">
                  <c:v>13.03</c:v>
                </c:pt>
                <c:pt idx="23">
                  <c:v>12.72</c:v>
                </c:pt>
                <c:pt idx="24">
                  <c:v>1.42</c:v>
                </c:pt>
                <c:pt idx="25">
                  <c:v>42.96</c:v>
                </c:pt>
                <c:pt idx="26">
                  <c:v>16.77</c:v>
                </c:pt>
              </c:numCache>
            </c:numRef>
          </c:val>
          <c:extLst>
            <c:ext xmlns:c16="http://schemas.microsoft.com/office/drawing/2014/chart" uri="{C3380CC4-5D6E-409C-BE32-E72D297353CC}">
              <c16:uniqueId val="{0000006D-3320-43E4-B441-7D0B522CEB69}"/>
            </c:ext>
          </c:extLst>
        </c:ser>
        <c:dLbls>
          <c:dLblPos val="outEnd"/>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it-IT"/>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5">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15875" cap="flat" cmpd="sng" algn="ctr">
        <a:solidFill>
          <a:schemeClr val="tx1">
            <a:lumMod val="25000"/>
            <a:lumOff val="75000"/>
          </a:schemeClr>
        </a:solidFill>
        <a:round/>
      </a:ln>
    </cs:spPr>
    <cs:defRPr sz="900" kern="1200" cap="none" spc="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bg1"/>
    </cs:fontRef>
    <cs:spPr>
      <a:solidFill>
        <a:schemeClr val="tx1">
          <a:lumMod val="50000"/>
          <a:lumOff val="50000"/>
        </a:schemeClr>
      </a:solidFill>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70000"/>
        </a:schemeClr>
      </a:solidFill>
    </cs:spPr>
  </cs:dataPoint>
  <cs:dataPoint3D>
    <cs:lnRef idx="0"/>
    <cs:fillRef idx="0">
      <cs:styleClr val="auto"/>
    </cs:fillRef>
    <cs:effectRef idx="0"/>
    <cs:fontRef idx="minor">
      <a:schemeClr val="dk1"/>
    </cs:fontRef>
    <cs:spPr>
      <a:solidFill>
        <a:schemeClr val="phClr">
          <a:alpha val="70000"/>
        </a:schemeClr>
      </a:solidFill>
    </cs:spPr>
  </cs:dataPoint3D>
  <cs:dataPointLine>
    <cs:lnRef idx="0">
      <cs:styleClr val="auto"/>
    </cs:lnRef>
    <cs:fillRef idx="0"/>
    <cs:effectRef idx="0"/>
    <cs:fontRef idx="minor">
      <a:schemeClr val="dk1"/>
    </cs:fontRef>
    <cs:spPr>
      <a:ln w="28575" cap="rnd">
        <a:solidFill>
          <a:schemeClr val="phClr">
            <a:alpha val="70000"/>
          </a:schemeClr>
        </a:solidFill>
        <a:round/>
      </a:ln>
    </cs:spPr>
  </cs:dataPointLine>
  <cs:dataPointMarker>
    <cs:lnRef idx="0"/>
    <cs:fillRef idx="0">
      <cs:styleClr val="auto"/>
    </cs:fillRef>
    <cs:effectRef idx="0"/>
    <cs:fontRef idx="minor">
      <a:schemeClr val="dk1"/>
    </cs:fontRef>
    <cs:spPr>
      <a:solidFill>
        <a:schemeClr val="phClr">
          <a:alpha val="70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5000"/>
            <a:lumOff val="9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baseline="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1600" b="0" i="0" kern="1200" cap="none" spc="50" normalizeH="0"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900" kern="1200" spc="20" baseline="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cs:styleClr val="auto"/>
    </cs:fontRef>
    <cs:defRPr sz="100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0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5D05D22-DF57-4F46-9C20-D465A99CD8FE}" type="doc">
      <dgm:prSet loTypeId="urn:microsoft.com/office/officeart/2005/8/layout/radial6" loCatId="cycle" qsTypeId="urn:microsoft.com/office/officeart/2005/8/quickstyle/simple1" qsCatId="simple" csTypeId="urn:microsoft.com/office/officeart/2005/8/colors/colorful1" csCatId="colorful" phldr="1"/>
      <dgm:spPr/>
      <dgm:t>
        <a:bodyPr/>
        <a:lstStyle/>
        <a:p>
          <a:endParaRPr lang="it-IT"/>
        </a:p>
      </dgm:t>
    </dgm:pt>
    <dgm:pt modelId="{05C65815-5A45-45EA-B421-027F0E6B149F}">
      <dgm:prSet phldrT="[Testo]" custT="1"/>
      <dgm:spPr>
        <a:solidFill>
          <a:srgbClr val="FF0000"/>
        </a:solidFill>
      </dgm:spPr>
      <dgm:t>
        <a:bodyPr/>
        <a:lstStyle/>
        <a:p>
          <a:r>
            <a:rPr lang="en-GB" sz="1800" b="1" noProof="0" dirty="0">
              <a:solidFill>
                <a:schemeClr val="tx1"/>
              </a:solidFill>
              <a:latin typeface="Garamond" panose="02020404030301010803" pitchFamily="18" charset="0"/>
            </a:rPr>
            <a:t>Mandatory Cap &amp; Trade</a:t>
          </a:r>
        </a:p>
      </dgm:t>
    </dgm:pt>
    <dgm:pt modelId="{59B8191C-FE4B-4754-83F2-4E05C18F90F7}" type="parTrans" cxnId="{DD19F10C-451A-4849-87CB-80D204A7EB86}">
      <dgm:prSet/>
      <dgm:spPr/>
      <dgm:t>
        <a:bodyPr/>
        <a:lstStyle/>
        <a:p>
          <a:endParaRPr lang="it-IT"/>
        </a:p>
      </dgm:t>
    </dgm:pt>
    <dgm:pt modelId="{20410DCD-0E25-4C79-B5D1-4E5972D50651}" type="sibTrans" cxnId="{DD19F10C-451A-4849-87CB-80D204A7EB86}">
      <dgm:prSet/>
      <dgm:spPr/>
      <dgm:t>
        <a:bodyPr/>
        <a:lstStyle/>
        <a:p>
          <a:endParaRPr lang="it-IT"/>
        </a:p>
      </dgm:t>
    </dgm:pt>
    <dgm:pt modelId="{F4A9F2AC-93C3-494D-A95D-8A2E2BD0D1E0}">
      <dgm:prSet phldrT="[Testo]" custT="1"/>
      <dgm:spPr/>
      <dgm:t>
        <a:bodyPr/>
        <a:lstStyle/>
        <a:p>
          <a:r>
            <a:rPr lang="en-GB" sz="1300" b="1" noProof="0" dirty="0">
              <a:solidFill>
                <a:schemeClr val="tx1"/>
              </a:solidFill>
              <a:latin typeface="Garamond" panose="02020404030301010803" pitchFamily="18" charset="0"/>
            </a:rPr>
            <a:t>Unit EUA</a:t>
          </a:r>
        </a:p>
      </dgm:t>
    </dgm:pt>
    <dgm:pt modelId="{BF280BB7-BDFB-4F6C-AECD-529F99BEB395}" type="parTrans" cxnId="{D26F8409-F08A-47A5-8511-81F06BC4836C}">
      <dgm:prSet/>
      <dgm:spPr/>
      <dgm:t>
        <a:bodyPr/>
        <a:lstStyle/>
        <a:p>
          <a:endParaRPr lang="it-IT"/>
        </a:p>
      </dgm:t>
    </dgm:pt>
    <dgm:pt modelId="{3761E3B8-3695-43EF-86F8-A639F7A145A8}" type="sibTrans" cxnId="{D26F8409-F08A-47A5-8511-81F06BC4836C}">
      <dgm:prSet/>
      <dgm:spPr/>
      <dgm:t>
        <a:bodyPr/>
        <a:lstStyle/>
        <a:p>
          <a:endParaRPr lang="it-IT"/>
        </a:p>
      </dgm:t>
    </dgm:pt>
    <dgm:pt modelId="{B08E0B6D-6593-4A7D-9AC9-B10BF2F91EB9}">
      <dgm:prSet custT="1"/>
      <dgm:spPr/>
      <dgm:t>
        <a:bodyPr/>
        <a:lstStyle/>
        <a:p>
          <a:r>
            <a:rPr lang="en-GB" sz="1300" b="1" noProof="0" dirty="0">
              <a:solidFill>
                <a:schemeClr val="tx1"/>
              </a:solidFill>
              <a:latin typeface="Garamond" panose="02020404030301010803" pitchFamily="18" charset="0"/>
            </a:rPr>
            <a:t>GHG to reduce CO2eq &amp; Activities</a:t>
          </a:r>
        </a:p>
      </dgm:t>
    </dgm:pt>
    <dgm:pt modelId="{95B7EF56-8CF3-47CA-ACD5-1E864F046043}" type="parTrans" cxnId="{96356BF2-93A2-48B1-926F-35AE57CDCC2B}">
      <dgm:prSet/>
      <dgm:spPr/>
      <dgm:t>
        <a:bodyPr/>
        <a:lstStyle/>
        <a:p>
          <a:endParaRPr lang="it-IT"/>
        </a:p>
      </dgm:t>
    </dgm:pt>
    <dgm:pt modelId="{A612AE62-770E-44C8-B1D6-D09AFDCACC77}" type="sibTrans" cxnId="{96356BF2-93A2-48B1-926F-35AE57CDCC2B}">
      <dgm:prSet/>
      <dgm:spPr/>
      <dgm:t>
        <a:bodyPr/>
        <a:lstStyle/>
        <a:p>
          <a:endParaRPr lang="it-IT"/>
        </a:p>
      </dgm:t>
    </dgm:pt>
    <dgm:pt modelId="{FBBF07CF-AA71-493C-905E-E21D57E42734}">
      <dgm:prSet custT="1"/>
      <dgm:spPr/>
      <dgm:t>
        <a:bodyPr/>
        <a:lstStyle/>
        <a:p>
          <a:r>
            <a:rPr lang="en-GB" sz="1300" b="1" noProof="0" dirty="0">
              <a:solidFill>
                <a:schemeClr val="tx1"/>
              </a:solidFill>
              <a:latin typeface="Garamond" panose="02020404030301010803" pitchFamily="18" charset="0"/>
            </a:rPr>
            <a:t>Compliance</a:t>
          </a:r>
        </a:p>
      </dgm:t>
    </dgm:pt>
    <dgm:pt modelId="{C82D4E0E-4BDC-4B05-9579-99A5DCCC40AA}" type="parTrans" cxnId="{CEC15947-9445-48C6-9F48-B67BF0E768E9}">
      <dgm:prSet/>
      <dgm:spPr/>
      <dgm:t>
        <a:bodyPr/>
        <a:lstStyle/>
        <a:p>
          <a:endParaRPr lang="it-IT"/>
        </a:p>
      </dgm:t>
    </dgm:pt>
    <dgm:pt modelId="{84557AF6-BC53-4B15-87BE-04503FE47EB2}" type="sibTrans" cxnId="{CEC15947-9445-48C6-9F48-B67BF0E768E9}">
      <dgm:prSet/>
      <dgm:spPr/>
      <dgm:t>
        <a:bodyPr/>
        <a:lstStyle/>
        <a:p>
          <a:endParaRPr lang="it-IT"/>
        </a:p>
      </dgm:t>
    </dgm:pt>
    <dgm:pt modelId="{D9059188-0EFC-498B-AF56-DC537789ABD7}">
      <dgm:prSet custT="1"/>
      <dgm:spPr/>
      <dgm:t>
        <a:bodyPr/>
        <a:lstStyle/>
        <a:p>
          <a:r>
            <a:rPr lang="en-GB" sz="1300" b="1" noProof="0" dirty="0">
              <a:solidFill>
                <a:schemeClr val="tx1"/>
              </a:solidFill>
              <a:latin typeface="Garamond" panose="02020404030301010803" pitchFamily="18" charset="0"/>
            </a:rPr>
            <a:t>Observe the CO</a:t>
          </a:r>
          <a:r>
            <a:rPr lang="en-GB" sz="1300" b="1" baseline="-25000" noProof="0" dirty="0">
              <a:solidFill>
                <a:schemeClr val="tx1"/>
              </a:solidFill>
              <a:latin typeface="Garamond" panose="02020404030301010803" pitchFamily="18" charset="0"/>
            </a:rPr>
            <a:t>2</a:t>
          </a:r>
          <a:r>
            <a:rPr lang="en-GB" sz="1300" b="1" noProof="0" dirty="0">
              <a:solidFill>
                <a:schemeClr val="tx1"/>
              </a:solidFill>
              <a:latin typeface="Garamond" panose="02020404030301010803" pitchFamily="18" charset="0"/>
            </a:rPr>
            <a:t> market and its impact</a:t>
          </a:r>
        </a:p>
      </dgm:t>
    </dgm:pt>
    <dgm:pt modelId="{64C63B34-0802-4128-A79D-06452A9CC90D}" type="parTrans" cxnId="{B42CFB82-A26E-4412-B15C-159E40DA1421}">
      <dgm:prSet/>
      <dgm:spPr/>
      <dgm:t>
        <a:bodyPr/>
        <a:lstStyle/>
        <a:p>
          <a:endParaRPr lang="it-IT"/>
        </a:p>
      </dgm:t>
    </dgm:pt>
    <dgm:pt modelId="{58D8409F-9457-4E62-A692-AF67A8173468}" type="sibTrans" cxnId="{B42CFB82-A26E-4412-B15C-159E40DA1421}">
      <dgm:prSet/>
      <dgm:spPr/>
      <dgm:t>
        <a:bodyPr/>
        <a:lstStyle/>
        <a:p>
          <a:endParaRPr lang="it-IT"/>
        </a:p>
      </dgm:t>
    </dgm:pt>
    <dgm:pt modelId="{5758AB9E-5847-4CB4-8747-28C6018A45D7}">
      <dgm:prSet custT="1"/>
      <dgm:spPr>
        <a:solidFill>
          <a:srgbClr val="00B0F0"/>
        </a:solidFill>
      </dgm:spPr>
      <dgm:t>
        <a:bodyPr/>
        <a:lstStyle/>
        <a:p>
          <a:r>
            <a:rPr lang="en-GB" sz="1400" b="1" noProof="0" dirty="0">
              <a:solidFill>
                <a:schemeClr val="tx1"/>
              </a:solidFill>
              <a:latin typeface="Garamond" panose="02020404030301010803" pitchFamily="18" charset="0"/>
            </a:rPr>
            <a:t>Revenues</a:t>
          </a:r>
        </a:p>
      </dgm:t>
    </dgm:pt>
    <dgm:pt modelId="{8537DC07-F345-48F0-BF9C-2DBF9D81B321}" type="parTrans" cxnId="{9AC99499-C493-4457-A8D6-4C3DA332018E}">
      <dgm:prSet/>
      <dgm:spPr/>
      <dgm:t>
        <a:bodyPr/>
        <a:lstStyle/>
        <a:p>
          <a:endParaRPr lang="it-IT"/>
        </a:p>
      </dgm:t>
    </dgm:pt>
    <dgm:pt modelId="{062134AE-BD0D-484A-8CC4-77D6533B74EB}" type="sibTrans" cxnId="{9AC99499-C493-4457-A8D6-4C3DA332018E}">
      <dgm:prSet/>
      <dgm:spPr/>
      <dgm:t>
        <a:bodyPr/>
        <a:lstStyle/>
        <a:p>
          <a:endParaRPr lang="it-IT"/>
        </a:p>
      </dgm:t>
    </dgm:pt>
    <dgm:pt modelId="{D83F7864-EF16-442D-8D13-170903C56BF6}">
      <dgm:prSet custT="1"/>
      <dgm:spPr/>
      <dgm:t>
        <a:bodyPr/>
        <a:lstStyle/>
        <a:p>
          <a:r>
            <a:rPr lang="en-GB" sz="1300" b="1" noProof="0" dirty="0">
              <a:solidFill>
                <a:schemeClr val="tx1"/>
              </a:solidFill>
              <a:latin typeface="Garamond" panose="02020404030301010803" pitchFamily="18" charset="0"/>
            </a:rPr>
            <a:t>Obligated subjects </a:t>
          </a:r>
        </a:p>
      </dgm:t>
    </dgm:pt>
    <dgm:pt modelId="{BEF9AD56-0776-40F3-91FE-0D7A64BB57DE}" type="sibTrans" cxnId="{FBFD89A4-980C-4583-9FC6-7BDAF02C3AD5}">
      <dgm:prSet/>
      <dgm:spPr/>
      <dgm:t>
        <a:bodyPr/>
        <a:lstStyle/>
        <a:p>
          <a:endParaRPr lang="it-IT"/>
        </a:p>
      </dgm:t>
    </dgm:pt>
    <dgm:pt modelId="{82CFBCEB-776E-422C-93C3-C2BFC0E234DE}" type="parTrans" cxnId="{FBFD89A4-980C-4583-9FC6-7BDAF02C3AD5}">
      <dgm:prSet/>
      <dgm:spPr/>
      <dgm:t>
        <a:bodyPr/>
        <a:lstStyle/>
        <a:p>
          <a:endParaRPr lang="it-IT"/>
        </a:p>
      </dgm:t>
    </dgm:pt>
    <dgm:pt modelId="{2D954DFD-B8AE-4999-936D-E85ACE9F483F}">
      <dgm:prSet custT="1"/>
      <dgm:spPr>
        <a:solidFill>
          <a:srgbClr val="E268D3"/>
        </a:solidFill>
      </dgm:spPr>
      <dgm:t>
        <a:bodyPr/>
        <a:lstStyle/>
        <a:p>
          <a:r>
            <a:rPr lang="en-GB" sz="1300" b="1" noProof="0" dirty="0">
              <a:solidFill>
                <a:schemeClr val="tx1"/>
              </a:solidFill>
              <a:latin typeface="Garamond" panose="02020404030301010803" pitchFamily="18" charset="0"/>
            </a:rPr>
            <a:t>Allocation method</a:t>
          </a:r>
        </a:p>
      </dgm:t>
    </dgm:pt>
    <dgm:pt modelId="{2094013D-B700-4A93-8985-1792739238F8}" type="sibTrans" cxnId="{FB5006B9-B944-4CA5-AFD2-B626E5919800}">
      <dgm:prSet/>
      <dgm:spPr/>
      <dgm:t>
        <a:bodyPr/>
        <a:lstStyle/>
        <a:p>
          <a:endParaRPr lang="it-IT"/>
        </a:p>
      </dgm:t>
    </dgm:pt>
    <dgm:pt modelId="{A2FD5DE4-D150-477D-93CC-9F9AC2252882}" type="parTrans" cxnId="{FB5006B9-B944-4CA5-AFD2-B626E5919800}">
      <dgm:prSet/>
      <dgm:spPr/>
      <dgm:t>
        <a:bodyPr/>
        <a:lstStyle/>
        <a:p>
          <a:endParaRPr lang="it-IT"/>
        </a:p>
      </dgm:t>
    </dgm:pt>
    <dgm:pt modelId="{A1506680-0BB3-467E-9A48-58F0F8F71D96}">
      <dgm:prSet custT="1"/>
      <dgm:spPr>
        <a:solidFill>
          <a:srgbClr val="FFFF00"/>
        </a:solidFill>
      </dgm:spPr>
      <dgm:t>
        <a:bodyPr/>
        <a:lstStyle/>
        <a:p>
          <a:r>
            <a:rPr lang="en-GB" sz="1400" b="1" noProof="0" dirty="0">
              <a:solidFill>
                <a:schemeClr val="tx1"/>
              </a:solidFill>
              <a:latin typeface="Garamond" panose="02020404030301010803" pitchFamily="18" charset="0"/>
            </a:rPr>
            <a:t>Set the Cap &amp; its reduction</a:t>
          </a:r>
        </a:p>
      </dgm:t>
    </dgm:pt>
    <dgm:pt modelId="{EB5A8B04-8654-4574-8D1C-FD4DB3D0AA33}" type="sibTrans" cxnId="{4E6E873F-2D91-46DB-9774-9DF288271F5E}">
      <dgm:prSet/>
      <dgm:spPr/>
      <dgm:t>
        <a:bodyPr/>
        <a:lstStyle/>
        <a:p>
          <a:endParaRPr lang="it-IT"/>
        </a:p>
      </dgm:t>
    </dgm:pt>
    <dgm:pt modelId="{8DBF2624-A326-4DC1-9D46-CBF86AB02A2D}" type="parTrans" cxnId="{4E6E873F-2D91-46DB-9774-9DF288271F5E}">
      <dgm:prSet/>
      <dgm:spPr/>
      <dgm:t>
        <a:bodyPr/>
        <a:lstStyle/>
        <a:p>
          <a:endParaRPr lang="it-IT"/>
        </a:p>
      </dgm:t>
    </dgm:pt>
    <dgm:pt modelId="{9E9263EB-D4F7-4B45-A6B3-3EB58C6A2114}" type="pres">
      <dgm:prSet presAssocID="{E5D05D22-DF57-4F46-9C20-D465A99CD8FE}" presName="Name0" presStyleCnt="0">
        <dgm:presLayoutVars>
          <dgm:chMax val="1"/>
          <dgm:dir/>
          <dgm:animLvl val="ctr"/>
          <dgm:resizeHandles val="exact"/>
        </dgm:presLayoutVars>
      </dgm:prSet>
      <dgm:spPr/>
    </dgm:pt>
    <dgm:pt modelId="{A9543547-964E-4525-9E5B-FDF9BEB83DE5}" type="pres">
      <dgm:prSet presAssocID="{05C65815-5A45-45EA-B421-027F0E6B149F}" presName="centerShape" presStyleLbl="node0" presStyleIdx="0" presStyleCnt="1" custScaleX="102240" custScaleY="98485" custLinFactNeighborX="20949"/>
      <dgm:spPr/>
    </dgm:pt>
    <dgm:pt modelId="{0F89EF6C-7C3A-4FC2-AAD6-2C91827AA846}" type="pres">
      <dgm:prSet presAssocID="{F4A9F2AC-93C3-494D-A95D-8A2E2BD0D1E0}" presName="node" presStyleLbl="node1" presStyleIdx="0" presStyleCnt="8" custScaleX="102240" custScaleY="98485" custRadScaleRad="108425" custRadScaleInc="151602">
        <dgm:presLayoutVars>
          <dgm:bulletEnabled val="1"/>
        </dgm:presLayoutVars>
      </dgm:prSet>
      <dgm:spPr/>
    </dgm:pt>
    <dgm:pt modelId="{0B26DB55-D2BF-409F-8FC6-821AF5631897}" type="pres">
      <dgm:prSet presAssocID="{F4A9F2AC-93C3-494D-A95D-8A2E2BD0D1E0}" presName="dummy" presStyleCnt="0"/>
      <dgm:spPr/>
    </dgm:pt>
    <dgm:pt modelId="{43D6464D-B9BD-4DCB-89F5-C618A3AFA22E}" type="pres">
      <dgm:prSet presAssocID="{3761E3B8-3695-43EF-86F8-A639F7A145A8}" presName="sibTrans" presStyleLbl="sibTrans2D1" presStyleIdx="0" presStyleCnt="8"/>
      <dgm:spPr/>
    </dgm:pt>
    <dgm:pt modelId="{06EC1496-14C8-499B-8EA8-9B61B3211B72}" type="pres">
      <dgm:prSet presAssocID="{A1506680-0BB3-467E-9A48-58F0F8F71D96}" presName="node" presStyleLbl="node1" presStyleIdx="1" presStyleCnt="8" custScaleX="102240" custScaleY="98485" custRadScaleRad="132983" custRadScaleInc="85846">
        <dgm:presLayoutVars>
          <dgm:bulletEnabled val="1"/>
        </dgm:presLayoutVars>
      </dgm:prSet>
      <dgm:spPr/>
    </dgm:pt>
    <dgm:pt modelId="{E0A01695-0ED4-43CA-8569-25EC157B0198}" type="pres">
      <dgm:prSet presAssocID="{A1506680-0BB3-467E-9A48-58F0F8F71D96}" presName="dummy" presStyleCnt="0"/>
      <dgm:spPr/>
    </dgm:pt>
    <dgm:pt modelId="{D1994E30-1B96-468B-99FE-63D854AA2F9E}" type="pres">
      <dgm:prSet presAssocID="{EB5A8B04-8654-4574-8D1C-FD4DB3D0AA33}" presName="sibTrans" presStyleLbl="sibTrans2D1" presStyleIdx="1" presStyleCnt="8"/>
      <dgm:spPr/>
    </dgm:pt>
    <dgm:pt modelId="{FA8D7362-054B-4E8C-A086-4243A38C5E9E}" type="pres">
      <dgm:prSet presAssocID="{B08E0B6D-6593-4A7D-9AC9-B10BF2F91EB9}" presName="node" presStyleLbl="node1" presStyleIdx="2" presStyleCnt="8" custScaleX="102240" custScaleY="98485" custRadScaleRad="141909">
        <dgm:presLayoutVars>
          <dgm:bulletEnabled val="1"/>
        </dgm:presLayoutVars>
      </dgm:prSet>
      <dgm:spPr/>
    </dgm:pt>
    <dgm:pt modelId="{012A73CF-FA87-479F-B93E-5C7AEC06EC31}" type="pres">
      <dgm:prSet presAssocID="{B08E0B6D-6593-4A7D-9AC9-B10BF2F91EB9}" presName="dummy" presStyleCnt="0"/>
      <dgm:spPr/>
    </dgm:pt>
    <dgm:pt modelId="{9CDF178E-2622-46E9-9EF5-C5C24798AEEE}" type="pres">
      <dgm:prSet presAssocID="{A612AE62-770E-44C8-B1D6-D09AFDCACC77}" presName="sibTrans" presStyleLbl="sibTrans2D1" presStyleIdx="2" presStyleCnt="8"/>
      <dgm:spPr/>
    </dgm:pt>
    <dgm:pt modelId="{7094610E-0100-4C89-AFC4-8A88778A83A2}" type="pres">
      <dgm:prSet presAssocID="{D83F7864-EF16-442D-8D13-170903C56BF6}" presName="node" presStyleLbl="node1" presStyleIdx="3" presStyleCnt="8" custScaleX="102240" custScaleY="97184" custRadScaleRad="132983" custRadScaleInc="-85846">
        <dgm:presLayoutVars>
          <dgm:bulletEnabled val="1"/>
        </dgm:presLayoutVars>
      </dgm:prSet>
      <dgm:spPr/>
    </dgm:pt>
    <dgm:pt modelId="{E47B9400-6E91-400D-9088-0497ABDCF57F}" type="pres">
      <dgm:prSet presAssocID="{D83F7864-EF16-442D-8D13-170903C56BF6}" presName="dummy" presStyleCnt="0"/>
      <dgm:spPr/>
    </dgm:pt>
    <dgm:pt modelId="{F65525D0-D5C3-4E65-8888-784135DCB041}" type="pres">
      <dgm:prSet presAssocID="{BEF9AD56-0776-40F3-91FE-0D7A64BB57DE}" presName="sibTrans" presStyleLbl="sibTrans2D1" presStyleIdx="3" presStyleCnt="8"/>
      <dgm:spPr/>
    </dgm:pt>
    <dgm:pt modelId="{9443C6BD-64AF-445F-A48D-91506D925798}" type="pres">
      <dgm:prSet presAssocID="{FBBF07CF-AA71-493C-905E-E21D57E42734}" presName="node" presStyleLbl="node1" presStyleIdx="4" presStyleCnt="8" custScaleX="112919" custScaleY="97184" custRadScaleRad="108425" custRadScaleInc="-151602">
        <dgm:presLayoutVars>
          <dgm:bulletEnabled val="1"/>
        </dgm:presLayoutVars>
      </dgm:prSet>
      <dgm:spPr/>
    </dgm:pt>
    <dgm:pt modelId="{8AD12B69-957C-4644-AB81-8502FC9B3BF1}" type="pres">
      <dgm:prSet presAssocID="{FBBF07CF-AA71-493C-905E-E21D57E42734}" presName="dummy" presStyleCnt="0"/>
      <dgm:spPr/>
    </dgm:pt>
    <dgm:pt modelId="{7D0214E0-854E-4CFE-8610-E5293786D2F6}" type="pres">
      <dgm:prSet presAssocID="{84557AF6-BC53-4B15-87BE-04503FE47EB2}" presName="sibTrans" presStyleLbl="sibTrans2D1" presStyleIdx="4" presStyleCnt="8"/>
      <dgm:spPr/>
    </dgm:pt>
    <dgm:pt modelId="{F5EE231C-1526-48AD-8938-C3DD36B16E91}" type="pres">
      <dgm:prSet presAssocID="{2D954DFD-B8AE-4999-936D-E85ACE9F483F}" presName="node" presStyleLbl="node1" presStyleIdx="5" presStyleCnt="8" custScaleX="112516" custScaleY="98485" custRadScaleRad="76976" custRadScaleInc="-153540">
        <dgm:presLayoutVars>
          <dgm:bulletEnabled val="1"/>
        </dgm:presLayoutVars>
      </dgm:prSet>
      <dgm:spPr/>
    </dgm:pt>
    <dgm:pt modelId="{A10D96B5-8AA4-4B79-ABA9-1A49F15265F6}" type="pres">
      <dgm:prSet presAssocID="{2D954DFD-B8AE-4999-936D-E85ACE9F483F}" presName="dummy" presStyleCnt="0"/>
      <dgm:spPr/>
    </dgm:pt>
    <dgm:pt modelId="{8730A79D-ED63-4071-BA24-316EF9D60161}" type="pres">
      <dgm:prSet presAssocID="{2094013D-B700-4A93-8985-1792739238F8}" presName="sibTrans" presStyleLbl="sibTrans2D1" presStyleIdx="5" presStyleCnt="8" custScaleX="102240" custScaleY="98485"/>
      <dgm:spPr/>
    </dgm:pt>
    <dgm:pt modelId="{1DA15F3B-A40F-4991-B1BC-5410C507F21A}" type="pres">
      <dgm:prSet presAssocID="{D9059188-0EFC-498B-AF56-DC537789ABD7}" presName="node" presStyleLbl="node1" presStyleIdx="6" presStyleCnt="8" custScaleX="102240" custScaleY="98485" custRadScaleRad="58091">
        <dgm:presLayoutVars>
          <dgm:bulletEnabled val="1"/>
        </dgm:presLayoutVars>
      </dgm:prSet>
      <dgm:spPr/>
    </dgm:pt>
    <dgm:pt modelId="{1498A277-7BB2-4E99-9552-1CD11ADD6999}" type="pres">
      <dgm:prSet presAssocID="{D9059188-0EFC-498B-AF56-DC537789ABD7}" presName="dummy" presStyleCnt="0"/>
      <dgm:spPr/>
    </dgm:pt>
    <dgm:pt modelId="{82A27837-66FA-436F-A2E9-4ECF0F549730}" type="pres">
      <dgm:prSet presAssocID="{58D8409F-9457-4E62-A692-AF67A8173468}" presName="sibTrans" presStyleLbl="sibTrans2D1" presStyleIdx="6" presStyleCnt="8"/>
      <dgm:spPr/>
    </dgm:pt>
    <dgm:pt modelId="{06ED6448-407E-413B-9CE6-95A2D9EE4B1A}" type="pres">
      <dgm:prSet presAssocID="{5758AB9E-5847-4CB4-8747-28C6018A45D7}" presName="node" presStyleLbl="node1" presStyleIdx="7" presStyleCnt="8" custScaleX="102240" custScaleY="98485" custRadScaleRad="76347" custRadScaleInc="152270">
        <dgm:presLayoutVars>
          <dgm:bulletEnabled val="1"/>
        </dgm:presLayoutVars>
      </dgm:prSet>
      <dgm:spPr/>
    </dgm:pt>
    <dgm:pt modelId="{13259DDB-19F3-4007-BAA1-77FA3559F453}" type="pres">
      <dgm:prSet presAssocID="{5758AB9E-5847-4CB4-8747-28C6018A45D7}" presName="dummy" presStyleCnt="0"/>
      <dgm:spPr/>
    </dgm:pt>
    <dgm:pt modelId="{88847528-7AF8-4F2A-B2E9-BC908571E464}" type="pres">
      <dgm:prSet presAssocID="{062134AE-BD0D-484A-8CC4-77D6533B74EB}" presName="sibTrans" presStyleLbl="sibTrans2D1" presStyleIdx="7" presStyleCnt="8"/>
      <dgm:spPr/>
    </dgm:pt>
  </dgm:ptLst>
  <dgm:cxnLst>
    <dgm:cxn modelId="{26566B06-CD97-43F2-85E3-16C32B8D9DCA}" type="presOf" srcId="{2094013D-B700-4A93-8985-1792739238F8}" destId="{8730A79D-ED63-4071-BA24-316EF9D60161}" srcOrd="0" destOrd="0" presId="urn:microsoft.com/office/officeart/2005/8/layout/radial6"/>
    <dgm:cxn modelId="{D26F8409-F08A-47A5-8511-81F06BC4836C}" srcId="{05C65815-5A45-45EA-B421-027F0E6B149F}" destId="{F4A9F2AC-93C3-494D-A95D-8A2E2BD0D1E0}" srcOrd="0" destOrd="0" parTransId="{BF280BB7-BDFB-4F6C-AECD-529F99BEB395}" sibTransId="{3761E3B8-3695-43EF-86F8-A639F7A145A8}"/>
    <dgm:cxn modelId="{DD19F10C-451A-4849-87CB-80D204A7EB86}" srcId="{E5D05D22-DF57-4F46-9C20-D465A99CD8FE}" destId="{05C65815-5A45-45EA-B421-027F0E6B149F}" srcOrd="0" destOrd="0" parTransId="{59B8191C-FE4B-4754-83F2-4E05C18F90F7}" sibTransId="{20410DCD-0E25-4C79-B5D1-4E5972D50651}"/>
    <dgm:cxn modelId="{BFAD0E1C-8FB5-4253-999F-FCC03E2C2037}" type="presOf" srcId="{05C65815-5A45-45EA-B421-027F0E6B149F}" destId="{A9543547-964E-4525-9E5B-FDF9BEB83DE5}" srcOrd="0" destOrd="0" presId="urn:microsoft.com/office/officeart/2005/8/layout/radial6"/>
    <dgm:cxn modelId="{081D4D25-9A7A-499E-9590-AB2DDE639C9F}" type="presOf" srcId="{EB5A8B04-8654-4574-8D1C-FD4DB3D0AA33}" destId="{D1994E30-1B96-468B-99FE-63D854AA2F9E}" srcOrd="0" destOrd="0" presId="urn:microsoft.com/office/officeart/2005/8/layout/radial6"/>
    <dgm:cxn modelId="{C4854E3C-F137-4EA4-9F46-9E721C71956C}" type="presOf" srcId="{3761E3B8-3695-43EF-86F8-A639F7A145A8}" destId="{43D6464D-B9BD-4DCB-89F5-C618A3AFA22E}" srcOrd="0" destOrd="0" presId="urn:microsoft.com/office/officeart/2005/8/layout/radial6"/>
    <dgm:cxn modelId="{5C48BD3C-A647-48E6-9DB4-D72121EA507E}" type="presOf" srcId="{84557AF6-BC53-4B15-87BE-04503FE47EB2}" destId="{7D0214E0-854E-4CFE-8610-E5293786D2F6}" srcOrd="0" destOrd="0" presId="urn:microsoft.com/office/officeart/2005/8/layout/radial6"/>
    <dgm:cxn modelId="{4E6E873F-2D91-46DB-9774-9DF288271F5E}" srcId="{05C65815-5A45-45EA-B421-027F0E6B149F}" destId="{A1506680-0BB3-467E-9A48-58F0F8F71D96}" srcOrd="1" destOrd="0" parTransId="{8DBF2624-A326-4DC1-9D46-CBF86AB02A2D}" sibTransId="{EB5A8B04-8654-4574-8D1C-FD4DB3D0AA33}"/>
    <dgm:cxn modelId="{04A3F945-9861-4EB6-B5B4-F46A6733E353}" type="presOf" srcId="{BEF9AD56-0776-40F3-91FE-0D7A64BB57DE}" destId="{F65525D0-D5C3-4E65-8888-784135DCB041}" srcOrd="0" destOrd="0" presId="urn:microsoft.com/office/officeart/2005/8/layout/radial6"/>
    <dgm:cxn modelId="{CEC15947-9445-48C6-9F48-B67BF0E768E9}" srcId="{05C65815-5A45-45EA-B421-027F0E6B149F}" destId="{FBBF07CF-AA71-493C-905E-E21D57E42734}" srcOrd="4" destOrd="0" parTransId="{C82D4E0E-4BDC-4B05-9579-99A5DCCC40AA}" sibTransId="{84557AF6-BC53-4B15-87BE-04503FE47EB2}"/>
    <dgm:cxn modelId="{E4CBE948-9532-4B7C-AB9C-2D265F6ADF56}" type="presOf" srcId="{E5D05D22-DF57-4F46-9C20-D465A99CD8FE}" destId="{9E9263EB-D4F7-4B45-A6B3-3EB58C6A2114}" srcOrd="0" destOrd="0" presId="urn:microsoft.com/office/officeart/2005/8/layout/radial6"/>
    <dgm:cxn modelId="{59ECEF4A-421D-4A23-BAB2-E78A7E602978}" type="presOf" srcId="{A612AE62-770E-44C8-B1D6-D09AFDCACC77}" destId="{9CDF178E-2622-46E9-9EF5-C5C24798AEEE}" srcOrd="0" destOrd="0" presId="urn:microsoft.com/office/officeart/2005/8/layout/radial6"/>
    <dgm:cxn modelId="{8DD81D54-ED2D-43AB-B07F-88DB7DC05C99}" type="presOf" srcId="{A1506680-0BB3-467E-9A48-58F0F8F71D96}" destId="{06EC1496-14C8-499B-8EA8-9B61B3211B72}" srcOrd="0" destOrd="0" presId="urn:microsoft.com/office/officeart/2005/8/layout/radial6"/>
    <dgm:cxn modelId="{298F2F68-3B53-44C4-AE3A-99AD6C83E2C8}" type="presOf" srcId="{5758AB9E-5847-4CB4-8747-28C6018A45D7}" destId="{06ED6448-407E-413B-9CE6-95A2D9EE4B1A}" srcOrd="0" destOrd="0" presId="urn:microsoft.com/office/officeart/2005/8/layout/radial6"/>
    <dgm:cxn modelId="{B42CFB82-A26E-4412-B15C-159E40DA1421}" srcId="{05C65815-5A45-45EA-B421-027F0E6B149F}" destId="{D9059188-0EFC-498B-AF56-DC537789ABD7}" srcOrd="6" destOrd="0" parTransId="{64C63B34-0802-4128-A79D-06452A9CC90D}" sibTransId="{58D8409F-9457-4E62-A692-AF67A8173468}"/>
    <dgm:cxn modelId="{9AC99499-C493-4457-A8D6-4C3DA332018E}" srcId="{05C65815-5A45-45EA-B421-027F0E6B149F}" destId="{5758AB9E-5847-4CB4-8747-28C6018A45D7}" srcOrd="7" destOrd="0" parTransId="{8537DC07-F345-48F0-BF9C-2DBF9D81B321}" sibTransId="{062134AE-BD0D-484A-8CC4-77D6533B74EB}"/>
    <dgm:cxn modelId="{FBFD89A4-980C-4583-9FC6-7BDAF02C3AD5}" srcId="{05C65815-5A45-45EA-B421-027F0E6B149F}" destId="{D83F7864-EF16-442D-8D13-170903C56BF6}" srcOrd="3" destOrd="0" parTransId="{82CFBCEB-776E-422C-93C3-C2BFC0E234DE}" sibTransId="{BEF9AD56-0776-40F3-91FE-0D7A64BB57DE}"/>
    <dgm:cxn modelId="{FB5006B9-B944-4CA5-AFD2-B626E5919800}" srcId="{05C65815-5A45-45EA-B421-027F0E6B149F}" destId="{2D954DFD-B8AE-4999-936D-E85ACE9F483F}" srcOrd="5" destOrd="0" parTransId="{A2FD5DE4-D150-477D-93CC-9F9AC2252882}" sibTransId="{2094013D-B700-4A93-8985-1792739238F8}"/>
    <dgm:cxn modelId="{A35B9ABD-70A6-4DA1-AA22-958EC40EF1C6}" type="presOf" srcId="{58D8409F-9457-4E62-A692-AF67A8173468}" destId="{82A27837-66FA-436F-A2E9-4ECF0F549730}" srcOrd="0" destOrd="0" presId="urn:microsoft.com/office/officeart/2005/8/layout/radial6"/>
    <dgm:cxn modelId="{939E68BF-AABA-4205-A573-E09AB01EF6FE}" type="presOf" srcId="{D83F7864-EF16-442D-8D13-170903C56BF6}" destId="{7094610E-0100-4C89-AFC4-8A88778A83A2}" srcOrd="0" destOrd="0" presId="urn:microsoft.com/office/officeart/2005/8/layout/radial6"/>
    <dgm:cxn modelId="{C17997CC-9756-427A-BF90-3EA5E5D93994}" type="presOf" srcId="{F4A9F2AC-93C3-494D-A95D-8A2E2BD0D1E0}" destId="{0F89EF6C-7C3A-4FC2-AAD6-2C91827AA846}" srcOrd="0" destOrd="0" presId="urn:microsoft.com/office/officeart/2005/8/layout/radial6"/>
    <dgm:cxn modelId="{4E087DE9-5C76-486B-BE16-9A0714F761BF}" type="presOf" srcId="{B08E0B6D-6593-4A7D-9AC9-B10BF2F91EB9}" destId="{FA8D7362-054B-4E8C-A086-4243A38C5E9E}" srcOrd="0" destOrd="0" presId="urn:microsoft.com/office/officeart/2005/8/layout/radial6"/>
    <dgm:cxn modelId="{E63B04ED-6011-415C-85A6-603D889395D2}" type="presOf" srcId="{2D954DFD-B8AE-4999-936D-E85ACE9F483F}" destId="{F5EE231C-1526-48AD-8938-C3DD36B16E91}" srcOrd="0" destOrd="0" presId="urn:microsoft.com/office/officeart/2005/8/layout/radial6"/>
    <dgm:cxn modelId="{96356BF2-93A2-48B1-926F-35AE57CDCC2B}" srcId="{05C65815-5A45-45EA-B421-027F0E6B149F}" destId="{B08E0B6D-6593-4A7D-9AC9-B10BF2F91EB9}" srcOrd="2" destOrd="0" parTransId="{95B7EF56-8CF3-47CA-ACD5-1E864F046043}" sibTransId="{A612AE62-770E-44C8-B1D6-D09AFDCACC77}"/>
    <dgm:cxn modelId="{38A2A4F7-E041-47C6-9C77-5B29E6FA29F6}" type="presOf" srcId="{FBBF07CF-AA71-493C-905E-E21D57E42734}" destId="{9443C6BD-64AF-445F-A48D-91506D925798}" srcOrd="0" destOrd="0" presId="urn:microsoft.com/office/officeart/2005/8/layout/radial6"/>
    <dgm:cxn modelId="{B6819DF8-21CA-49B0-BD05-318BB981AC63}" type="presOf" srcId="{D9059188-0EFC-498B-AF56-DC537789ABD7}" destId="{1DA15F3B-A40F-4991-B1BC-5410C507F21A}" srcOrd="0" destOrd="0" presId="urn:microsoft.com/office/officeart/2005/8/layout/radial6"/>
    <dgm:cxn modelId="{F9F9DDFF-CE91-4827-86D6-AE466F9BFE60}" type="presOf" srcId="{062134AE-BD0D-484A-8CC4-77D6533B74EB}" destId="{88847528-7AF8-4F2A-B2E9-BC908571E464}" srcOrd="0" destOrd="0" presId="urn:microsoft.com/office/officeart/2005/8/layout/radial6"/>
    <dgm:cxn modelId="{B2283D24-9893-46C6-B56D-7E3384B67D65}" type="presParOf" srcId="{9E9263EB-D4F7-4B45-A6B3-3EB58C6A2114}" destId="{A9543547-964E-4525-9E5B-FDF9BEB83DE5}" srcOrd="0" destOrd="0" presId="urn:microsoft.com/office/officeart/2005/8/layout/radial6"/>
    <dgm:cxn modelId="{AADE14F8-EFED-4204-8CA1-8DA621421411}" type="presParOf" srcId="{9E9263EB-D4F7-4B45-A6B3-3EB58C6A2114}" destId="{0F89EF6C-7C3A-4FC2-AAD6-2C91827AA846}" srcOrd="1" destOrd="0" presId="urn:microsoft.com/office/officeart/2005/8/layout/radial6"/>
    <dgm:cxn modelId="{2D6794B7-1FD2-46CB-A36E-8E99AE67EDCC}" type="presParOf" srcId="{9E9263EB-D4F7-4B45-A6B3-3EB58C6A2114}" destId="{0B26DB55-D2BF-409F-8FC6-821AF5631897}" srcOrd="2" destOrd="0" presId="urn:microsoft.com/office/officeart/2005/8/layout/radial6"/>
    <dgm:cxn modelId="{835D3119-66A2-4886-BB5A-2B3DB5204216}" type="presParOf" srcId="{9E9263EB-D4F7-4B45-A6B3-3EB58C6A2114}" destId="{43D6464D-B9BD-4DCB-89F5-C618A3AFA22E}" srcOrd="3" destOrd="0" presId="urn:microsoft.com/office/officeart/2005/8/layout/radial6"/>
    <dgm:cxn modelId="{C62E55B4-C9B1-44A8-91DD-ED7D8A624007}" type="presParOf" srcId="{9E9263EB-D4F7-4B45-A6B3-3EB58C6A2114}" destId="{06EC1496-14C8-499B-8EA8-9B61B3211B72}" srcOrd="4" destOrd="0" presId="urn:microsoft.com/office/officeart/2005/8/layout/radial6"/>
    <dgm:cxn modelId="{F82A935E-3C70-4AE8-830E-8AA13BFB79DB}" type="presParOf" srcId="{9E9263EB-D4F7-4B45-A6B3-3EB58C6A2114}" destId="{E0A01695-0ED4-43CA-8569-25EC157B0198}" srcOrd="5" destOrd="0" presId="urn:microsoft.com/office/officeart/2005/8/layout/radial6"/>
    <dgm:cxn modelId="{9AEC8F01-505B-4B37-BE6B-7D0BA6803DBD}" type="presParOf" srcId="{9E9263EB-D4F7-4B45-A6B3-3EB58C6A2114}" destId="{D1994E30-1B96-468B-99FE-63D854AA2F9E}" srcOrd="6" destOrd="0" presId="urn:microsoft.com/office/officeart/2005/8/layout/radial6"/>
    <dgm:cxn modelId="{ABE49ED0-E27D-4489-8B12-E77A36134A17}" type="presParOf" srcId="{9E9263EB-D4F7-4B45-A6B3-3EB58C6A2114}" destId="{FA8D7362-054B-4E8C-A086-4243A38C5E9E}" srcOrd="7" destOrd="0" presId="urn:microsoft.com/office/officeart/2005/8/layout/radial6"/>
    <dgm:cxn modelId="{F5A5F7A7-6B45-48A6-B86B-CBE95F3EBED6}" type="presParOf" srcId="{9E9263EB-D4F7-4B45-A6B3-3EB58C6A2114}" destId="{012A73CF-FA87-479F-B93E-5C7AEC06EC31}" srcOrd="8" destOrd="0" presId="urn:microsoft.com/office/officeart/2005/8/layout/radial6"/>
    <dgm:cxn modelId="{E7900B9A-B129-4F27-88C7-736BB2A1F0F2}" type="presParOf" srcId="{9E9263EB-D4F7-4B45-A6B3-3EB58C6A2114}" destId="{9CDF178E-2622-46E9-9EF5-C5C24798AEEE}" srcOrd="9" destOrd="0" presId="urn:microsoft.com/office/officeart/2005/8/layout/radial6"/>
    <dgm:cxn modelId="{A4DE5A5F-80E8-4BF3-94C5-F597A9756FC4}" type="presParOf" srcId="{9E9263EB-D4F7-4B45-A6B3-3EB58C6A2114}" destId="{7094610E-0100-4C89-AFC4-8A88778A83A2}" srcOrd="10" destOrd="0" presId="urn:microsoft.com/office/officeart/2005/8/layout/radial6"/>
    <dgm:cxn modelId="{182140B9-576C-455F-91D7-D1D3E3F3D4C4}" type="presParOf" srcId="{9E9263EB-D4F7-4B45-A6B3-3EB58C6A2114}" destId="{E47B9400-6E91-400D-9088-0497ABDCF57F}" srcOrd="11" destOrd="0" presId="urn:microsoft.com/office/officeart/2005/8/layout/radial6"/>
    <dgm:cxn modelId="{05ECDDDF-ED25-4E4D-87E4-4FA4F23CCEFF}" type="presParOf" srcId="{9E9263EB-D4F7-4B45-A6B3-3EB58C6A2114}" destId="{F65525D0-D5C3-4E65-8888-784135DCB041}" srcOrd="12" destOrd="0" presId="urn:microsoft.com/office/officeart/2005/8/layout/radial6"/>
    <dgm:cxn modelId="{09D75525-4789-4603-90F1-2F0F1D3775F2}" type="presParOf" srcId="{9E9263EB-D4F7-4B45-A6B3-3EB58C6A2114}" destId="{9443C6BD-64AF-445F-A48D-91506D925798}" srcOrd="13" destOrd="0" presId="urn:microsoft.com/office/officeart/2005/8/layout/radial6"/>
    <dgm:cxn modelId="{EDF11F52-7022-46C5-A9BD-BC90DE46CEF7}" type="presParOf" srcId="{9E9263EB-D4F7-4B45-A6B3-3EB58C6A2114}" destId="{8AD12B69-957C-4644-AB81-8502FC9B3BF1}" srcOrd="14" destOrd="0" presId="urn:microsoft.com/office/officeart/2005/8/layout/radial6"/>
    <dgm:cxn modelId="{E93136FE-7158-47BA-8F73-0651C8F1B69A}" type="presParOf" srcId="{9E9263EB-D4F7-4B45-A6B3-3EB58C6A2114}" destId="{7D0214E0-854E-4CFE-8610-E5293786D2F6}" srcOrd="15" destOrd="0" presId="urn:microsoft.com/office/officeart/2005/8/layout/radial6"/>
    <dgm:cxn modelId="{4AF784F0-2F10-46F2-A0EB-700C4A60DBA6}" type="presParOf" srcId="{9E9263EB-D4F7-4B45-A6B3-3EB58C6A2114}" destId="{F5EE231C-1526-48AD-8938-C3DD36B16E91}" srcOrd="16" destOrd="0" presId="urn:microsoft.com/office/officeart/2005/8/layout/radial6"/>
    <dgm:cxn modelId="{D8866299-422D-44F3-91A0-4DC1230F06CE}" type="presParOf" srcId="{9E9263EB-D4F7-4B45-A6B3-3EB58C6A2114}" destId="{A10D96B5-8AA4-4B79-ABA9-1A49F15265F6}" srcOrd="17" destOrd="0" presId="urn:microsoft.com/office/officeart/2005/8/layout/radial6"/>
    <dgm:cxn modelId="{A4476D14-9D9D-438D-AAE4-46210C671DBB}" type="presParOf" srcId="{9E9263EB-D4F7-4B45-A6B3-3EB58C6A2114}" destId="{8730A79D-ED63-4071-BA24-316EF9D60161}" srcOrd="18" destOrd="0" presId="urn:microsoft.com/office/officeart/2005/8/layout/radial6"/>
    <dgm:cxn modelId="{7BF34586-B0D5-488F-A452-D9F002519F3B}" type="presParOf" srcId="{9E9263EB-D4F7-4B45-A6B3-3EB58C6A2114}" destId="{1DA15F3B-A40F-4991-B1BC-5410C507F21A}" srcOrd="19" destOrd="0" presId="urn:microsoft.com/office/officeart/2005/8/layout/radial6"/>
    <dgm:cxn modelId="{00C6275F-28F1-4A40-9346-52EE874B8E04}" type="presParOf" srcId="{9E9263EB-D4F7-4B45-A6B3-3EB58C6A2114}" destId="{1498A277-7BB2-4E99-9552-1CD11ADD6999}" srcOrd="20" destOrd="0" presId="urn:microsoft.com/office/officeart/2005/8/layout/radial6"/>
    <dgm:cxn modelId="{4543AB30-62BE-4EF0-975E-00B740685A84}" type="presParOf" srcId="{9E9263EB-D4F7-4B45-A6B3-3EB58C6A2114}" destId="{82A27837-66FA-436F-A2E9-4ECF0F549730}" srcOrd="21" destOrd="0" presId="urn:microsoft.com/office/officeart/2005/8/layout/radial6"/>
    <dgm:cxn modelId="{7BB9B850-49E4-41F6-BBFB-509CDE90A166}" type="presParOf" srcId="{9E9263EB-D4F7-4B45-A6B3-3EB58C6A2114}" destId="{06ED6448-407E-413B-9CE6-95A2D9EE4B1A}" srcOrd="22" destOrd="0" presId="urn:microsoft.com/office/officeart/2005/8/layout/radial6"/>
    <dgm:cxn modelId="{88B64B53-CDDF-46DA-B9AB-BE5A0BE51A4B}" type="presParOf" srcId="{9E9263EB-D4F7-4B45-A6B3-3EB58C6A2114}" destId="{13259DDB-19F3-4007-BAA1-77FA3559F453}" srcOrd="23" destOrd="0" presId="urn:microsoft.com/office/officeart/2005/8/layout/radial6"/>
    <dgm:cxn modelId="{ED95B2A4-27CF-402B-A20B-940650EEF5DA}" type="presParOf" srcId="{9E9263EB-D4F7-4B45-A6B3-3EB58C6A2114}" destId="{88847528-7AF8-4F2A-B2E9-BC908571E464}" srcOrd="24"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89F370A3-244B-4454-B143-6D65A2211816}" type="doc">
      <dgm:prSet loTypeId="urn:microsoft.com/office/officeart/2005/8/layout/funnel1" loCatId="relationship" qsTypeId="urn:microsoft.com/office/officeart/2005/8/quickstyle/simple1" qsCatId="simple" csTypeId="urn:microsoft.com/office/officeart/2005/8/colors/colorful4" csCatId="colorful" phldr="1"/>
      <dgm:spPr/>
      <dgm:t>
        <a:bodyPr/>
        <a:lstStyle/>
        <a:p>
          <a:endParaRPr lang="it-IT"/>
        </a:p>
      </dgm:t>
    </dgm:pt>
    <dgm:pt modelId="{14345C64-B644-4EF7-9439-73B731B59725}">
      <dgm:prSet phldrT="[Testo]" custT="1"/>
      <dgm:spPr/>
      <dgm:t>
        <a:bodyPr/>
        <a:lstStyle/>
        <a:p>
          <a:r>
            <a:rPr lang="en-US" sz="1600" b="1" dirty="0">
              <a:solidFill>
                <a:schemeClr val="tx1"/>
              </a:solidFill>
              <a:latin typeface="Garamond" panose="02020404030301010803" pitchFamily="18" charset="0"/>
            </a:rPr>
            <a:t>Preparatory work for the calculation of EUAs</a:t>
          </a:r>
          <a:endParaRPr lang="it-IT" sz="1600" b="1" dirty="0">
            <a:solidFill>
              <a:schemeClr val="tx1"/>
            </a:solidFill>
            <a:latin typeface="Garamond" panose="02020404030301010803" pitchFamily="18" charset="0"/>
          </a:endParaRPr>
        </a:p>
      </dgm:t>
    </dgm:pt>
    <dgm:pt modelId="{A0A687E2-0871-427B-8377-4B4328FCCD6A}" type="parTrans" cxnId="{66E628B2-4C45-4B98-988A-B79D3628965B}">
      <dgm:prSet/>
      <dgm:spPr/>
      <dgm:t>
        <a:bodyPr/>
        <a:lstStyle/>
        <a:p>
          <a:endParaRPr lang="it-IT"/>
        </a:p>
      </dgm:t>
    </dgm:pt>
    <dgm:pt modelId="{43AB2F7C-E0D6-4D73-9CD4-FAE4F3D9105A}" type="sibTrans" cxnId="{66E628B2-4C45-4B98-988A-B79D3628965B}">
      <dgm:prSet/>
      <dgm:spPr/>
      <dgm:t>
        <a:bodyPr/>
        <a:lstStyle/>
        <a:p>
          <a:endParaRPr lang="it-IT"/>
        </a:p>
      </dgm:t>
    </dgm:pt>
    <dgm:pt modelId="{960FDA14-9021-43B5-A8DA-4B0B12DBAF77}">
      <dgm:prSet phldrT="[Testo]" custT="1"/>
      <dgm:spPr/>
      <dgm:t>
        <a:bodyPr/>
        <a:lstStyle/>
        <a:p>
          <a:r>
            <a:rPr lang="en-US" sz="1600" b="1" dirty="0">
              <a:solidFill>
                <a:schemeClr val="tx1"/>
              </a:solidFill>
              <a:latin typeface="Garamond" panose="02020404030301010803" pitchFamily="18" charset="0"/>
            </a:rPr>
            <a:t>2014-2018 data collection</a:t>
          </a:r>
          <a:endParaRPr lang="it-IT" sz="1600" b="1" dirty="0">
            <a:solidFill>
              <a:schemeClr val="tx1"/>
            </a:solidFill>
            <a:latin typeface="Garamond" panose="02020404030301010803" pitchFamily="18" charset="0"/>
          </a:endParaRPr>
        </a:p>
      </dgm:t>
    </dgm:pt>
    <dgm:pt modelId="{46145D05-28CD-4E8B-B5A3-6F30716F9716}" type="parTrans" cxnId="{A144F0E2-1999-48E5-B99F-22896CC9A13B}">
      <dgm:prSet/>
      <dgm:spPr/>
      <dgm:t>
        <a:bodyPr/>
        <a:lstStyle/>
        <a:p>
          <a:endParaRPr lang="it-IT"/>
        </a:p>
      </dgm:t>
    </dgm:pt>
    <dgm:pt modelId="{10F83859-8363-49B6-9D1B-C29D5450DDF2}" type="sibTrans" cxnId="{A144F0E2-1999-48E5-B99F-22896CC9A13B}">
      <dgm:prSet/>
      <dgm:spPr/>
      <dgm:t>
        <a:bodyPr/>
        <a:lstStyle/>
        <a:p>
          <a:endParaRPr lang="it-IT"/>
        </a:p>
      </dgm:t>
    </dgm:pt>
    <dgm:pt modelId="{AB567D22-E8B0-48F7-BA52-32A282CBA204}">
      <dgm:prSet phldrT="[Testo]" custT="1"/>
      <dgm:spPr/>
      <dgm:t>
        <a:bodyPr/>
        <a:lstStyle/>
        <a:p>
          <a:endParaRPr lang="it-IT"/>
        </a:p>
      </dgm:t>
    </dgm:pt>
    <dgm:pt modelId="{64DAF643-9AC5-45BE-8FAC-ED4E6ECBD973}" type="parTrans" cxnId="{A49527A5-90A2-411B-AC1A-C7DB1F11C236}">
      <dgm:prSet/>
      <dgm:spPr/>
      <dgm:t>
        <a:bodyPr/>
        <a:lstStyle/>
        <a:p>
          <a:endParaRPr lang="it-IT"/>
        </a:p>
      </dgm:t>
    </dgm:pt>
    <dgm:pt modelId="{66B0D293-9592-49B3-95E8-6DC0A221B3FD}" type="sibTrans" cxnId="{A49527A5-90A2-411B-AC1A-C7DB1F11C236}">
      <dgm:prSet/>
      <dgm:spPr/>
      <dgm:t>
        <a:bodyPr/>
        <a:lstStyle/>
        <a:p>
          <a:endParaRPr lang="it-IT"/>
        </a:p>
      </dgm:t>
    </dgm:pt>
    <dgm:pt modelId="{5E9F03FB-CCE9-4808-AE84-B5F7B1429DB6}">
      <dgm:prSet phldrT="[Testo]" custT="1"/>
      <dgm:spPr/>
      <dgm:t>
        <a:bodyPr/>
        <a:lstStyle/>
        <a:p>
          <a:r>
            <a:rPr lang="en-US" sz="1600" b="1" dirty="0">
              <a:solidFill>
                <a:schemeClr val="tx1"/>
              </a:solidFill>
              <a:latin typeface="Garamond" panose="02020404030301010803" pitchFamily="18" charset="0"/>
            </a:rPr>
            <a:t>The data collection process ended in 2020</a:t>
          </a:r>
          <a:endParaRPr lang="it-IT" sz="1600" b="1" dirty="0">
            <a:solidFill>
              <a:schemeClr val="tx1"/>
            </a:solidFill>
            <a:latin typeface="Garamond" panose="02020404030301010803" pitchFamily="18" charset="0"/>
          </a:endParaRPr>
        </a:p>
      </dgm:t>
    </dgm:pt>
    <dgm:pt modelId="{FAC6F717-3ADA-4250-AF6E-CD874BD64C6C}" type="parTrans" cxnId="{E6E33321-F37C-4949-AB6C-EBC14F473040}">
      <dgm:prSet/>
      <dgm:spPr/>
      <dgm:t>
        <a:bodyPr/>
        <a:lstStyle/>
        <a:p>
          <a:endParaRPr lang="it-IT"/>
        </a:p>
      </dgm:t>
    </dgm:pt>
    <dgm:pt modelId="{D0ACAE74-94A8-4C4D-B629-F7F26D8E3603}" type="sibTrans" cxnId="{E6E33321-F37C-4949-AB6C-EBC14F473040}">
      <dgm:prSet/>
      <dgm:spPr/>
      <dgm:t>
        <a:bodyPr/>
        <a:lstStyle/>
        <a:p>
          <a:endParaRPr lang="it-IT"/>
        </a:p>
      </dgm:t>
    </dgm:pt>
    <dgm:pt modelId="{DD0B892A-CEF1-4401-B6CB-A432F7DF3B41}">
      <dgm:prSet phldrT="[Testo]" custT="1"/>
      <dgm:spPr/>
      <dgm:t>
        <a:bodyPr/>
        <a:lstStyle/>
        <a:p>
          <a:r>
            <a:rPr lang="en-US" sz="2000" b="1" dirty="0">
              <a:solidFill>
                <a:schemeClr val="tx1"/>
              </a:solidFill>
              <a:latin typeface="Garamond" panose="02020404030301010803" pitchFamily="18" charset="0"/>
            </a:rPr>
            <a:t>In 2021, the EC confirmed the absence of application (2021-2025) of the cross-sector correction factor</a:t>
          </a:r>
          <a:endParaRPr lang="it-IT" sz="2000" b="1" dirty="0">
            <a:solidFill>
              <a:schemeClr val="tx1"/>
            </a:solidFill>
            <a:latin typeface="Garamond" panose="02020404030301010803" pitchFamily="18" charset="0"/>
          </a:endParaRPr>
        </a:p>
      </dgm:t>
    </dgm:pt>
    <dgm:pt modelId="{9F12F856-110E-48D8-9248-AF1EA8EDE999}" type="sibTrans" cxnId="{5409CB86-D51B-4BAE-9D1A-B636B40C92ED}">
      <dgm:prSet/>
      <dgm:spPr/>
      <dgm:t>
        <a:bodyPr/>
        <a:lstStyle/>
        <a:p>
          <a:endParaRPr lang="it-IT"/>
        </a:p>
      </dgm:t>
    </dgm:pt>
    <dgm:pt modelId="{2E72C6C9-F1F5-48A5-941D-486E9E108B26}" type="parTrans" cxnId="{5409CB86-D51B-4BAE-9D1A-B636B40C92ED}">
      <dgm:prSet/>
      <dgm:spPr/>
      <dgm:t>
        <a:bodyPr/>
        <a:lstStyle/>
        <a:p>
          <a:endParaRPr lang="it-IT"/>
        </a:p>
      </dgm:t>
    </dgm:pt>
    <dgm:pt modelId="{15137080-6B63-4BA3-8E1F-510F5D4BFF47}" type="pres">
      <dgm:prSet presAssocID="{89F370A3-244B-4454-B143-6D65A2211816}" presName="Name0" presStyleCnt="0">
        <dgm:presLayoutVars>
          <dgm:chMax val="4"/>
          <dgm:resizeHandles val="exact"/>
        </dgm:presLayoutVars>
      </dgm:prSet>
      <dgm:spPr/>
    </dgm:pt>
    <dgm:pt modelId="{D26B92B0-046A-4F19-8C35-B292219823CA}" type="pres">
      <dgm:prSet presAssocID="{89F370A3-244B-4454-B143-6D65A2211816}" presName="ellipse" presStyleLbl="trBgShp" presStyleIdx="0" presStyleCnt="1" custScaleX="189364" custScaleY="228488"/>
      <dgm:spPr/>
    </dgm:pt>
    <dgm:pt modelId="{DBF9CAFB-9043-49A6-8CB4-440CA8DDB7C3}" type="pres">
      <dgm:prSet presAssocID="{89F370A3-244B-4454-B143-6D65A2211816}" presName="arrow1" presStyleLbl="fgShp" presStyleIdx="0" presStyleCnt="1"/>
      <dgm:spPr/>
    </dgm:pt>
    <dgm:pt modelId="{936E91B3-D7B2-48FC-9226-6D82F28AF985}" type="pres">
      <dgm:prSet presAssocID="{89F370A3-244B-4454-B143-6D65A2211816}" presName="rectangle" presStyleLbl="revTx" presStyleIdx="0" presStyleCnt="1" custScaleX="254794" custScaleY="155785">
        <dgm:presLayoutVars>
          <dgm:bulletEnabled val="1"/>
        </dgm:presLayoutVars>
      </dgm:prSet>
      <dgm:spPr/>
    </dgm:pt>
    <dgm:pt modelId="{203C118A-4D27-4809-95BC-F7E4E77E190B}" type="pres">
      <dgm:prSet presAssocID="{960FDA14-9021-43B5-A8DA-4B0B12DBAF77}" presName="item1" presStyleLbl="node1" presStyleIdx="0" presStyleCnt="3">
        <dgm:presLayoutVars>
          <dgm:bulletEnabled val="1"/>
        </dgm:presLayoutVars>
      </dgm:prSet>
      <dgm:spPr/>
    </dgm:pt>
    <dgm:pt modelId="{2192D11B-F4CC-4A9E-BA95-47DBD1AAD993}" type="pres">
      <dgm:prSet presAssocID="{5E9F03FB-CCE9-4808-AE84-B5F7B1429DB6}" presName="item2" presStyleLbl="node1" presStyleIdx="1" presStyleCnt="3">
        <dgm:presLayoutVars>
          <dgm:bulletEnabled val="1"/>
        </dgm:presLayoutVars>
      </dgm:prSet>
      <dgm:spPr/>
    </dgm:pt>
    <dgm:pt modelId="{2161F7F0-2D41-45B1-93B3-C5738C58BABA}" type="pres">
      <dgm:prSet presAssocID="{DD0B892A-CEF1-4401-B6CB-A432F7DF3B41}" presName="item3" presStyleLbl="node1" presStyleIdx="2" presStyleCnt="3" custScaleX="145711" custScaleY="98572">
        <dgm:presLayoutVars>
          <dgm:bulletEnabled val="1"/>
        </dgm:presLayoutVars>
      </dgm:prSet>
      <dgm:spPr/>
    </dgm:pt>
    <dgm:pt modelId="{5C6E60EC-EF1E-45EF-9BA1-E2FC331ECCF6}" type="pres">
      <dgm:prSet presAssocID="{89F370A3-244B-4454-B143-6D65A2211816}" presName="funnel" presStyleLbl="trAlignAcc1" presStyleIdx="0" presStyleCnt="1" custScaleX="168539" custScaleY="108546"/>
      <dgm:spPr/>
    </dgm:pt>
  </dgm:ptLst>
  <dgm:cxnLst>
    <dgm:cxn modelId="{41EEF903-4941-4D9B-8D8B-A50D1396B766}" type="presOf" srcId="{DD0B892A-CEF1-4401-B6CB-A432F7DF3B41}" destId="{936E91B3-D7B2-48FC-9226-6D82F28AF985}" srcOrd="0" destOrd="0" presId="urn:microsoft.com/office/officeart/2005/8/layout/funnel1"/>
    <dgm:cxn modelId="{36ACA614-D70F-4E9C-9CC9-CFDE40C31682}" type="presOf" srcId="{89F370A3-244B-4454-B143-6D65A2211816}" destId="{15137080-6B63-4BA3-8E1F-510F5D4BFF47}" srcOrd="0" destOrd="0" presId="urn:microsoft.com/office/officeart/2005/8/layout/funnel1"/>
    <dgm:cxn modelId="{F62D5917-58A2-458E-8CF1-596E978CF1B9}" type="presOf" srcId="{5E9F03FB-CCE9-4808-AE84-B5F7B1429DB6}" destId="{203C118A-4D27-4809-95BC-F7E4E77E190B}" srcOrd="0" destOrd="0" presId="urn:microsoft.com/office/officeart/2005/8/layout/funnel1"/>
    <dgm:cxn modelId="{E6E33321-F37C-4949-AB6C-EBC14F473040}" srcId="{89F370A3-244B-4454-B143-6D65A2211816}" destId="{5E9F03FB-CCE9-4808-AE84-B5F7B1429DB6}" srcOrd="2" destOrd="0" parTransId="{FAC6F717-3ADA-4250-AF6E-CD874BD64C6C}" sibTransId="{D0ACAE74-94A8-4C4D-B629-F7F26D8E3603}"/>
    <dgm:cxn modelId="{C65DBF4B-F4E2-4982-A7F6-3B0DBE1D0951}" type="presOf" srcId="{960FDA14-9021-43B5-A8DA-4B0B12DBAF77}" destId="{2192D11B-F4CC-4A9E-BA95-47DBD1AAD993}" srcOrd="0" destOrd="0" presId="urn:microsoft.com/office/officeart/2005/8/layout/funnel1"/>
    <dgm:cxn modelId="{5409CB86-D51B-4BAE-9D1A-B636B40C92ED}" srcId="{89F370A3-244B-4454-B143-6D65A2211816}" destId="{DD0B892A-CEF1-4401-B6CB-A432F7DF3B41}" srcOrd="3" destOrd="0" parTransId="{2E72C6C9-F1F5-48A5-941D-486E9E108B26}" sibTransId="{9F12F856-110E-48D8-9248-AF1EA8EDE999}"/>
    <dgm:cxn modelId="{A49527A5-90A2-411B-AC1A-C7DB1F11C236}" srcId="{89F370A3-244B-4454-B143-6D65A2211816}" destId="{AB567D22-E8B0-48F7-BA52-32A282CBA204}" srcOrd="4" destOrd="0" parTransId="{64DAF643-9AC5-45BE-8FAC-ED4E6ECBD973}" sibTransId="{66B0D293-9592-49B3-95E8-6DC0A221B3FD}"/>
    <dgm:cxn modelId="{66E628B2-4C45-4B98-988A-B79D3628965B}" srcId="{89F370A3-244B-4454-B143-6D65A2211816}" destId="{14345C64-B644-4EF7-9439-73B731B59725}" srcOrd="0" destOrd="0" parTransId="{A0A687E2-0871-427B-8377-4B4328FCCD6A}" sibTransId="{43AB2F7C-E0D6-4D73-9CD4-FAE4F3D9105A}"/>
    <dgm:cxn modelId="{2A036EC7-D629-4B3B-8026-2CF9CE18BF43}" type="presOf" srcId="{14345C64-B644-4EF7-9439-73B731B59725}" destId="{2161F7F0-2D41-45B1-93B3-C5738C58BABA}" srcOrd="0" destOrd="0" presId="urn:microsoft.com/office/officeart/2005/8/layout/funnel1"/>
    <dgm:cxn modelId="{A144F0E2-1999-48E5-B99F-22896CC9A13B}" srcId="{89F370A3-244B-4454-B143-6D65A2211816}" destId="{960FDA14-9021-43B5-A8DA-4B0B12DBAF77}" srcOrd="1" destOrd="0" parTransId="{46145D05-28CD-4E8B-B5A3-6F30716F9716}" sibTransId="{10F83859-8363-49B6-9D1B-C29D5450DDF2}"/>
    <dgm:cxn modelId="{65E6F22B-4A8D-4FDA-BDD6-F485AEE80514}" type="presParOf" srcId="{15137080-6B63-4BA3-8E1F-510F5D4BFF47}" destId="{D26B92B0-046A-4F19-8C35-B292219823CA}" srcOrd="0" destOrd="0" presId="urn:microsoft.com/office/officeart/2005/8/layout/funnel1"/>
    <dgm:cxn modelId="{0A60D8A8-1F69-4F56-AAF1-40C680ED4046}" type="presParOf" srcId="{15137080-6B63-4BA3-8E1F-510F5D4BFF47}" destId="{DBF9CAFB-9043-49A6-8CB4-440CA8DDB7C3}" srcOrd="1" destOrd="0" presId="urn:microsoft.com/office/officeart/2005/8/layout/funnel1"/>
    <dgm:cxn modelId="{B51FD0F9-0F2A-454C-A924-C4D2A59A5260}" type="presParOf" srcId="{15137080-6B63-4BA3-8E1F-510F5D4BFF47}" destId="{936E91B3-D7B2-48FC-9226-6D82F28AF985}" srcOrd="2" destOrd="0" presId="urn:microsoft.com/office/officeart/2005/8/layout/funnel1"/>
    <dgm:cxn modelId="{8708478D-E092-45BC-BC12-D302EFC920AD}" type="presParOf" srcId="{15137080-6B63-4BA3-8E1F-510F5D4BFF47}" destId="{203C118A-4D27-4809-95BC-F7E4E77E190B}" srcOrd="3" destOrd="0" presId="urn:microsoft.com/office/officeart/2005/8/layout/funnel1"/>
    <dgm:cxn modelId="{9C7F44FC-926B-4C53-A497-61FE4DF0E004}" type="presParOf" srcId="{15137080-6B63-4BA3-8E1F-510F5D4BFF47}" destId="{2192D11B-F4CC-4A9E-BA95-47DBD1AAD993}" srcOrd="4" destOrd="0" presId="urn:microsoft.com/office/officeart/2005/8/layout/funnel1"/>
    <dgm:cxn modelId="{81EF2641-3E1B-48B3-B9C6-1E95F78D8D2F}" type="presParOf" srcId="{15137080-6B63-4BA3-8E1F-510F5D4BFF47}" destId="{2161F7F0-2D41-45B1-93B3-C5738C58BABA}" srcOrd="5" destOrd="0" presId="urn:microsoft.com/office/officeart/2005/8/layout/funnel1"/>
    <dgm:cxn modelId="{85E03D03-FC35-488B-A25A-32F425805936}" type="presParOf" srcId="{15137080-6B63-4BA3-8E1F-510F5D4BFF47}" destId="{5C6E60EC-EF1E-45EF-9BA1-E2FC331ECCF6}" srcOrd="6" destOrd="0" presId="urn:microsoft.com/office/officeart/2005/8/layout/funnel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BFA9B80C-21E1-470F-B6C5-E35F5024D16A}" type="doc">
      <dgm:prSet loTypeId="urn:microsoft.com/office/officeart/2005/8/layout/hProcess4" loCatId="process" qsTypeId="urn:microsoft.com/office/officeart/2005/8/quickstyle/simple1" qsCatId="simple" csTypeId="urn:microsoft.com/office/officeart/2005/8/colors/colorful4" csCatId="colorful" phldr="1"/>
      <dgm:spPr/>
    </dgm:pt>
    <dgm:pt modelId="{C4A03A25-1D5E-4135-8C62-319564675ACF}">
      <dgm:prSet phldrT="[Testo]" custT="1"/>
      <dgm:spPr/>
      <dgm:t>
        <a:bodyPr/>
        <a:lstStyle/>
        <a:p>
          <a:r>
            <a:rPr lang="en-GB" sz="1400" b="1" dirty="0">
              <a:solidFill>
                <a:schemeClr val="tx1"/>
              </a:solidFill>
              <a:latin typeface="Garamond" panose="02020404030301010803" pitchFamily="18" charset="0"/>
            </a:rPr>
            <a:t>2013</a:t>
          </a:r>
          <a:endParaRPr lang="it-IT" sz="1400" b="1" dirty="0">
            <a:solidFill>
              <a:schemeClr val="tx1"/>
            </a:solidFill>
            <a:latin typeface="Garamond" panose="02020404030301010803" pitchFamily="18" charset="0"/>
          </a:endParaRPr>
        </a:p>
      </dgm:t>
    </dgm:pt>
    <dgm:pt modelId="{4645548E-4A07-4989-A5EB-7246D8A76FAF}" type="parTrans" cxnId="{81CC032D-32A1-4F94-96C9-5C4715C2D7D4}">
      <dgm:prSet/>
      <dgm:spPr/>
      <dgm:t>
        <a:bodyPr/>
        <a:lstStyle/>
        <a:p>
          <a:endParaRPr lang="it-IT"/>
        </a:p>
      </dgm:t>
    </dgm:pt>
    <dgm:pt modelId="{37FC869A-DC61-4679-B9CA-A7ECFFCFC9FC}" type="sibTrans" cxnId="{81CC032D-32A1-4F94-96C9-5C4715C2D7D4}">
      <dgm:prSet/>
      <dgm:spPr/>
      <dgm:t>
        <a:bodyPr/>
        <a:lstStyle/>
        <a:p>
          <a:endParaRPr lang="it-IT"/>
        </a:p>
      </dgm:t>
    </dgm:pt>
    <dgm:pt modelId="{771C723F-787D-4503-A74B-1096B9E6B74C}">
      <dgm:prSet custT="1"/>
      <dgm:spPr/>
      <dgm:t>
        <a:bodyPr/>
        <a:lstStyle/>
        <a:p>
          <a:r>
            <a:rPr lang="en-GB" sz="1400" b="1" dirty="0">
              <a:solidFill>
                <a:schemeClr val="tx1"/>
              </a:solidFill>
              <a:latin typeface="Garamond" panose="02020404030301010803" pitchFamily="18" charset="0"/>
            </a:rPr>
            <a:t>2014-16</a:t>
          </a:r>
        </a:p>
      </dgm:t>
    </dgm:pt>
    <dgm:pt modelId="{94DA2502-38A9-4219-ACF7-54CDDFD115FE}" type="parTrans" cxnId="{2152E090-5350-420A-A661-38050AB661C6}">
      <dgm:prSet/>
      <dgm:spPr/>
      <dgm:t>
        <a:bodyPr/>
        <a:lstStyle/>
        <a:p>
          <a:endParaRPr lang="it-IT"/>
        </a:p>
      </dgm:t>
    </dgm:pt>
    <dgm:pt modelId="{4FFFEB4F-6EFF-42C3-AA3D-79FAF19021BA}" type="sibTrans" cxnId="{2152E090-5350-420A-A661-38050AB661C6}">
      <dgm:prSet/>
      <dgm:spPr/>
      <dgm:t>
        <a:bodyPr/>
        <a:lstStyle/>
        <a:p>
          <a:endParaRPr lang="it-IT"/>
        </a:p>
      </dgm:t>
    </dgm:pt>
    <dgm:pt modelId="{2BC0E7D3-9502-4736-8EFB-B384305203C8}">
      <dgm:prSet custT="1"/>
      <dgm:spPr/>
      <dgm:t>
        <a:bodyPr/>
        <a:lstStyle/>
        <a:p>
          <a:r>
            <a:rPr lang="en-GB" sz="1400" b="1" dirty="0">
              <a:solidFill>
                <a:schemeClr val="tx1"/>
              </a:solidFill>
              <a:latin typeface="Garamond" panose="02020404030301010803" pitchFamily="18" charset="0"/>
            </a:rPr>
            <a:t>2019 – MSR (2015)</a:t>
          </a:r>
        </a:p>
      </dgm:t>
    </dgm:pt>
    <dgm:pt modelId="{22D7F07B-BFFD-4407-B9DD-6E091E9C38C1}" type="parTrans" cxnId="{62423040-59FF-4EFF-B852-7924C14D19C9}">
      <dgm:prSet/>
      <dgm:spPr/>
      <dgm:t>
        <a:bodyPr/>
        <a:lstStyle/>
        <a:p>
          <a:endParaRPr lang="it-IT"/>
        </a:p>
      </dgm:t>
    </dgm:pt>
    <dgm:pt modelId="{690FCA63-A746-40FF-9080-74D450183B39}" type="sibTrans" cxnId="{62423040-59FF-4EFF-B852-7924C14D19C9}">
      <dgm:prSet/>
      <dgm:spPr/>
      <dgm:t>
        <a:bodyPr/>
        <a:lstStyle/>
        <a:p>
          <a:endParaRPr lang="it-IT"/>
        </a:p>
      </dgm:t>
    </dgm:pt>
    <dgm:pt modelId="{9F967D66-080D-452D-BCC4-2A2C4D9EE1F1}">
      <dgm:prSet custT="1"/>
      <dgm:spPr/>
      <dgm:t>
        <a:bodyPr/>
        <a:lstStyle/>
        <a:p>
          <a:r>
            <a:rPr lang="en-GB" sz="1400" b="1" dirty="0">
              <a:solidFill>
                <a:schemeClr val="tx1"/>
              </a:solidFill>
              <a:latin typeface="Garamond" panose="02020404030301010803" pitchFamily="18" charset="0"/>
            </a:rPr>
            <a:t>From 2023</a:t>
          </a:r>
        </a:p>
      </dgm:t>
    </dgm:pt>
    <dgm:pt modelId="{B392CED4-83E3-4FAF-93C4-51092A68FB16}" type="parTrans" cxnId="{5C94B236-D5A7-4B1B-BBAC-14CD4E522F56}">
      <dgm:prSet/>
      <dgm:spPr/>
      <dgm:t>
        <a:bodyPr/>
        <a:lstStyle/>
        <a:p>
          <a:endParaRPr lang="it-IT"/>
        </a:p>
      </dgm:t>
    </dgm:pt>
    <dgm:pt modelId="{29BDCCD4-FF9D-4372-A1C1-60D89A6A0EAF}" type="sibTrans" cxnId="{5C94B236-D5A7-4B1B-BBAC-14CD4E522F56}">
      <dgm:prSet/>
      <dgm:spPr/>
      <dgm:t>
        <a:bodyPr/>
        <a:lstStyle/>
        <a:p>
          <a:endParaRPr lang="it-IT"/>
        </a:p>
      </dgm:t>
    </dgm:pt>
    <dgm:pt modelId="{513F3FC2-CC4D-40F3-949F-907E7610C1CA}">
      <dgm:prSet custT="1"/>
      <dgm:spPr/>
      <dgm:t>
        <a:bodyPr/>
        <a:lstStyle/>
        <a:p>
          <a:r>
            <a:rPr lang="en-GB" sz="1400" b="1" dirty="0">
              <a:solidFill>
                <a:schemeClr val="tx1"/>
              </a:solidFill>
              <a:latin typeface="Garamond" panose="02020404030301010803" pitchFamily="18" charset="0"/>
            </a:rPr>
            <a:t>2022 - 2023</a:t>
          </a:r>
        </a:p>
      </dgm:t>
    </dgm:pt>
    <dgm:pt modelId="{43EB5EBB-5892-4864-89CB-B6C23B6E0A14}" type="parTrans" cxnId="{E16A81D4-A594-4DAD-B836-AA7E2BEE087E}">
      <dgm:prSet/>
      <dgm:spPr/>
      <dgm:t>
        <a:bodyPr/>
        <a:lstStyle/>
        <a:p>
          <a:endParaRPr lang="it-IT"/>
        </a:p>
      </dgm:t>
    </dgm:pt>
    <dgm:pt modelId="{D3A4729B-42EB-4D29-A3A2-C348F5947453}" type="sibTrans" cxnId="{E16A81D4-A594-4DAD-B836-AA7E2BEE087E}">
      <dgm:prSet/>
      <dgm:spPr/>
      <dgm:t>
        <a:bodyPr/>
        <a:lstStyle/>
        <a:p>
          <a:endParaRPr lang="it-IT"/>
        </a:p>
      </dgm:t>
    </dgm:pt>
    <dgm:pt modelId="{A469F2FB-22BF-4E7B-AE59-7FAD586BDDC0}">
      <dgm:prSet custT="1"/>
      <dgm:spPr/>
      <dgm:t>
        <a:bodyPr/>
        <a:lstStyle/>
        <a:p>
          <a:r>
            <a:rPr lang="en-GB" sz="1400" b="1" dirty="0">
              <a:solidFill>
                <a:schemeClr val="tx1"/>
              </a:solidFill>
              <a:latin typeface="Garamond" panose="02020404030301010803" pitchFamily="18" charset="0"/>
            </a:rPr>
            <a:t>01/09/2023 to 31/08/2024 = </a:t>
          </a:r>
          <a:r>
            <a:rPr lang="it-IT" sz="1400" b="1" dirty="0">
              <a:solidFill>
                <a:schemeClr val="tx1"/>
              </a:solidFill>
              <a:latin typeface="Garamond" panose="02020404030301010803" pitchFamily="18" charset="0"/>
            </a:rPr>
            <a:t>272 350 737 </a:t>
          </a:r>
          <a:r>
            <a:rPr lang="en-GB" sz="1400" b="1" dirty="0">
              <a:solidFill>
                <a:schemeClr val="tx1"/>
              </a:solidFill>
              <a:latin typeface="Garamond" panose="02020404030301010803" pitchFamily="18" charset="0"/>
            </a:rPr>
            <a:t>MSR</a:t>
          </a:r>
        </a:p>
      </dgm:t>
    </dgm:pt>
    <dgm:pt modelId="{2ADF2589-EF60-4AA6-8173-83A6AF7EA4AA}" type="parTrans" cxnId="{15441981-87FE-496A-BE66-111BF7556DBB}">
      <dgm:prSet/>
      <dgm:spPr/>
      <dgm:t>
        <a:bodyPr/>
        <a:lstStyle/>
        <a:p>
          <a:endParaRPr lang="it-IT"/>
        </a:p>
      </dgm:t>
    </dgm:pt>
    <dgm:pt modelId="{695C8104-85C6-420B-8974-E1E0E95841CC}" type="sibTrans" cxnId="{15441981-87FE-496A-BE66-111BF7556DBB}">
      <dgm:prSet/>
      <dgm:spPr/>
      <dgm:t>
        <a:bodyPr/>
        <a:lstStyle/>
        <a:p>
          <a:endParaRPr lang="it-IT"/>
        </a:p>
      </dgm:t>
    </dgm:pt>
    <dgm:pt modelId="{F41D1EBF-CFA5-4BBB-8553-82C6AE466BC5}">
      <dgm:prSet custT="1"/>
      <dgm:spPr/>
      <dgm:t>
        <a:bodyPr/>
        <a:lstStyle/>
        <a:p>
          <a:r>
            <a:rPr lang="en-GB" sz="1400" b="1" dirty="0">
              <a:solidFill>
                <a:schemeClr val="tx1"/>
              </a:solidFill>
              <a:latin typeface="Garamond" panose="02020404030301010803" pitchFamily="18" charset="0"/>
            </a:rPr>
            <a:t>TNAC &gt; 833mln 12-24% MSR</a:t>
          </a:r>
        </a:p>
      </dgm:t>
    </dgm:pt>
    <dgm:pt modelId="{E3740E60-FDE1-4050-B602-C0DDC3AE0AA3}" type="parTrans" cxnId="{2FA89A13-622F-48E7-AD36-90986C217F9A}">
      <dgm:prSet/>
      <dgm:spPr/>
      <dgm:t>
        <a:bodyPr/>
        <a:lstStyle/>
        <a:p>
          <a:endParaRPr lang="it-IT"/>
        </a:p>
      </dgm:t>
    </dgm:pt>
    <dgm:pt modelId="{7E4F4EEB-8721-4C7B-8953-39149AF1EE64}" type="sibTrans" cxnId="{2FA89A13-622F-48E7-AD36-90986C217F9A}">
      <dgm:prSet/>
      <dgm:spPr/>
      <dgm:t>
        <a:bodyPr/>
        <a:lstStyle/>
        <a:p>
          <a:endParaRPr lang="it-IT"/>
        </a:p>
      </dgm:t>
    </dgm:pt>
    <dgm:pt modelId="{87F53251-F19C-43DC-AB3C-A394150DF753}">
      <dgm:prSet custT="1"/>
      <dgm:spPr/>
      <dgm:t>
        <a:bodyPr/>
        <a:lstStyle/>
        <a:p>
          <a:r>
            <a:rPr lang="en-GB" sz="1400" b="1" dirty="0">
              <a:solidFill>
                <a:schemeClr val="tx1"/>
              </a:solidFill>
              <a:latin typeface="Garamond" panose="02020404030301010803" pitchFamily="18" charset="0"/>
            </a:rPr>
            <a:t>2021</a:t>
          </a:r>
        </a:p>
      </dgm:t>
    </dgm:pt>
    <dgm:pt modelId="{11B134F1-4F66-4795-A1A8-314E15E4AFDC}" type="parTrans" cxnId="{9B1F40C8-DFA7-49FA-A9E0-46148B504592}">
      <dgm:prSet/>
      <dgm:spPr/>
      <dgm:t>
        <a:bodyPr/>
        <a:lstStyle/>
        <a:p>
          <a:endParaRPr lang="it-IT"/>
        </a:p>
      </dgm:t>
    </dgm:pt>
    <dgm:pt modelId="{02FD334E-6D2A-4513-8ACA-BF3167A26BE3}" type="sibTrans" cxnId="{9B1F40C8-DFA7-49FA-A9E0-46148B504592}">
      <dgm:prSet/>
      <dgm:spPr/>
      <dgm:t>
        <a:bodyPr/>
        <a:lstStyle/>
        <a:p>
          <a:endParaRPr lang="it-IT"/>
        </a:p>
      </dgm:t>
    </dgm:pt>
    <dgm:pt modelId="{F742FBEB-91B7-4D02-A94C-114688AACB50}">
      <dgm:prSet phldrT="[Testo]" custT="1"/>
      <dgm:spPr/>
      <dgm:t>
        <a:bodyPr/>
        <a:lstStyle/>
        <a:p>
          <a:r>
            <a:rPr lang="en-GB" sz="1400" b="1" dirty="0">
              <a:solidFill>
                <a:schemeClr val="tx1"/>
              </a:solidFill>
              <a:latin typeface="Garamond" panose="02020404030301010803" pitchFamily="18" charset="0"/>
            </a:rPr>
            <a:t>Structural market supply -demand imbalance</a:t>
          </a:r>
          <a:endParaRPr lang="it-IT" sz="1400" b="1" dirty="0">
            <a:solidFill>
              <a:schemeClr val="tx1"/>
            </a:solidFill>
            <a:latin typeface="Garamond" panose="02020404030301010803" pitchFamily="18" charset="0"/>
          </a:endParaRPr>
        </a:p>
      </dgm:t>
    </dgm:pt>
    <dgm:pt modelId="{10957CD0-053E-4E98-A939-26E16B831142}" type="parTrans" cxnId="{87396240-9957-4FA5-A51E-466F383D3DC4}">
      <dgm:prSet/>
      <dgm:spPr/>
      <dgm:t>
        <a:bodyPr/>
        <a:lstStyle/>
        <a:p>
          <a:endParaRPr lang="it-IT"/>
        </a:p>
      </dgm:t>
    </dgm:pt>
    <dgm:pt modelId="{EA80A882-28C7-4053-BA23-2B70448C2481}" type="sibTrans" cxnId="{87396240-9957-4FA5-A51E-466F383D3DC4}">
      <dgm:prSet/>
      <dgm:spPr/>
      <dgm:t>
        <a:bodyPr/>
        <a:lstStyle/>
        <a:p>
          <a:endParaRPr lang="it-IT"/>
        </a:p>
      </dgm:t>
    </dgm:pt>
    <dgm:pt modelId="{779A6B8F-D255-4890-9516-059EECA88098}">
      <dgm:prSet custT="1"/>
      <dgm:spPr/>
      <dgm:t>
        <a:bodyPr/>
        <a:lstStyle/>
        <a:p>
          <a:r>
            <a:rPr lang="en-GB" sz="1400" b="1" dirty="0" err="1">
              <a:solidFill>
                <a:schemeClr val="tx1"/>
              </a:solidFill>
              <a:latin typeface="Garamond" panose="02020404030301010803" pitchFamily="18" charset="0"/>
            </a:rPr>
            <a:t>Backloading</a:t>
          </a:r>
          <a:r>
            <a:rPr lang="en-GB" sz="1400" b="1" dirty="0">
              <a:solidFill>
                <a:schemeClr val="tx1"/>
              </a:solidFill>
              <a:latin typeface="Garamond" panose="02020404030301010803" pitchFamily="18" charset="0"/>
            </a:rPr>
            <a:t>: postponed auctions of 900 </a:t>
          </a:r>
          <a:r>
            <a:rPr lang="en-GB" sz="1400" b="1" dirty="0" err="1">
              <a:solidFill>
                <a:schemeClr val="tx1"/>
              </a:solidFill>
              <a:latin typeface="Garamond" panose="02020404030301010803" pitchFamily="18" charset="0"/>
            </a:rPr>
            <a:t>mln</a:t>
          </a:r>
          <a:r>
            <a:rPr lang="en-GB" sz="1400" b="1" dirty="0">
              <a:solidFill>
                <a:schemeClr val="tx1"/>
              </a:solidFill>
              <a:latin typeface="Garamond" panose="02020404030301010803" pitchFamily="18" charset="0"/>
            </a:rPr>
            <a:t> EUAs to 2019-20</a:t>
          </a:r>
        </a:p>
      </dgm:t>
    </dgm:pt>
    <dgm:pt modelId="{7B8C6F6C-43DF-49C6-84DB-A08C7B850EC2}" type="parTrans" cxnId="{96719805-BC48-447B-BCB2-51677A2C3C48}">
      <dgm:prSet/>
      <dgm:spPr/>
      <dgm:t>
        <a:bodyPr/>
        <a:lstStyle/>
        <a:p>
          <a:endParaRPr lang="it-IT"/>
        </a:p>
      </dgm:t>
    </dgm:pt>
    <dgm:pt modelId="{2070ACB3-3426-49EC-A85A-6D724EBB7F8D}" type="sibTrans" cxnId="{96719805-BC48-447B-BCB2-51677A2C3C48}">
      <dgm:prSet/>
      <dgm:spPr/>
      <dgm:t>
        <a:bodyPr/>
        <a:lstStyle/>
        <a:p>
          <a:endParaRPr lang="it-IT"/>
        </a:p>
      </dgm:t>
    </dgm:pt>
    <dgm:pt modelId="{A30451A3-7E4D-4B6C-B6C8-B3151F4905E4}">
      <dgm:prSet custT="1"/>
      <dgm:spPr/>
      <dgm:t>
        <a:bodyPr/>
        <a:lstStyle/>
        <a:p>
          <a:r>
            <a:rPr lang="en-GB" sz="1400" b="1" dirty="0">
              <a:solidFill>
                <a:schemeClr val="tx1"/>
              </a:solidFill>
              <a:latin typeface="Garamond" panose="02020404030301010803" pitchFamily="18" charset="0"/>
            </a:rPr>
            <a:t>EUAs held in the MSR the previous year’s auction volume are not valid</a:t>
          </a:r>
        </a:p>
      </dgm:t>
    </dgm:pt>
    <dgm:pt modelId="{CAE277C7-01D3-465C-82CD-6C7D3A870464}" type="parTrans" cxnId="{1CFA2130-D34C-40D1-B18C-D54A03BEEBEB}">
      <dgm:prSet/>
      <dgm:spPr/>
      <dgm:t>
        <a:bodyPr/>
        <a:lstStyle/>
        <a:p>
          <a:endParaRPr lang="it-IT"/>
        </a:p>
      </dgm:t>
    </dgm:pt>
    <dgm:pt modelId="{EBEEA5BE-B150-4B18-80B7-2BF5A2C9E3C5}" type="sibTrans" cxnId="{1CFA2130-D34C-40D1-B18C-D54A03BEEBEB}">
      <dgm:prSet/>
      <dgm:spPr/>
      <dgm:t>
        <a:bodyPr/>
        <a:lstStyle/>
        <a:p>
          <a:endParaRPr lang="it-IT"/>
        </a:p>
      </dgm:t>
    </dgm:pt>
    <dgm:pt modelId="{53599CB3-C3D6-4A20-B9BC-8FBDDFAC875C}">
      <dgm:prSet custT="1"/>
      <dgm:spPr/>
      <dgm:t>
        <a:bodyPr/>
        <a:lstStyle/>
        <a:p>
          <a:r>
            <a:rPr lang="en-GB" sz="1400" b="1" dirty="0">
              <a:solidFill>
                <a:schemeClr val="tx1"/>
              </a:solidFill>
              <a:latin typeface="Garamond" panose="02020404030301010803" pitchFamily="18" charset="0"/>
            </a:rPr>
            <a:t>LRF from 1.74% to 2.2% then 4.3% will support addressing the market imbalance</a:t>
          </a:r>
        </a:p>
      </dgm:t>
    </dgm:pt>
    <dgm:pt modelId="{A2471966-FB94-4F26-B2D2-F5C34C875F8D}" type="parTrans" cxnId="{E209A24A-37B9-4634-98C0-6223F952FAD0}">
      <dgm:prSet/>
      <dgm:spPr/>
      <dgm:t>
        <a:bodyPr/>
        <a:lstStyle/>
        <a:p>
          <a:endParaRPr lang="it-IT"/>
        </a:p>
      </dgm:t>
    </dgm:pt>
    <dgm:pt modelId="{33BEDD27-ECBD-4EA1-AAAA-DBA05578CD60}" type="sibTrans" cxnId="{E209A24A-37B9-4634-98C0-6223F952FAD0}">
      <dgm:prSet/>
      <dgm:spPr/>
      <dgm:t>
        <a:bodyPr/>
        <a:lstStyle/>
        <a:p>
          <a:endParaRPr lang="it-IT"/>
        </a:p>
      </dgm:t>
    </dgm:pt>
    <dgm:pt modelId="{5CC09093-0E48-4129-872C-A50F20F1F5B7}">
      <dgm:prSet custT="1"/>
      <dgm:spPr/>
      <dgm:t>
        <a:bodyPr/>
        <a:lstStyle/>
        <a:p>
          <a:r>
            <a:rPr lang="en-GB" sz="1400" b="1" dirty="0">
              <a:solidFill>
                <a:schemeClr val="tx1"/>
              </a:solidFill>
              <a:latin typeface="Garamond" panose="02020404030301010803" pitchFamily="18" charset="0"/>
            </a:rPr>
            <a:t>TNAC = Supply – (Demand + EUAs in the MSR)</a:t>
          </a:r>
          <a:r>
            <a:rPr lang="it-IT" sz="1400" dirty="0">
              <a:latin typeface="Garamond" panose="02020404030301010803" pitchFamily="18" charset="0"/>
            </a:rPr>
            <a:t> = 1.449 mln </a:t>
          </a:r>
          <a:r>
            <a:rPr lang="it-IT" sz="1400" dirty="0" err="1">
              <a:latin typeface="Garamond" panose="02020404030301010803" pitchFamily="18" charset="0"/>
            </a:rPr>
            <a:t>EUAs</a:t>
          </a:r>
          <a:r>
            <a:rPr lang="it-IT" sz="1400" dirty="0">
              <a:latin typeface="Garamond" panose="02020404030301010803" pitchFamily="18" charset="0"/>
            </a:rPr>
            <a:t> </a:t>
          </a:r>
          <a:endParaRPr lang="en-GB" sz="1400" b="1" dirty="0">
            <a:solidFill>
              <a:schemeClr val="tx1"/>
            </a:solidFill>
            <a:latin typeface="Garamond" panose="02020404030301010803" pitchFamily="18" charset="0"/>
          </a:endParaRPr>
        </a:p>
      </dgm:t>
    </dgm:pt>
    <dgm:pt modelId="{6E235661-511E-4A08-B53E-4DBD7E61B59C}" type="parTrans" cxnId="{8579AC10-F4A4-4F43-8C97-76401AA7D78A}">
      <dgm:prSet/>
      <dgm:spPr/>
      <dgm:t>
        <a:bodyPr/>
        <a:lstStyle/>
        <a:p>
          <a:endParaRPr lang="it-IT"/>
        </a:p>
      </dgm:t>
    </dgm:pt>
    <dgm:pt modelId="{D79AD6A0-CADA-4656-B117-D1ECCBC73DB0}" type="sibTrans" cxnId="{8579AC10-F4A4-4F43-8C97-76401AA7D78A}">
      <dgm:prSet/>
      <dgm:spPr/>
      <dgm:t>
        <a:bodyPr/>
        <a:lstStyle/>
        <a:p>
          <a:endParaRPr lang="it-IT"/>
        </a:p>
      </dgm:t>
    </dgm:pt>
    <dgm:pt modelId="{E39FBDA5-5C87-4D26-A245-93CC890DC93D}">
      <dgm:prSet custT="1"/>
      <dgm:spPr/>
      <dgm:t>
        <a:bodyPr/>
        <a:lstStyle/>
        <a:p>
          <a:r>
            <a:rPr lang="en-GB" sz="1400" b="1" dirty="0">
              <a:solidFill>
                <a:schemeClr val="tx1"/>
              </a:solidFill>
              <a:latin typeface="Garamond" panose="02020404030301010803" pitchFamily="18" charset="0"/>
            </a:rPr>
            <a:t>(400 </a:t>
          </a:r>
          <a:r>
            <a:rPr lang="en-GB" sz="1400" b="1" dirty="0" err="1">
              <a:solidFill>
                <a:schemeClr val="tx1"/>
              </a:solidFill>
              <a:latin typeface="Garamond" panose="02020404030301010803" pitchFamily="18" charset="0"/>
            </a:rPr>
            <a:t>mln</a:t>
          </a:r>
          <a:r>
            <a:rPr lang="en-GB" sz="1400" b="1" dirty="0">
              <a:solidFill>
                <a:schemeClr val="tx1"/>
              </a:solidFill>
              <a:latin typeface="Garamond" panose="02020404030301010803" pitchFamily="18" charset="0"/>
            </a:rPr>
            <a:t> EUAs in 2014; 300 </a:t>
          </a:r>
          <a:r>
            <a:rPr lang="en-GB" sz="1400" b="1" dirty="0" err="1">
              <a:solidFill>
                <a:schemeClr val="tx1"/>
              </a:solidFill>
              <a:latin typeface="Garamond" panose="02020404030301010803" pitchFamily="18" charset="0"/>
            </a:rPr>
            <a:t>mln</a:t>
          </a:r>
          <a:r>
            <a:rPr lang="en-GB" sz="1400" b="1" dirty="0">
              <a:solidFill>
                <a:schemeClr val="tx1"/>
              </a:solidFill>
              <a:latin typeface="Garamond" panose="02020404030301010803" pitchFamily="18" charset="0"/>
            </a:rPr>
            <a:t> in 2015 &amp;  200 </a:t>
          </a:r>
          <a:r>
            <a:rPr lang="en-GB" sz="1400" b="1" dirty="0" err="1">
              <a:solidFill>
                <a:schemeClr val="tx1"/>
              </a:solidFill>
              <a:latin typeface="Garamond" panose="02020404030301010803" pitchFamily="18" charset="0"/>
            </a:rPr>
            <a:t>mln</a:t>
          </a:r>
          <a:r>
            <a:rPr lang="en-GB" sz="1400" b="1" dirty="0">
              <a:solidFill>
                <a:schemeClr val="tx1"/>
              </a:solidFill>
              <a:latin typeface="Garamond" panose="02020404030301010803" pitchFamily="18" charset="0"/>
            </a:rPr>
            <a:t> in 2016)</a:t>
          </a:r>
        </a:p>
      </dgm:t>
    </dgm:pt>
    <dgm:pt modelId="{509C937D-0C12-4CD8-9EF2-57D91CFB19BC}" type="parTrans" cxnId="{B4C21EC4-CE69-4E1B-A4C1-08CEB70F0B27}">
      <dgm:prSet/>
      <dgm:spPr/>
      <dgm:t>
        <a:bodyPr/>
        <a:lstStyle/>
        <a:p>
          <a:endParaRPr lang="it-IT"/>
        </a:p>
      </dgm:t>
    </dgm:pt>
    <dgm:pt modelId="{427DC667-F45C-4F4B-B1BE-C0E21243CF17}" type="sibTrans" cxnId="{B4C21EC4-CE69-4E1B-A4C1-08CEB70F0B27}">
      <dgm:prSet/>
      <dgm:spPr/>
      <dgm:t>
        <a:bodyPr/>
        <a:lstStyle/>
        <a:p>
          <a:endParaRPr lang="it-IT"/>
        </a:p>
      </dgm:t>
    </dgm:pt>
    <dgm:pt modelId="{9719A69D-2D2D-4107-A37C-65AFE0F3BFF4}">
      <dgm:prSet custT="1"/>
      <dgm:spPr/>
      <dgm:t>
        <a:bodyPr/>
        <a:lstStyle/>
        <a:p>
          <a:r>
            <a:rPr lang="en-GB" sz="1400" b="1" dirty="0">
              <a:solidFill>
                <a:schemeClr val="tx1"/>
              </a:solidFill>
              <a:latin typeface="Garamond" panose="02020404030301010803" pitchFamily="18" charset="0"/>
            </a:rPr>
            <a:t>Adjusting auction volumes according to pre-defined thresholds of the total number of allowances in circulation 05/2017 (TNAC)</a:t>
          </a:r>
        </a:p>
      </dgm:t>
    </dgm:pt>
    <dgm:pt modelId="{F4223653-1090-4C37-847B-3355F811D82C}" type="sibTrans" cxnId="{4449EA51-72ED-4DCB-9754-7F0374959DA9}">
      <dgm:prSet/>
      <dgm:spPr/>
      <dgm:t>
        <a:bodyPr/>
        <a:lstStyle/>
        <a:p>
          <a:endParaRPr lang="it-IT"/>
        </a:p>
      </dgm:t>
    </dgm:pt>
    <dgm:pt modelId="{87C92E3B-F6E1-43FF-BAA5-6476C047E3D4}" type="parTrans" cxnId="{4449EA51-72ED-4DCB-9754-7F0374959DA9}">
      <dgm:prSet/>
      <dgm:spPr/>
      <dgm:t>
        <a:bodyPr/>
        <a:lstStyle/>
        <a:p>
          <a:endParaRPr lang="it-IT"/>
        </a:p>
      </dgm:t>
    </dgm:pt>
    <dgm:pt modelId="{6A3956F8-BB3D-4AE0-96A8-1D30A96912F4}" type="pres">
      <dgm:prSet presAssocID="{BFA9B80C-21E1-470F-B6C5-E35F5024D16A}" presName="Name0" presStyleCnt="0">
        <dgm:presLayoutVars>
          <dgm:dir/>
          <dgm:animLvl val="lvl"/>
          <dgm:resizeHandles val="exact"/>
        </dgm:presLayoutVars>
      </dgm:prSet>
      <dgm:spPr/>
    </dgm:pt>
    <dgm:pt modelId="{10847024-1EA5-4DCB-A244-A5E4511B0B65}" type="pres">
      <dgm:prSet presAssocID="{BFA9B80C-21E1-470F-B6C5-E35F5024D16A}" presName="tSp" presStyleCnt="0"/>
      <dgm:spPr/>
    </dgm:pt>
    <dgm:pt modelId="{DDE5FBBD-42EC-4684-99A6-D5761B1D1C9C}" type="pres">
      <dgm:prSet presAssocID="{BFA9B80C-21E1-470F-B6C5-E35F5024D16A}" presName="bSp" presStyleCnt="0"/>
      <dgm:spPr/>
    </dgm:pt>
    <dgm:pt modelId="{DC67C2E7-DCC9-4C32-9BA1-0E3D0E6F10B1}" type="pres">
      <dgm:prSet presAssocID="{BFA9B80C-21E1-470F-B6C5-E35F5024D16A}" presName="process" presStyleCnt="0"/>
      <dgm:spPr/>
    </dgm:pt>
    <dgm:pt modelId="{0D5B4410-E02D-48A5-93AC-AA2F018210B7}" type="pres">
      <dgm:prSet presAssocID="{C4A03A25-1D5E-4135-8C62-319564675ACF}" presName="composite1" presStyleCnt="0"/>
      <dgm:spPr/>
    </dgm:pt>
    <dgm:pt modelId="{59B31FB7-F8C3-4518-9594-EADDF9AA202F}" type="pres">
      <dgm:prSet presAssocID="{C4A03A25-1D5E-4135-8C62-319564675ACF}" presName="dummyNode1" presStyleLbl="node1" presStyleIdx="0" presStyleCnt="6"/>
      <dgm:spPr/>
    </dgm:pt>
    <dgm:pt modelId="{23D328CC-5194-40B8-8230-6146D072AA7F}" type="pres">
      <dgm:prSet presAssocID="{C4A03A25-1D5E-4135-8C62-319564675ACF}" presName="childNode1" presStyleLbl="bgAcc1" presStyleIdx="0" presStyleCnt="6" custLinFactNeighborY="-29199">
        <dgm:presLayoutVars>
          <dgm:bulletEnabled val="1"/>
        </dgm:presLayoutVars>
      </dgm:prSet>
      <dgm:spPr/>
    </dgm:pt>
    <dgm:pt modelId="{764696AD-F720-4039-BAF3-B233D9667B43}" type="pres">
      <dgm:prSet presAssocID="{C4A03A25-1D5E-4135-8C62-319564675ACF}" presName="childNode1tx" presStyleLbl="bgAcc1" presStyleIdx="0" presStyleCnt="6">
        <dgm:presLayoutVars>
          <dgm:bulletEnabled val="1"/>
        </dgm:presLayoutVars>
      </dgm:prSet>
      <dgm:spPr/>
    </dgm:pt>
    <dgm:pt modelId="{B58D66F2-F155-4267-8CED-0EDCDAA13631}" type="pres">
      <dgm:prSet presAssocID="{C4A03A25-1D5E-4135-8C62-319564675ACF}" presName="parentNode1" presStyleLbl="node1" presStyleIdx="0" presStyleCnt="6">
        <dgm:presLayoutVars>
          <dgm:chMax val="1"/>
          <dgm:bulletEnabled val="1"/>
        </dgm:presLayoutVars>
      </dgm:prSet>
      <dgm:spPr/>
    </dgm:pt>
    <dgm:pt modelId="{891A2FE1-B267-42BF-87E4-530E6FEB15AB}" type="pres">
      <dgm:prSet presAssocID="{C4A03A25-1D5E-4135-8C62-319564675ACF}" presName="connSite1" presStyleCnt="0"/>
      <dgm:spPr/>
    </dgm:pt>
    <dgm:pt modelId="{FB977359-7F6B-4D12-B185-8417A7DA54BD}" type="pres">
      <dgm:prSet presAssocID="{37FC869A-DC61-4679-B9CA-A7ECFFCFC9FC}" presName="Name9" presStyleLbl="sibTrans2D1" presStyleIdx="0" presStyleCnt="5"/>
      <dgm:spPr/>
    </dgm:pt>
    <dgm:pt modelId="{3E687FC5-0A0F-41D9-A7F5-15A0C081A87D}" type="pres">
      <dgm:prSet presAssocID="{771C723F-787D-4503-A74B-1096B9E6B74C}" presName="composite2" presStyleCnt="0"/>
      <dgm:spPr/>
    </dgm:pt>
    <dgm:pt modelId="{6F0B2A4A-B0CA-4A72-972E-7F5C4A6A8509}" type="pres">
      <dgm:prSet presAssocID="{771C723F-787D-4503-A74B-1096B9E6B74C}" presName="dummyNode2" presStyleLbl="node1" presStyleIdx="0" presStyleCnt="6"/>
      <dgm:spPr/>
    </dgm:pt>
    <dgm:pt modelId="{33572458-BDCE-483C-A212-7EB8132CD614}" type="pres">
      <dgm:prSet presAssocID="{771C723F-787D-4503-A74B-1096B9E6B74C}" presName="childNode2" presStyleLbl="bgAcc1" presStyleIdx="1" presStyleCnt="6" custScaleX="132890" custScaleY="223375" custLinFactNeighborY="21024">
        <dgm:presLayoutVars>
          <dgm:bulletEnabled val="1"/>
        </dgm:presLayoutVars>
      </dgm:prSet>
      <dgm:spPr/>
    </dgm:pt>
    <dgm:pt modelId="{7C4D579E-0C28-418A-99C2-A78B125228D3}" type="pres">
      <dgm:prSet presAssocID="{771C723F-787D-4503-A74B-1096B9E6B74C}" presName="childNode2tx" presStyleLbl="bgAcc1" presStyleIdx="1" presStyleCnt="6">
        <dgm:presLayoutVars>
          <dgm:bulletEnabled val="1"/>
        </dgm:presLayoutVars>
      </dgm:prSet>
      <dgm:spPr/>
    </dgm:pt>
    <dgm:pt modelId="{777575FA-18F4-4F35-BF59-1277E5A71D96}" type="pres">
      <dgm:prSet presAssocID="{771C723F-787D-4503-A74B-1096B9E6B74C}" presName="parentNode2" presStyleLbl="node1" presStyleIdx="1" presStyleCnt="6">
        <dgm:presLayoutVars>
          <dgm:chMax val="0"/>
          <dgm:bulletEnabled val="1"/>
        </dgm:presLayoutVars>
      </dgm:prSet>
      <dgm:spPr/>
    </dgm:pt>
    <dgm:pt modelId="{E2067968-A398-4053-A3B4-507278C7AE77}" type="pres">
      <dgm:prSet presAssocID="{771C723F-787D-4503-A74B-1096B9E6B74C}" presName="connSite2" presStyleCnt="0"/>
      <dgm:spPr/>
    </dgm:pt>
    <dgm:pt modelId="{44FA58DB-ABEF-4549-A025-CBABD9AEEDE2}" type="pres">
      <dgm:prSet presAssocID="{4FFFEB4F-6EFF-42C3-AA3D-79FAF19021BA}" presName="Name18" presStyleLbl="sibTrans2D1" presStyleIdx="1" presStyleCnt="5"/>
      <dgm:spPr/>
    </dgm:pt>
    <dgm:pt modelId="{FD8F3BBE-4BC2-4C15-BC81-E29542A8FFC8}" type="pres">
      <dgm:prSet presAssocID="{2BC0E7D3-9502-4736-8EFB-B384305203C8}" presName="composite1" presStyleCnt="0"/>
      <dgm:spPr/>
    </dgm:pt>
    <dgm:pt modelId="{38240243-FD6A-47EB-B33A-6A415C01A40F}" type="pres">
      <dgm:prSet presAssocID="{2BC0E7D3-9502-4736-8EFB-B384305203C8}" presName="dummyNode1" presStyleLbl="node1" presStyleIdx="1" presStyleCnt="6"/>
      <dgm:spPr/>
    </dgm:pt>
    <dgm:pt modelId="{54FDE51A-807F-483E-9B75-FE1E3036B073}" type="pres">
      <dgm:prSet presAssocID="{2BC0E7D3-9502-4736-8EFB-B384305203C8}" presName="childNode1" presStyleLbl="bgAcc1" presStyleIdx="2" presStyleCnt="6" custScaleX="145265" custScaleY="162610" custLinFactNeighborY="-50368">
        <dgm:presLayoutVars>
          <dgm:bulletEnabled val="1"/>
        </dgm:presLayoutVars>
      </dgm:prSet>
      <dgm:spPr/>
    </dgm:pt>
    <dgm:pt modelId="{7EDE0A96-BE48-44DB-A497-535F513D4895}" type="pres">
      <dgm:prSet presAssocID="{2BC0E7D3-9502-4736-8EFB-B384305203C8}" presName="childNode1tx" presStyleLbl="bgAcc1" presStyleIdx="2" presStyleCnt="6">
        <dgm:presLayoutVars>
          <dgm:bulletEnabled val="1"/>
        </dgm:presLayoutVars>
      </dgm:prSet>
      <dgm:spPr/>
    </dgm:pt>
    <dgm:pt modelId="{8383D2D8-9EAA-4825-9C07-EFC94D9CF091}" type="pres">
      <dgm:prSet presAssocID="{2BC0E7D3-9502-4736-8EFB-B384305203C8}" presName="parentNode1" presStyleLbl="node1" presStyleIdx="2" presStyleCnt="6">
        <dgm:presLayoutVars>
          <dgm:chMax val="1"/>
          <dgm:bulletEnabled val="1"/>
        </dgm:presLayoutVars>
      </dgm:prSet>
      <dgm:spPr/>
    </dgm:pt>
    <dgm:pt modelId="{59E142B5-86E2-4319-A955-9624679FCC8A}" type="pres">
      <dgm:prSet presAssocID="{2BC0E7D3-9502-4736-8EFB-B384305203C8}" presName="connSite1" presStyleCnt="0"/>
      <dgm:spPr/>
    </dgm:pt>
    <dgm:pt modelId="{F05C3218-EF0A-467E-987B-49016753FE74}" type="pres">
      <dgm:prSet presAssocID="{690FCA63-A746-40FF-9080-74D450183B39}" presName="Name9" presStyleLbl="sibTrans2D1" presStyleIdx="2" presStyleCnt="5"/>
      <dgm:spPr/>
    </dgm:pt>
    <dgm:pt modelId="{7BEA8765-AC97-4858-A608-5CB3ACDC13A1}" type="pres">
      <dgm:prSet presAssocID="{9F967D66-080D-452D-BCC4-2A2C4D9EE1F1}" presName="composite2" presStyleCnt="0"/>
      <dgm:spPr/>
    </dgm:pt>
    <dgm:pt modelId="{A8AB15ED-8F5F-437A-BE9D-B16F848F07BD}" type="pres">
      <dgm:prSet presAssocID="{9F967D66-080D-452D-BCC4-2A2C4D9EE1F1}" presName="dummyNode2" presStyleLbl="node1" presStyleIdx="2" presStyleCnt="6"/>
      <dgm:spPr/>
    </dgm:pt>
    <dgm:pt modelId="{27E18709-9E87-44C9-A47A-E40E9CF59947}" type="pres">
      <dgm:prSet presAssocID="{9F967D66-080D-452D-BCC4-2A2C4D9EE1F1}" presName="childNode2" presStyleLbl="bgAcc1" presStyleIdx="3" presStyleCnt="6" custScaleX="122209" custScaleY="157632" custLinFactNeighborY="22518">
        <dgm:presLayoutVars>
          <dgm:bulletEnabled val="1"/>
        </dgm:presLayoutVars>
      </dgm:prSet>
      <dgm:spPr/>
    </dgm:pt>
    <dgm:pt modelId="{BB02882A-2B61-4E21-8C9E-CA1151057020}" type="pres">
      <dgm:prSet presAssocID="{9F967D66-080D-452D-BCC4-2A2C4D9EE1F1}" presName="childNode2tx" presStyleLbl="bgAcc1" presStyleIdx="3" presStyleCnt="6">
        <dgm:presLayoutVars>
          <dgm:bulletEnabled val="1"/>
        </dgm:presLayoutVars>
      </dgm:prSet>
      <dgm:spPr/>
    </dgm:pt>
    <dgm:pt modelId="{19534544-9450-44DA-8FE3-765178366FF7}" type="pres">
      <dgm:prSet presAssocID="{9F967D66-080D-452D-BCC4-2A2C4D9EE1F1}" presName="parentNode2" presStyleLbl="node1" presStyleIdx="3" presStyleCnt="6">
        <dgm:presLayoutVars>
          <dgm:chMax val="0"/>
          <dgm:bulletEnabled val="1"/>
        </dgm:presLayoutVars>
      </dgm:prSet>
      <dgm:spPr/>
    </dgm:pt>
    <dgm:pt modelId="{31C23951-E783-4E62-AE1D-CD866D414A98}" type="pres">
      <dgm:prSet presAssocID="{9F967D66-080D-452D-BCC4-2A2C4D9EE1F1}" presName="connSite2" presStyleCnt="0"/>
      <dgm:spPr/>
    </dgm:pt>
    <dgm:pt modelId="{719F0C1A-9B95-43D9-BFD3-D9AC0AC5D3A8}" type="pres">
      <dgm:prSet presAssocID="{29BDCCD4-FF9D-4372-A1C1-60D89A6A0EAF}" presName="Name18" presStyleLbl="sibTrans2D1" presStyleIdx="3" presStyleCnt="5"/>
      <dgm:spPr/>
    </dgm:pt>
    <dgm:pt modelId="{3B8F3A72-4DFB-408C-9C89-CAFDE7366A74}" type="pres">
      <dgm:prSet presAssocID="{513F3FC2-CC4D-40F3-949F-907E7610C1CA}" presName="composite1" presStyleCnt="0"/>
      <dgm:spPr/>
    </dgm:pt>
    <dgm:pt modelId="{D562E440-534C-48F9-842E-097090982300}" type="pres">
      <dgm:prSet presAssocID="{513F3FC2-CC4D-40F3-949F-907E7610C1CA}" presName="dummyNode1" presStyleLbl="node1" presStyleIdx="3" presStyleCnt="6"/>
      <dgm:spPr/>
    </dgm:pt>
    <dgm:pt modelId="{DFDDDA40-6981-4593-813E-876534C7CCB2}" type="pres">
      <dgm:prSet presAssocID="{513F3FC2-CC4D-40F3-949F-907E7610C1CA}" presName="childNode1" presStyleLbl="bgAcc1" presStyleIdx="4" presStyleCnt="6" custScaleX="145989" custScaleY="225469" custLinFactY="-3976" custLinFactNeighborY="-100000">
        <dgm:presLayoutVars>
          <dgm:bulletEnabled val="1"/>
        </dgm:presLayoutVars>
      </dgm:prSet>
      <dgm:spPr/>
    </dgm:pt>
    <dgm:pt modelId="{92BFC0FF-1980-41CF-AC35-D44B18D53075}" type="pres">
      <dgm:prSet presAssocID="{513F3FC2-CC4D-40F3-949F-907E7610C1CA}" presName="childNode1tx" presStyleLbl="bgAcc1" presStyleIdx="4" presStyleCnt="6">
        <dgm:presLayoutVars>
          <dgm:bulletEnabled val="1"/>
        </dgm:presLayoutVars>
      </dgm:prSet>
      <dgm:spPr/>
    </dgm:pt>
    <dgm:pt modelId="{2F1755FC-720E-4B4D-B3DD-18F0AA625E78}" type="pres">
      <dgm:prSet presAssocID="{513F3FC2-CC4D-40F3-949F-907E7610C1CA}" presName="parentNode1" presStyleLbl="node1" presStyleIdx="4" presStyleCnt="6">
        <dgm:presLayoutVars>
          <dgm:chMax val="1"/>
          <dgm:bulletEnabled val="1"/>
        </dgm:presLayoutVars>
      </dgm:prSet>
      <dgm:spPr/>
    </dgm:pt>
    <dgm:pt modelId="{BA173341-C764-4244-867D-58FB21977328}" type="pres">
      <dgm:prSet presAssocID="{513F3FC2-CC4D-40F3-949F-907E7610C1CA}" presName="connSite1" presStyleCnt="0"/>
      <dgm:spPr/>
    </dgm:pt>
    <dgm:pt modelId="{A259A913-16C6-4706-9F8D-B62F38C91330}" type="pres">
      <dgm:prSet presAssocID="{D3A4729B-42EB-4D29-A3A2-C348F5947453}" presName="Name9" presStyleLbl="sibTrans2D1" presStyleIdx="4" presStyleCnt="5"/>
      <dgm:spPr/>
    </dgm:pt>
    <dgm:pt modelId="{11836452-5070-4B57-A50E-59D3A04AD5FA}" type="pres">
      <dgm:prSet presAssocID="{87F53251-F19C-43DC-AB3C-A394150DF753}" presName="composite2" presStyleCnt="0"/>
      <dgm:spPr/>
    </dgm:pt>
    <dgm:pt modelId="{A927CD3B-7857-437A-BD26-3976546824DB}" type="pres">
      <dgm:prSet presAssocID="{87F53251-F19C-43DC-AB3C-A394150DF753}" presName="dummyNode2" presStyleLbl="node1" presStyleIdx="4" presStyleCnt="6"/>
      <dgm:spPr/>
    </dgm:pt>
    <dgm:pt modelId="{946203BE-AC5B-467C-B289-42872729AA65}" type="pres">
      <dgm:prSet presAssocID="{87F53251-F19C-43DC-AB3C-A394150DF753}" presName="childNode2" presStyleLbl="bgAcc1" presStyleIdx="5" presStyleCnt="6" custScaleX="115079" custScaleY="188200" custLinFactNeighborY="24149">
        <dgm:presLayoutVars>
          <dgm:bulletEnabled val="1"/>
        </dgm:presLayoutVars>
      </dgm:prSet>
      <dgm:spPr/>
    </dgm:pt>
    <dgm:pt modelId="{6FEB4BB1-6932-4631-8DDC-8042ACDB1116}" type="pres">
      <dgm:prSet presAssocID="{87F53251-F19C-43DC-AB3C-A394150DF753}" presName="childNode2tx" presStyleLbl="bgAcc1" presStyleIdx="5" presStyleCnt="6">
        <dgm:presLayoutVars>
          <dgm:bulletEnabled val="1"/>
        </dgm:presLayoutVars>
      </dgm:prSet>
      <dgm:spPr/>
    </dgm:pt>
    <dgm:pt modelId="{625101A8-2EBD-4BB0-818E-75C07F295D48}" type="pres">
      <dgm:prSet presAssocID="{87F53251-F19C-43DC-AB3C-A394150DF753}" presName="parentNode2" presStyleLbl="node1" presStyleIdx="5" presStyleCnt="6">
        <dgm:presLayoutVars>
          <dgm:chMax val="0"/>
          <dgm:bulletEnabled val="1"/>
        </dgm:presLayoutVars>
      </dgm:prSet>
      <dgm:spPr/>
    </dgm:pt>
    <dgm:pt modelId="{84F81DFC-039E-4A55-9A1D-8953C4E497B6}" type="pres">
      <dgm:prSet presAssocID="{87F53251-F19C-43DC-AB3C-A394150DF753}" presName="connSite2" presStyleCnt="0"/>
      <dgm:spPr/>
    </dgm:pt>
  </dgm:ptLst>
  <dgm:cxnLst>
    <dgm:cxn modelId="{CF27E604-0F95-4F23-9DEF-9675C5B9B89B}" type="presOf" srcId="{F742FBEB-91B7-4D02-A94C-114688AACB50}" destId="{23D328CC-5194-40B8-8230-6146D072AA7F}" srcOrd="0" destOrd="0" presId="urn:microsoft.com/office/officeart/2005/8/layout/hProcess4"/>
    <dgm:cxn modelId="{96719805-BC48-447B-BCB2-51677A2C3C48}" srcId="{771C723F-787D-4503-A74B-1096B9E6B74C}" destId="{779A6B8F-D255-4890-9516-059EECA88098}" srcOrd="0" destOrd="0" parTransId="{7B8C6F6C-43DF-49C6-84DB-A08C7B850EC2}" sibTransId="{2070ACB3-3426-49EC-A85A-6D724EBB7F8D}"/>
    <dgm:cxn modelId="{469C690C-976F-4DBF-BEC1-2B61284B7D2D}" type="presOf" srcId="{5CC09093-0E48-4129-872C-A50F20F1F5B7}" destId="{92BFC0FF-1980-41CF-AC35-D44B18D53075}" srcOrd="1" destOrd="0" presId="urn:microsoft.com/office/officeart/2005/8/layout/hProcess4"/>
    <dgm:cxn modelId="{8579AC10-F4A4-4F43-8C97-76401AA7D78A}" srcId="{513F3FC2-CC4D-40F3-949F-907E7610C1CA}" destId="{5CC09093-0E48-4129-872C-A50F20F1F5B7}" srcOrd="0" destOrd="0" parTransId="{6E235661-511E-4A08-B53E-4DBD7E61B59C}" sibTransId="{D79AD6A0-CADA-4656-B117-D1ECCBC73DB0}"/>
    <dgm:cxn modelId="{2FA89A13-622F-48E7-AD36-90986C217F9A}" srcId="{513F3FC2-CC4D-40F3-949F-907E7610C1CA}" destId="{F41D1EBF-CFA5-4BBB-8553-82C6AE466BC5}" srcOrd="2" destOrd="0" parTransId="{E3740E60-FDE1-4050-B602-C0DDC3AE0AA3}" sibTransId="{7E4F4EEB-8721-4C7B-8953-39149AF1EE64}"/>
    <dgm:cxn modelId="{D033F01B-35AF-4FC8-9C7E-725B1A2F394B}" type="presOf" srcId="{BFA9B80C-21E1-470F-B6C5-E35F5024D16A}" destId="{6A3956F8-BB3D-4AE0-96A8-1D30A96912F4}" srcOrd="0" destOrd="0" presId="urn:microsoft.com/office/officeart/2005/8/layout/hProcess4"/>
    <dgm:cxn modelId="{81CC032D-32A1-4F94-96C9-5C4715C2D7D4}" srcId="{BFA9B80C-21E1-470F-B6C5-E35F5024D16A}" destId="{C4A03A25-1D5E-4135-8C62-319564675ACF}" srcOrd="0" destOrd="0" parTransId="{4645548E-4A07-4989-A5EB-7246D8A76FAF}" sibTransId="{37FC869A-DC61-4679-B9CA-A7ECFFCFC9FC}"/>
    <dgm:cxn modelId="{9FEC8D2E-5912-4F2F-856B-D9E5767DA536}" type="presOf" srcId="{A30451A3-7E4D-4B6C-B6C8-B3151F4905E4}" destId="{27E18709-9E87-44C9-A47A-E40E9CF59947}" srcOrd="0" destOrd="0" presId="urn:microsoft.com/office/officeart/2005/8/layout/hProcess4"/>
    <dgm:cxn modelId="{7C0CC62E-FE23-4576-A6F0-8E0710EAEB91}" type="presOf" srcId="{A469F2FB-22BF-4E7B-AE59-7FAD586BDDC0}" destId="{DFDDDA40-6981-4593-813E-876534C7CCB2}" srcOrd="0" destOrd="1" presId="urn:microsoft.com/office/officeart/2005/8/layout/hProcess4"/>
    <dgm:cxn modelId="{1CFA2130-D34C-40D1-B18C-D54A03BEEBEB}" srcId="{9F967D66-080D-452D-BCC4-2A2C4D9EE1F1}" destId="{A30451A3-7E4D-4B6C-B6C8-B3151F4905E4}" srcOrd="0" destOrd="0" parTransId="{CAE277C7-01D3-465C-82CD-6C7D3A870464}" sibTransId="{EBEEA5BE-B150-4B18-80B7-2BF5A2C9E3C5}"/>
    <dgm:cxn modelId="{5C94B236-D5A7-4B1B-BBAC-14CD4E522F56}" srcId="{BFA9B80C-21E1-470F-B6C5-E35F5024D16A}" destId="{9F967D66-080D-452D-BCC4-2A2C4D9EE1F1}" srcOrd="3" destOrd="0" parTransId="{B392CED4-83E3-4FAF-93C4-51092A68FB16}" sibTransId="{29BDCCD4-FF9D-4372-A1C1-60D89A6A0EAF}"/>
    <dgm:cxn modelId="{49092637-181F-467E-880C-99726F42AF2B}" type="presOf" srcId="{9F967D66-080D-452D-BCC4-2A2C4D9EE1F1}" destId="{19534544-9450-44DA-8FE3-765178366FF7}" srcOrd="0" destOrd="0" presId="urn:microsoft.com/office/officeart/2005/8/layout/hProcess4"/>
    <dgm:cxn modelId="{B3502F3E-EF04-4B07-854E-FBD3E150C9F6}" type="presOf" srcId="{513F3FC2-CC4D-40F3-949F-907E7610C1CA}" destId="{2F1755FC-720E-4B4D-B3DD-18F0AA625E78}" srcOrd="0" destOrd="0" presId="urn:microsoft.com/office/officeart/2005/8/layout/hProcess4"/>
    <dgm:cxn modelId="{62423040-59FF-4EFF-B852-7924C14D19C9}" srcId="{BFA9B80C-21E1-470F-B6C5-E35F5024D16A}" destId="{2BC0E7D3-9502-4736-8EFB-B384305203C8}" srcOrd="2" destOrd="0" parTransId="{22D7F07B-BFFD-4407-B9DD-6E091E9C38C1}" sibTransId="{690FCA63-A746-40FF-9080-74D450183B39}"/>
    <dgm:cxn modelId="{87396240-9957-4FA5-A51E-466F383D3DC4}" srcId="{C4A03A25-1D5E-4135-8C62-319564675ACF}" destId="{F742FBEB-91B7-4D02-A94C-114688AACB50}" srcOrd="0" destOrd="0" parTransId="{10957CD0-053E-4E98-A939-26E16B831142}" sibTransId="{EA80A882-28C7-4053-BA23-2B70448C2481}"/>
    <dgm:cxn modelId="{D6CC6746-B4F4-4171-96A8-11854588458C}" type="presOf" srcId="{A469F2FB-22BF-4E7B-AE59-7FAD586BDDC0}" destId="{92BFC0FF-1980-41CF-AC35-D44B18D53075}" srcOrd="1" destOrd="1" presId="urn:microsoft.com/office/officeart/2005/8/layout/hProcess4"/>
    <dgm:cxn modelId="{C24D7447-729F-4476-A097-C1EB70520A53}" type="presOf" srcId="{9719A69D-2D2D-4107-A37C-65AFE0F3BFF4}" destId="{7EDE0A96-BE48-44DB-A497-535F513D4895}" srcOrd="1" destOrd="0" presId="urn:microsoft.com/office/officeart/2005/8/layout/hProcess4"/>
    <dgm:cxn modelId="{E209A24A-37B9-4634-98C0-6223F952FAD0}" srcId="{87F53251-F19C-43DC-AB3C-A394150DF753}" destId="{53599CB3-C3D6-4A20-B9BC-8FBDDFAC875C}" srcOrd="0" destOrd="0" parTransId="{A2471966-FB94-4F26-B2D2-F5C34C875F8D}" sibTransId="{33BEDD27-ECBD-4EA1-AAAA-DBA05578CD60}"/>
    <dgm:cxn modelId="{2F18C84C-93A1-49D2-8E88-5924FB5AFA57}" type="presOf" srcId="{2BC0E7D3-9502-4736-8EFB-B384305203C8}" destId="{8383D2D8-9EAA-4825-9C07-EFC94D9CF091}" srcOrd="0" destOrd="0" presId="urn:microsoft.com/office/officeart/2005/8/layout/hProcess4"/>
    <dgm:cxn modelId="{4449EA51-72ED-4DCB-9754-7F0374959DA9}" srcId="{2BC0E7D3-9502-4736-8EFB-B384305203C8}" destId="{9719A69D-2D2D-4107-A37C-65AFE0F3BFF4}" srcOrd="0" destOrd="0" parTransId="{87C92E3B-F6E1-43FF-BAA5-6476C047E3D4}" sibTransId="{F4223653-1090-4C37-847B-3355F811D82C}"/>
    <dgm:cxn modelId="{B7663565-EF23-4CC1-8E4E-C8DF21AA6623}" type="presOf" srcId="{F41D1EBF-CFA5-4BBB-8553-82C6AE466BC5}" destId="{DFDDDA40-6981-4593-813E-876534C7CCB2}" srcOrd="0" destOrd="2" presId="urn:microsoft.com/office/officeart/2005/8/layout/hProcess4"/>
    <dgm:cxn modelId="{D636556A-E2F3-4242-BAD9-53C47A4951DB}" type="presOf" srcId="{F41D1EBF-CFA5-4BBB-8553-82C6AE466BC5}" destId="{92BFC0FF-1980-41CF-AC35-D44B18D53075}" srcOrd="1" destOrd="2" presId="urn:microsoft.com/office/officeart/2005/8/layout/hProcess4"/>
    <dgm:cxn modelId="{1B3EBE6B-BA87-4CD1-9C35-5907A2B41775}" type="presOf" srcId="{5CC09093-0E48-4129-872C-A50F20F1F5B7}" destId="{DFDDDA40-6981-4593-813E-876534C7CCB2}" srcOrd="0" destOrd="0" presId="urn:microsoft.com/office/officeart/2005/8/layout/hProcess4"/>
    <dgm:cxn modelId="{A764E071-DC84-4734-8F70-3E3ACF88C601}" type="presOf" srcId="{C4A03A25-1D5E-4135-8C62-319564675ACF}" destId="{B58D66F2-F155-4267-8CED-0EDCDAA13631}" srcOrd="0" destOrd="0" presId="urn:microsoft.com/office/officeart/2005/8/layout/hProcess4"/>
    <dgm:cxn modelId="{0DCD7373-413A-4303-9381-C3DF15247674}" type="presOf" srcId="{53599CB3-C3D6-4A20-B9BC-8FBDDFAC875C}" destId="{946203BE-AC5B-467C-B289-42872729AA65}" srcOrd="0" destOrd="0" presId="urn:microsoft.com/office/officeart/2005/8/layout/hProcess4"/>
    <dgm:cxn modelId="{30974077-E689-47BF-B3B6-96C9900AC5E8}" type="presOf" srcId="{690FCA63-A746-40FF-9080-74D450183B39}" destId="{F05C3218-EF0A-467E-987B-49016753FE74}" srcOrd="0" destOrd="0" presId="urn:microsoft.com/office/officeart/2005/8/layout/hProcess4"/>
    <dgm:cxn modelId="{3F899A7B-0A98-4BCF-BB06-CBC29D7EB773}" type="presOf" srcId="{37FC869A-DC61-4679-B9CA-A7ECFFCFC9FC}" destId="{FB977359-7F6B-4D12-B185-8417A7DA54BD}" srcOrd="0" destOrd="0" presId="urn:microsoft.com/office/officeart/2005/8/layout/hProcess4"/>
    <dgm:cxn modelId="{15441981-87FE-496A-BE66-111BF7556DBB}" srcId="{513F3FC2-CC4D-40F3-949F-907E7610C1CA}" destId="{A469F2FB-22BF-4E7B-AE59-7FAD586BDDC0}" srcOrd="1" destOrd="0" parTransId="{2ADF2589-EF60-4AA6-8173-83A6AF7EA4AA}" sibTransId="{695C8104-85C6-420B-8974-E1E0E95841CC}"/>
    <dgm:cxn modelId="{D541568C-66FF-4498-BC18-1E4DD9F9C192}" type="presOf" srcId="{4FFFEB4F-6EFF-42C3-AA3D-79FAF19021BA}" destId="{44FA58DB-ABEF-4549-A025-CBABD9AEEDE2}" srcOrd="0" destOrd="0" presId="urn:microsoft.com/office/officeart/2005/8/layout/hProcess4"/>
    <dgm:cxn modelId="{F467C68C-A9B9-4D34-80F6-C9DA1522E7CF}" type="presOf" srcId="{F742FBEB-91B7-4D02-A94C-114688AACB50}" destId="{764696AD-F720-4039-BAF3-B233D9667B43}" srcOrd="1" destOrd="0" presId="urn:microsoft.com/office/officeart/2005/8/layout/hProcess4"/>
    <dgm:cxn modelId="{2152E090-5350-420A-A661-38050AB661C6}" srcId="{BFA9B80C-21E1-470F-B6C5-E35F5024D16A}" destId="{771C723F-787D-4503-A74B-1096B9E6B74C}" srcOrd="1" destOrd="0" parTransId="{94DA2502-38A9-4219-ACF7-54CDDFD115FE}" sibTransId="{4FFFEB4F-6EFF-42C3-AA3D-79FAF19021BA}"/>
    <dgm:cxn modelId="{26344292-F039-4C43-AC19-2D8A3109CF78}" type="presOf" srcId="{53599CB3-C3D6-4A20-B9BC-8FBDDFAC875C}" destId="{6FEB4BB1-6932-4631-8DDC-8042ACDB1116}" srcOrd="1" destOrd="0" presId="urn:microsoft.com/office/officeart/2005/8/layout/hProcess4"/>
    <dgm:cxn modelId="{FD04A396-7760-4342-ACCC-FA05D37E6578}" type="presOf" srcId="{779A6B8F-D255-4890-9516-059EECA88098}" destId="{33572458-BDCE-483C-A212-7EB8132CD614}" srcOrd="0" destOrd="0" presId="urn:microsoft.com/office/officeart/2005/8/layout/hProcess4"/>
    <dgm:cxn modelId="{6DDDABB7-4221-4FC3-B5A6-733610453808}" type="presOf" srcId="{A30451A3-7E4D-4B6C-B6C8-B3151F4905E4}" destId="{BB02882A-2B61-4E21-8C9E-CA1151057020}" srcOrd="1" destOrd="0" presId="urn:microsoft.com/office/officeart/2005/8/layout/hProcess4"/>
    <dgm:cxn modelId="{3ED0C3B8-01C4-449D-BE81-9E6748769A00}" type="presOf" srcId="{D3A4729B-42EB-4D29-A3A2-C348F5947453}" destId="{A259A913-16C6-4706-9F8D-B62F38C91330}" srcOrd="0" destOrd="0" presId="urn:microsoft.com/office/officeart/2005/8/layout/hProcess4"/>
    <dgm:cxn modelId="{C5885ABD-17EA-4D70-93BE-733C5DE1D18C}" type="presOf" srcId="{771C723F-787D-4503-A74B-1096B9E6B74C}" destId="{777575FA-18F4-4F35-BF59-1277E5A71D96}" srcOrd="0" destOrd="0" presId="urn:microsoft.com/office/officeart/2005/8/layout/hProcess4"/>
    <dgm:cxn modelId="{B4C21EC4-CE69-4E1B-A4C1-08CEB70F0B27}" srcId="{771C723F-787D-4503-A74B-1096B9E6B74C}" destId="{E39FBDA5-5C87-4D26-A245-93CC890DC93D}" srcOrd="1" destOrd="0" parTransId="{509C937D-0C12-4CD8-9EF2-57D91CFB19BC}" sibTransId="{427DC667-F45C-4F4B-B1BE-C0E21243CF17}"/>
    <dgm:cxn modelId="{B2EBFAC5-DD85-4208-9412-44AC443260D5}" type="presOf" srcId="{E39FBDA5-5C87-4D26-A245-93CC890DC93D}" destId="{7C4D579E-0C28-418A-99C2-A78B125228D3}" srcOrd="1" destOrd="1" presId="urn:microsoft.com/office/officeart/2005/8/layout/hProcess4"/>
    <dgm:cxn modelId="{9B1F40C8-DFA7-49FA-A9E0-46148B504592}" srcId="{BFA9B80C-21E1-470F-B6C5-E35F5024D16A}" destId="{87F53251-F19C-43DC-AB3C-A394150DF753}" srcOrd="5" destOrd="0" parTransId="{11B134F1-4F66-4795-A1A8-314E15E4AFDC}" sibTransId="{02FD334E-6D2A-4513-8ACA-BF3167A26BE3}"/>
    <dgm:cxn modelId="{A372EFC8-6AB3-4941-BEE9-CDAAA960A224}" type="presOf" srcId="{9719A69D-2D2D-4107-A37C-65AFE0F3BFF4}" destId="{54FDE51A-807F-483E-9B75-FE1E3036B073}" srcOrd="0" destOrd="0" presId="urn:microsoft.com/office/officeart/2005/8/layout/hProcess4"/>
    <dgm:cxn modelId="{BE21B8D2-C459-4048-8286-0952F0D1C2CD}" type="presOf" srcId="{E39FBDA5-5C87-4D26-A245-93CC890DC93D}" destId="{33572458-BDCE-483C-A212-7EB8132CD614}" srcOrd="0" destOrd="1" presId="urn:microsoft.com/office/officeart/2005/8/layout/hProcess4"/>
    <dgm:cxn modelId="{E16A81D4-A594-4DAD-B836-AA7E2BEE087E}" srcId="{BFA9B80C-21E1-470F-B6C5-E35F5024D16A}" destId="{513F3FC2-CC4D-40F3-949F-907E7610C1CA}" srcOrd="4" destOrd="0" parTransId="{43EB5EBB-5892-4864-89CB-B6C23B6E0A14}" sibTransId="{D3A4729B-42EB-4D29-A3A2-C348F5947453}"/>
    <dgm:cxn modelId="{776266F5-34C3-4692-B9A6-547275331D19}" type="presOf" srcId="{29BDCCD4-FF9D-4372-A1C1-60D89A6A0EAF}" destId="{719F0C1A-9B95-43D9-BFD3-D9AC0AC5D3A8}" srcOrd="0" destOrd="0" presId="urn:microsoft.com/office/officeart/2005/8/layout/hProcess4"/>
    <dgm:cxn modelId="{F31C7EF7-B9C1-4997-BFF9-2322556D5308}" type="presOf" srcId="{779A6B8F-D255-4890-9516-059EECA88098}" destId="{7C4D579E-0C28-418A-99C2-A78B125228D3}" srcOrd="1" destOrd="0" presId="urn:microsoft.com/office/officeart/2005/8/layout/hProcess4"/>
    <dgm:cxn modelId="{CD6588FF-DD39-4371-8CED-46B4A194A0FB}" type="presOf" srcId="{87F53251-F19C-43DC-AB3C-A394150DF753}" destId="{625101A8-2EBD-4BB0-818E-75C07F295D48}" srcOrd="0" destOrd="0" presId="urn:microsoft.com/office/officeart/2005/8/layout/hProcess4"/>
    <dgm:cxn modelId="{152BC2F6-3A24-4C73-98A3-97209519E058}" type="presParOf" srcId="{6A3956F8-BB3D-4AE0-96A8-1D30A96912F4}" destId="{10847024-1EA5-4DCB-A244-A5E4511B0B65}" srcOrd="0" destOrd="0" presId="urn:microsoft.com/office/officeart/2005/8/layout/hProcess4"/>
    <dgm:cxn modelId="{EEEB083B-ADE0-4B4B-B251-CA9D0CA17BF0}" type="presParOf" srcId="{6A3956F8-BB3D-4AE0-96A8-1D30A96912F4}" destId="{DDE5FBBD-42EC-4684-99A6-D5761B1D1C9C}" srcOrd="1" destOrd="0" presId="urn:microsoft.com/office/officeart/2005/8/layout/hProcess4"/>
    <dgm:cxn modelId="{B547C55F-B394-4FB7-A04A-518ACD6173F4}" type="presParOf" srcId="{6A3956F8-BB3D-4AE0-96A8-1D30A96912F4}" destId="{DC67C2E7-DCC9-4C32-9BA1-0E3D0E6F10B1}" srcOrd="2" destOrd="0" presId="urn:microsoft.com/office/officeart/2005/8/layout/hProcess4"/>
    <dgm:cxn modelId="{4FD9A2A6-CDA3-4F43-AB15-177CDCD6407B}" type="presParOf" srcId="{DC67C2E7-DCC9-4C32-9BA1-0E3D0E6F10B1}" destId="{0D5B4410-E02D-48A5-93AC-AA2F018210B7}" srcOrd="0" destOrd="0" presId="urn:microsoft.com/office/officeart/2005/8/layout/hProcess4"/>
    <dgm:cxn modelId="{1E6C8F4A-7C14-41F5-99F3-2964AB3D2B7C}" type="presParOf" srcId="{0D5B4410-E02D-48A5-93AC-AA2F018210B7}" destId="{59B31FB7-F8C3-4518-9594-EADDF9AA202F}" srcOrd="0" destOrd="0" presId="urn:microsoft.com/office/officeart/2005/8/layout/hProcess4"/>
    <dgm:cxn modelId="{B5322EE2-2896-4FAB-A797-756A88033BE6}" type="presParOf" srcId="{0D5B4410-E02D-48A5-93AC-AA2F018210B7}" destId="{23D328CC-5194-40B8-8230-6146D072AA7F}" srcOrd="1" destOrd="0" presId="urn:microsoft.com/office/officeart/2005/8/layout/hProcess4"/>
    <dgm:cxn modelId="{1C1AE66E-BBBF-4271-B7C6-D90780B18001}" type="presParOf" srcId="{0D5B4410-E02D-48A5-93AC-AA2F018210B7}" destId="{764696AD-F720-4039-BAF3-B233D9667B43}" srcOrd="2" destOrd="0" presId="urn:microsoft.com/office/officeart/2005/8/layout/hProcess4"/>
    <dgm:cxn modelId="{97777C83-D60B-4E9F-B7FE-0140052A3852}" type="presParOf" srcId="{0D5B4410-E02D-48A5-93AC-AA2F018210B7}" destId="{B58D66F2-F155-4267-8CED-0EDCDAA13631}" srcOrd="3" destOrd="0" presId="urn:microsoft.com/office/officeart/2005/8/layout/hProcess4"/>
    <dgm:cxn modelId="{278232B6-6AF6-4BB6-B25D-3FC55A3549C0}" type="presParOf" srcId="{0D5B4410-E02D-48A5-93AC-AA2F018210B7}" destId="{891A2FE1-B267-42BF-87E4-530E6FEB15AB}" srcOrd="4" destOrd="0" presId="urn:microsoft.com/office/officeart/2005/8/layout/hProcess4"/>
    <dgm:cxn modelId="{CBCC8017-1A28-4BF2-B4C6-8FA3B82CA41B}" type="presParOf" srcId="{DC67C2E7-DCC9-4C32-9BA1-0E3D0E6F10B1}" destId="{FB977359-7F6B-4D12-B185-8417A7DA54BD}" srcOrd="1" destOrd="0" presId="urn:microsoft.com/office/officeart/2005/8/layout/hProcess4"/>
    <dgm:cxn modelId="{9907E86A-E163-4F98-AF27-0739901BCDF8}" type="presParOf" srcId="{DC67C2E7-DCC9-4C32-9BA1-0E3D0E6F10B1}" destId="{3E687FC5-0A0F-41D9-A7F5-15A0C081A87D}" srcOrd="2" destOrd="0" presId="urn:microsoft.com/office/officeart/2005/8/layout/hProcess4"/>
    <dgm:cxn modelId="{9E9F902E-5BBC-4BFF-9FD6-D210E05DE92A}" type="presParOf" srcId="{3E687FC5-0A0F-41D9-A7F5-15A0C081A87D}" destId="{6F0B2A4A-B0CA-4A72-972E-7F5C4A6A8509}" srcOrd="0" destOrd="0" presId="urn:microsoft.com/office/officeart/2005/8/layout/hProcess4"/>
    <dgm:cxn modelId="{C6798453-DE47-4E23-8DB2-17376ED9761D}" type="presParOf" srcId="{3E687FC5-0A0F-41D9-A7F5-15A0C081A87D}" destId="{33572458-BDCE-483C-A212-7EB8132CD614}" srcOrd="1" destOrd="0" presId="urn:microsoft.com/office/officeart/2005/8/layout/hProcess4"/>
    <dgm:cxn modelId="{0F0B93ED-0899-4FE1-95E0-6D537FECCE30}" type="presParOf" srcId="{3E687FC5-0A0F-41D9-A7F5-15A0C081A87D}" destId="{7C4D579E-0C28-418A-99C2-A78B125228D3}" srcOrd="2" destOrd="0" presId="urn:microsoft.com/office/officeart/2005/8/layout/hProcess4"/>
    <dgm:cxn modelId="{2A4C21E4-CF4A-4FAE-88B0-5D9DFC4C4AE8}" type="presParOf" srcId="{3E687FC5-0A0F-41D9-A7F5-15A0C081A87D}" destId="{777575FA-18F4-4F35-BF59-1277E5A71D96}" srcOrd="3" destOrd="0" presId="urn:microsoft.com/office/officeart/2005/8/layout/hProcess4"/>
    <dgm:cxn modelId="{00F0E88E-2AEA-44DC-91D5-76E67323C974}" type="presParOf" srcId="{3E687FC5-0A0F-41D9-A7F5-15A0C081A87D}" destId="{E2067968-A398-4053-A3B4-507278C7AE77}" srcOrd="4" destOrd="0" presId="urn:microsoft.com/office/officeart/2005/8/layout/hProcess4"/>
    <dgm:cxn modelId="{8002F6F1-BA05-4F88-ADC8-5D2F2470F6D5}" type="presParOf" srcId="{DC67C2E7-DCC9-4C32-9BA1-0E3D0E6F10B1}" destId="{44FA58DB-ABEF-4549-A025-CBABD9AEEDE2}" srcOrd="3" destOrd="0" presId="urn:microsoft.com/office/officeart/2005/8/layout/hProcess4"/>
    <dgm:cxn modelId="{6F2041E8-3251-4A6E-9686-14622B307098}" type="presParOf" srcId="{DC67C2E7-DCC9-4C32-9BA1-0E3D0E6F10B1}" destId="{FD8F3BBE-4BC2-4C15-BC81-E29542A8FFC8}" srcOrd="4" destOrd="0" presId="urn:microsoft.com/office/officeart/2005/8/layout/hProcess4"/>
    <dgm:cxn modelId="{84810D55-ED7C-43F4-A821-32E5B799F471}" type="presParOf" srcId="{FD8F3BBE-4BC2-4C15-BC81-E29542A8FFC8}" destId="{38240243-FD6A-47EB-B33A-6A415C01A40F}" srcOrd="0" destOrd="0" presId="urn:microsoft.com/office/officeart/2005/8/layout/hProcess4"/>
    <dgm:cxn modelId="{033AB13E-A3DD-49A0-A8A2-4B5BC17F28C4}" type="presParOf" srcId="{FD8F3BBE-4BC2-4C15-BC81-E29542A8FFC8}" destId="{54FDE51A-807F-483E-9B75-FE1E3036B073}" srcOrd="1" destOrd="0" presId="urn:microsoft.com/office/officeart/2005/8/layout/hProcess4"/>
    <dgm:cxn modelId="{D2954E77-415B-400A-A046-3AC87EA084C3}" type="presParOf" srcId="{FD8F3BBE-4BC2-4C15-BC81-E29542A8FFC8}" destId="{7EDE0A96-BE48-44DB-A497-535F513D4895}" srcOrd="2" destOrd="0" presId="urn:microsoft.com/office/officeart/2005/8/layout/hProcess4"/>
    <dgm:cxn modelId="{759D27DA-FB8C-409E-9F61-1BB53EE4F1F0}" type="presParOf" srcId="{FD8F3BBE-4BC2-4C15-BC81-E29542A8FFC8}" destId="{8383D2D8-9EAA-4825-9C07-EFC94D9CF091}" srcOrd="3" destOrd="0" presId="urn:microsoft.com/office/officeart/2005/8/layout/hProcess4"/>
    <dgm:cxn modelId="{C9AEEF73-9EB5-4D0A-9A67-97E78249BB38}" type="presParOf" srcId="{FD8F3BBE-4BC2-4C15-BC81-E29542A8FFC8}" destId="{59E142B5-86E2-4319-A955-9624679FCC8A}" srcOrd="4" destOrd="0" presId="urn:microsoft.com/office/officeart/2005/8/layout/hProcess4"/>
    <dgm:cxn modelId="{9E3D0DF8-9853-4580-ACAC-EF845DBD9C3A}" type="presParOf" srcId="{DC67C2E7-DCC9-4C32-9BA1-0E3D0E6F10B1}" destId="{F05C3218-EF0A-467E-987B-49016753FE74}" srcOrd="5" destOrd="0" presId="urn:microsoft.com/office/officeart/2005/8/layout/hProcess4"/>
    <dgm:cxn modelId="{54E605EA-0E82-4412-B573-A8F642E8AEC5}" type="presParOf" srcId="{DC67C2E7-DCC9-4C32-9BA1-0E3D0E6F10B1}" destId="{7BEA8765-AC97-4858-A608-5CB3ACDC13A1}" srcOrd="6" destOrd="0" presId="urn:microsoft.com/office/officeart/2005/8/layout/hProcess4"/>
    <dgm:cxn modelId="{B1557853-2D49-490B-B66D-D0C9169B9206}" type="presParOf" srcId="{7BEA8765-AC97-4858-A608-5CB3ACDC13A1}" destId="{A8AB15ED-8F5F-437A-BE9D-B16F848F07BD}" srcOrd="0" destOrd="0" presId="urn:microsoft.com/office/officeart/2005/8/layout/hProcess4"/>
    <dgm:cxn modelId="{C39D5A20-F441-4628-BE6F-6F86BACE7C3C}" type="presParOf" srcId="{7BEA8765-AC97-4858-A608-5CB3ACDC13A1}" destId="{27E18709-9E87-44C9-A47A-E40E9CF59947}" srcOrd="1" destOrd="0" presId="urn:microsoft.com/office/officeart/2005/8/layout/hProcess4"/>
    <dgm:cxn modelId="{1F3423D7-A6DF-410C-BB06-69180C24B7F2}" type="presParOf" srcId="{7BEA8765-AC97-4858-A608-5CB3ACDC13A1}" destId="{BB02882A-2B61-4E21-8C9E-CA1151057020}" srcOrd="2" destOrd="0" presId="urn:microsoft.com/office/officeart/2005/8/layout/hProcess4"/>
    <dgm:cxn modelId="{CAD38007-85ED-4DF0-8EEC-246780E68EDC}" type="presParOf" srcId="{7BEA8765-AC97-4858-A608-5CB3ACDC13A1}" destId="{19534544-9450-44DA-8FE3-765178366FF7}" srcOrd="3" destOrd="0" presId="urn:microsoft.com/office/officeart/2005/8/layout/hProcess4"/>
    <dgm:cxn modelId="{3A1B9185-7C1A-49BF-A626-302BF0E54906}" type="presParOf" srcId="{7BEA8765-AC97-4858-A608-5CB3ACDC13A1}" destId="{31C23951-E783-4E62-AE1D-CD866D414A98}" srcOrd="4" destOrd="0" presId="urn:microsoft.com/office/officeart/2005/8/layout/hProcess4"/>
    <dgm:cxn modelId="{73BC1702-52DF-4DFB-ADB0-AEE079A7CFFC}" type="presParOf" srcId="{DC67C2E7-DCC9-4C32-9BA1-0E3D0E6F10B1}" destId="{719F0C1A-9B95-43D9-BFD3-D9AC0AC5D3A8}" srcOrd="7" destOrd="0" presId="urn:microsoft.com/office/officeart/2005/8/layout/hProcess4"/>
    <dgm:cxn modelId="{1990C434-98CC-4E9D-A3FB-FC389EDC4E0D}" type="presParOf" srcId="{DC67C2E7-DCC9-4C32-9BA1-0E3D0E6F10B1}" destId="{3B8F3A72-4DFB-408C-9C89-CAFDE7366A74}" srcOrd="8" destOrd="0" presId="urn:microsoft.com/office/officeart/2005/8/layout/hProcess4"/>
    <dgm:cxn modelId="{C2E3A2B0-6143-4763-AFD1-C4C94B20AFEE}" type="presParOf" srcId="{3B8F3A72-4DFB-408C-9C89-CAFDE7366A74}" destId="{D562E440-534C-48F9-842E-097090982300}" srcOrd="0" destOrd="0" presId="urn:microsoft.com/office/officeart/2005/8/layout/hProcess4"/>
    <dgm:cxn modelId="{31DA5BFF-163E-44D2-90DE-8A07277976CF}" type="presParOf" srcId="{3B8F3A72-4DFB-408C-9C89-CAFDE7366A74}" destId="{DFDDDA40-6981-4593-813E-876534C7CCB2}" srcOrd="1" destOrd="0" presId="urn:microsoft.com/office/officeart/2005/8/layout/hProcess4"/>
    <dgm:cxn modelId="{84F18B0C-E222-450E-8990-F618939929C3}" type="presParOf" srcId="{3B8F3A72-4DFB-408C-9C89-CAFDE7366A74}" destId="{92BFC0FF-1980-41CF-AC35-D44B18D53075}" srcOrd="2" destOrd="0" presId="urn:microsoft.com/office/officeart/2005/8/layout/hProcess4"/>
    <dgm:cxn modelId="{5D0CF783-5DF4-448F-9EA2-E2A8B40F66B9}" type="presParOf" srcId="{3B8F3A72-4DFB-408C-9C89-CAFDE7366A74}" destId="{2F1755FC-720E-4B4D-B3DD-18F0AA625E78}" srcOrd="3" destOrd="0" presId="urn:microsoft.com/office/officeart/2005/8/layout/hProcess4"/>
    <dgm:cxn modelId="{68C67458-2489-4265-AD94-82799DF5BC3E}" type="presParOf" srcId="{3B8F3A72-4DFB-408C-9C89-CAFDE7366A74}" destId="{BA173341-C764-4244-867D-58FB21977328}" srcOrd="4" destOrd="0" presId="urn:microsoft.com/office/officeart/2005/8/layout/hProcess4"/>
    <dgm:cxn modelId="{3B8A1E64-86A9-4ABA-93A5-2889B4181F6F}" type="presParOf" srcId="{DC67C2E7-DCC9-4C32-9BA1-0E3D0E6F10B1}" destId="{A259A913-16C6-4706-9F8D-B62F38C91330}" srcOrd="9" destOrd="0" presId="urn:microsoft.com/office/officeart/2005/8/layout/hProcess4"/>
    <dgm:cxn modelId="{D72C3741-F75F-4EDA-BE15-7930C7E2671F}" type="presParOf" srcId="{DC67C2E7-DCC9-4C32-9BA1-0E3D0E6F10B1}" destId="{11836452-5070-4B57-A50E-59D3A04AD5FA}" srcOrd="10" destOrd="0" presId="urn:microsoft.com/office/officeart/2005/8/layout/hProcess4"/>
    <dgm:cxn modelId="{9400C04C-E5D8-45F2-AFD3-3DA7A796018C}" type="presParOf" srcId="{11836452-5070-4B57-A50E-59D3A04AD5FA}" destId="{A927CD3B-7857-437A-BD26-3976546824DB}" srcOrd="0" destOrd="0" presId="urn:microsoft.com/office/officeart/2005/8/layout/hProcess4"/>
    <dgm:cxn modelId="{DF8FE247-4994-4195-95CB-3D926FED2EFF}" type="presParOf" srcId="{11836452-5070-4B57-A50E-59D3A04AD5FA}" destId="{946203BE-AC5B-467C-B289-42872729AA65}" srcOrd="1" destOrd="0" presId="urn:microsoft.com/office/officeart/2005/8/layout/hProcess4"/>
    <dgm:cxn modelId="{DBA0C798-A673-4E96-BFC7-B7BDF2751F0F}" type="presParOf" srcId="{11836452-5070-4B57-A50E-59D3A04AD5FA}" destId="{6FEB4BB1-6932-4631-8DDC-8042ACDB1116}" srcOrd="2" destOrd="0" presId="urn:microsoft.com/office/officeart/2005/8/layout/hProcess4"/>
    <dgm:cxn modelId="{7F6EF266-DBC6-488A-BCB5-F02C33C78C2C}" type="presParOf" srcId="{11836452-5070-4B57-A50E-59D3A04AD5FA}" destId="{625101A8-2EBD-4BB0-818E-75C07F295D48}" srcOrd="3" destOrd="0" presId="urn:microsoft.com/office/officeart/2005/8/layout/hProcess4"/>
    <dgm:cxn modelId="{660E2353-A460-49BE-8CFB-047923DFBF27}" type="presParOf" srcId="{11836452-5070-4B57-A50E-59D3A04AD5FA}" destId="{84F81DFC-039E-4A55-9A1D-8953C4E497B6}" srcOrd="4" destOrd="0" presId="urn:microsoft.com/office/officeart/2005/8/layout/hProcess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27722595-F836-4D0D-9188-BE15F24D1A5B}" type="doc">
      <dgm:prSet loTypeId="urn:microsoft.com/office/officeart/2005/8/layout/process4" loCatId="process" qsTypeId="urn:microsoft.com/office/officeart/2005/8/quickstyle/simple1" qsCatId="simple" csTypeId="urn:microsoft.com/office/officeart/2005/8/colors/colorful4" csCatId="colorful" phldr="1"/>
      <dgm:spPr/>
      <dgm:t>
        <a:bodyPr/>
        <a:lstStyle/>
        <a:p>
          <a:endParaRPr lang="it-IT"/>
        </a:p>
      </dgm:t>
    </dgm:pt>
    <dgm:pt modelId="{BBAB2525-DDB1-4691-821B-0EC4EFB401A6}">
      <dgm:prSet phldrT="[Testo]"/>
      <dgm:spPr/>
      <dgm:t>
        <a:bodyPr/>
        <a:lstStyle/>
        <a:p>
          <a:r>
            <a:rPr lang="en-US" b="1" dirty="0">
              <a:latin typeface="Garamond" panose="02020404030301010803" pitchFamily="18" charset="0"/>
            </a:rPr>
            <a:t>If the average allowance price for the six preceding calendar months is more than 2,4 times the average allowance price for the preceding two-year reference period </a:t>
          </a:r>
          <a:endParaRPr lang="it-IT" b="1" dirty="0">
            <a:latin typeface="Garamond" panose="02020404030301010803" pitchFamily="18" charset="0"/>
          </a:endParaRPr>
        </a:p>
      </dgm:t>
    </dgm:pt>
    <dgm:pt modelId="{0E75F2CD-D4F7-4EB3-A322-7B6C8AD2CBAC}" type="parTrans" cxnId="{E730BEE0-0762-48B9-B8E2-5E52D46AB572}">
      <dgm:prSet/>
      <dgm:spPr/>
      <dgm:t>
        <a:bodyPr/>
        <a:lstStyle/>
        <a:p>
          <a:endParaRPr lang="it-IT" b="1">
            <a:latin typeface="Garamond" panose="02020404030301010803" pitchFamily="18" charset="0"/>
          </a:endParaRPr>
        </a:p>
      </dgm:t>
    </dgm:pt>
    <dgm:pt modelId="{D77DF886-E17F-4DC7-A85C-23BB3ABEC95D}" type="sibTrans" cxnId="{E730BEE0-0762-48B9-B8E2-5E52D46AB572}">
      <dgm:prSet/>
      <dgm:spPr/>
      <dgm:t>
        <a:bodyPr/>
        <a:lstStyle/>
        <a:p>
          <a:endParaRPr lang="it-IT" b="1">
            <a:latin typeface="Garamond" panose="02020404030301010803" pitchFamily="18" charset="0"/>
          </a:endParaRPr>
        </a:p>
      </dgm:t>
    </dgm:pt>
    <dgm:pt modelId="{EF7DA49E-D320-4F26-8AE6-8C78E31C673B}">
      <dgm:prSet/>
      <dgm:spPr/>
      <dgm:t>
        <a:bodyPr/>
        <a:lstStyle/>
        <a:p>
          <a:r>
            <a:rPr lang="en-US" b="1" dirty="0">
              <a:latin typeface="Garamond" panose="02020404030301010803" pitchFamily="18" charset="0"/>
            </a:rPr>
            <a:t>Measures for excessive price fluctuations</a:t>
          </a:r>
          <a:endParaRPr lang="it-IT" b="1" dirty="0">
            <a:latin typeface="Garamond" panose="02020404030301010803" pitchFamily="18" charset="0"/>
          </a:endParaRPr>
        </a:p>
      </dgm:t>
    </dgm:pt>
    <dgm:pt modelId="{CF5E0981-A7B5-4728-BAE8-9BE0DA94A18C}" type="parTrans" cxnId="{759118B1-67D1-4FE0-8F51-EA04AC837C47}">
      <dgm:prSet/>
      <dgm:spPr/>
      <dgm:t>
        <a:bodyPr/>
        <a:lstStyle/>
        <a:p>
          <a:endParaRPr lang="it-IT" b="1">
            <a:latin typeface="Garamond" panose="02020404030301010803" pitchFamily="18" charset="0"/>
          </a:endParaRPr>
        </a:p>
      </dgm:t>
    </dgm:pt>
    <dgm:pt modelId="{0C6C85B3-3B65-4F87-83CB-1E4F8FAD2C62}" type="sibTrans" cxnId="{759118B1-67D1-4FE0-8F51-EA04AC837C47}">
      <dgm:prSet/>
      <dgm:spPr/>
      <dgm:t>
        <a:bodyPr/>
        <a:lstStyle/>
        <a:p>
          <a:endParaRPr lang="it-IT" b="1">
            <a:latin typeface="Garamond" panose="02020404030301010803" pitchFamily="18" charset="0"/>
          </a:endParaRPr>
        </a:p>
      </dgm:t>
    </dgm:pt>
    <dgm:pt modelId="{2BC5E4A2-E27C-4BE9-AC9D-B6291A89F934}">
      <dgm:prSet/>
      <dgm:spPr/>
      <dgm:t>
        <a:bodyPr/>
        <a:lstStyle/>
        <a:p>
          <a:r>
            <a:rPr lang="en-US" b="1" dirty="0">
              <a:latin typeface="Garamond" panose="02020404030301010803" pitchFamily="18" charset="0"/>
            </a:rPr>
            <a:t>75 million allowances shall be released from the market stability reserve in accordance with Article 1(7) of Decision (EU) 2015/1814</a:t>
          </a:r>
          <a:endParaRPr lang="it-IT" b="1" dirty="0">
            <a:latin typeface="Garamond" panose="02020404030301010803" pitchFamily="18" charset="0"/>
          </a:endParaRPr>
        </a:p>
      </dgm:t>
    </dgm:pt>
    <dgm:pt modelId="{A8C08D70-48D5-455A-A456-786A1B37215C}" type="parTrans" cxnId="{16FB77A5-F0E1-4BDA-8E1B-B589BA1C30A2}">
      <dgm:prSet/>
      <dgm:spPr/>
      <dgm:t>
        <a:bodyPr/>
        <a:lstStyle/>
        <a:p>
          <a:endParaRPr lang="it-IT" b="1">
            <a:latin typeface="Garamond" panose="02020404030301010803" pitchFamily="18" charset="0"/>
          </a:endParaRPr>
        </a:p>
      </dgm:t>
    </dgm:pt>
    <dgm:pt modelId="{05D7F8ED-9D1F-4C33-B0BE-8CF682F6F294}" type="sibTrans" cxnId="{16FB77A5-F0E1-4BDA-8E1B-B589BA1C30A2}">
      <dgm:prSet/>
      <dgm:spPr/>
      <dgm:t>
        <a:bodyPr/>
        <a:lstStyle/>
        <a:p>
          <a:endParaRPr lang="it-IT" b="1">
            <a:latin typeface="Garamond" panose="02020404030301010803" pitchFamily="18" charset="0"/>
          </a:endParaRPr>
        </a:p>
      </dgm:t>
    </dgm:pt>
    <dgm:pt modelId="{EF0CE43D-6806-41AA-B104-8E7A2622F7C8}" type="pres">
      <dgm:prSet presAssocID="{27722595-F836-4D0D-9188-BE15F24D1A5B}" presName="Name0" presStyleCnt="0">
        <dgm:presLayoutVars>
          <dgm:dir/>
          <dgm:animLvl val="lvl"/>
          <dgm:resizeHandles val="exact"/>
        </dgm:presLayoutVars>
      </dgm:prSet>
      <dgm:spPr/>
    </dgm:pt>
    <dgm:pt modelId="{9D3B1F6F-C2AD-4D53-8761-1E5DDE0AD660}" type="pres">
      <dgm:prSet presAssocID="{2BC5E4A2-E27C-4BE9-AC9D-B6291A89F934}" presName="boxAndChildren" presStyleCnt="0"/>
      <dgm:spPr/>
    </dgm:pt>
    <dgm:pt modelId="{D0D1EE3F-190B-413F-8C7F-991077F4E235}" type="pres">
      <dgm:prSet presAssocID="{2BC5E4A2-E27C-4BE9-AC9D-B6291A89F934}" presName="parentTextBox" presStyleLbl="node1" presStyleIdx="0" presStyleCnt="3"/>
      <dgm:spPr/>
    </dgm:pt>
    <dgm:pt modelId="{6269F03C-52ED-4FAD-A29D-C53AC5B165A6}" type="pres">
      <dgm:prSet presAssocID="{0C6C85B3-3B65-4F87-83CB-1E4F8FAD2C62}" presName="sp" presStyleCnt="0"/>
      <dgm:spPr/>
    </dgm:pt>
    <dgm:pt modelId="{D53ECFE3-27D4-4B4D-9154-A41D71E625CB}" type="pres">
      <dgm:prSet presAssocID="{EF7DA49E-D320-4F26-8AE6-8C78E31C673B}" presName="arrowAndChildren" presStyleCnt="0"/>
      <dgm:spPr/>
    </dgm:pt>
    <dgm:pt modelId="{9DAADDF6-13EF-421E-99A1-F60FAAB31C0F}" type="pres">
      <dgm:prSet presAssocID="{EF7DA49E-D320-4F26-8AE6-8C78E31C673B}" presName="parentTextArrow" presStyleLbl="node1" presStyleIdx="1" presStyleCnt="3"/>
      <dgm:spPr/>
    </dgm:pt>
    <dgm:pt modelId="{31682DC8-2C77-48C3-87E4-DF7C86F2DB9A}" type="pres">
      <dgm:prSet presAssocID="{D77DF886-E17F-4DC7-A85C-23BB3ABEC95D}" presName="sp" presStyleCnt="0"/>
      <dgm:spPr/>
    </dgm:pt>
    <dgm:pt modelId="{7C6AC631-28D6-4801-AD66-4CAD29355944}" type="pres">
      <dgm:prSet presAssocID="{BBAB2525-DDB1-4691-821B-0EC4EFB401A6}" presName="arrowAndChildren" presStyleCnt="0"/>
      <dgm:spPr/>
    </dgm:pt>
    <dgm:pt modelId="{D3B5948F-1B24-4B54-9038-82679FCDD4F8}" type="pres">
      <dgm:prSet presAssocID="{BBAB2525-DDB1-4691-821B-0EC4EFB401A6}" presName="parentTextArrow" presStyleLbl="node1" presStyleIdx="2" presStyleCnt="3"/>
      <dgm:spPr/>
    </dgm:pt>
  </dgm:ptLst>
  <dgm:cxnLst>
    <dgm:cxn modelId="{57FCD366-B4AF-4F52-AE5B-02CC9C162DB3}" type="presOf" srcId="{BBAB2525-DDB1-4691-821B-0EC4EFB401A6}" destId="{D3B5948F-1B24-4B54-9038-82679FCDD4F8}" srcOrd="0" destOrd="0" presId="urn:microsoft.com/office/officeart/2005/8/layout/process4"/>
    <dgm:cxn modelId="{D3DD8297-5B8B-4595-9157-6EFDFECBCB83}" type="presOf" srcId="{EF7DA49E-D320-4F26-8AE6-8C78E31C673B}" destId="{9DAADDF6-13EF-421E-99A1-F60FAAB31C0F}" srcOrd="0" destOrd="0" presId="urn:microsoft.com/office/officeart/2005/8/layout/process4"/>
    <dgm:cxn modelId="{32A232A2-0F14-412A-BFB6-BF55F7309204}" type="presOf" srcId="{2BC5E4A2-E27C-4BE9-AC9D-B6291A89F934}" destId="{D0D1EE3F-190B-413F-8C7F-991077F4E235}" srcOrd="0" destOrd="0" presId="urn:microsoft.com/office/officeart/2005/8/layout/process4"/>
    <dgm:cxn modelId="{16FB77A5-F0E1-4BDA-8E1B-B589BA1C30A2}" srcId="{27722595-F836-4D0D-9188-BE15F24D1A5B}" destId="{2BC5E4A2-E27C-4BE9-AC9D-B6291A89F934}" srcOrd="2" destOrd="0" parTransId="{A8C08D70-48D5-455A-A456-786A1B37215C}" sibTransId="{05D7F8ED-9D1F-4C33-B0BE-8CF682F6F294}"/>
    <dgm:cxn modelId="{759118B1-67D1-4FE0-8F51-EA04AC837C47}" srcId="{27722595-F836-4D0D-9188-BE15F24D1A5B}" destId="{EF7DA49E-D320-4F26-8AE6-8C78E31C673B}" srcOrd="1" destOrd="0" parTransId="{CF5E0981-A7B5-4728-BAE8-9BE0DA94A18C}" sibTransId="{0C6C85B3-3B65-4F87-83CB-1E4F8FAD2C62}"/>
    <dgm:cxn modelId="{E38019BE-B056-4537-9D37-43DA5F225251}" type="presOf" srcId="{27722595-F836-4D0D-9188-BE15F24D1A5B}" destId="{EF0CE43D-6806-41AA-B104-8E7A2622F7C8}" srcOrd="0" destOrd="0" presId="urn:microsoft.com/office/officeart/2005/8/layout/process4"/>
    <dgm:cxn modelId="{E730BEE0-0762-48B9-B8E2-5E52D46AB572}" srcId="{27722595-F836-4D0D-9188-BE15F24D1A5B}" destId="{BBAB2525-DDB1-4691-821B-0EC4EFB401A6}" srcOrd="0" destOrd="0" parTransId="{0E75F2CD-D4F7-4EB3-A322-7B6C8AD2CBAC}" sibTransId="{D77DF886-E17F-4DC7-A85C-23BB3ABEC95D}"/>
    <dgm:cxn modelId="{90591FE1-E75D-4115-B84E-A84F9BDD30B8}" type="presParOf" srcId="{EF0CE43D-6806-41AA-B104-8E7A2622F7C8}" destId="{9D3B1F6F-C2AD-4D53-8761-1E5DDE0AD660}" srcOrd="0" destOrd="0" presId="urn:microsoft.com/office/officeart/2005/8/layout/process4"/>
    <dgm:cxn modelId="{7BA11CF6-66DF-4849-A567-1679223EFEDD}" type="presParOf" srcId="{9D3B1F6F-C2AD-4D53-8761-1E5DDE0AD660}" destId="{D0D1EE3F-190B-413F-8C7F-991077F4E235}" srcOrd="0" destOrd="0" presId="urn:microsoft.com/office/officeart/2005/8/layout/process4"/>
    <dgm:cxn modelId="{0067AAC7-C550-4289-B605-33C6C5B79794}" type="presParOf" srcId="{EF0CE43D-6806-41AA-B104-8E7A2622F7C8}" destId="{6269F03C-52ED-4FAD-A29D-C53AC5B165A6}" srcOrd="1" destOrd="0" presId="urn:microsoft.com/office/officeart/2005/8/layout/process4"/>
    <dgm:cxn modelId="{0D11A8F4-F427-4428-8C54-EB78E7934068}" type="presParOf" srcId="{EF0CE43D-6806-41AA-B104-8E7A2622F7C8}" destId="{D53ECFE3-27D4-4B4D-9154-A41D71E625CB}" srcOrd="2" destOrd="0" presId="urn:microsoft.com/office/officeart/2005/8/layout/process4"/>
    <dgm:cxn modelId="{9351EC0C-A231-40CE-9F7D-171FCA83D02E}" type="presParOf" srcId="{D53ECFE3-27D4-4B4D-9154-A41D71E625CB}" destId="{9DAADDF6-13EF-421E-99A1-F60FAAB31C0F}" srcOrd="0" destOrd="0" presId="urn:microsoft.com/office/officeart/2005/8/layout/process4"/>
    <dgm:cxn modelId="{8DC7C8A8-8089-4013-AF60-6EC30EADB748}" type="presParOf" srcId="{EF0CE43D-6806-41AA-B104-8E7A2622F7C8}" destId="{31682DC8-2C77-48C3-87E4-DF7C86F2DB9A}" srcOrd="3" destOrd="0" presId="urn:microsoft.com/office/officeart/2005/8/layout/process4"/>
    <dgm:cxn modelId="{F9D92520-7B96-44BA-967B-F3EFFC26C8C3}" type="presParOf" srcId="{EF0CE43D-6806-41AA-B104-8E7A2622F7C8}" destId="{7C6AC631-28D6-4801-AD66-4CAD29355944}" srcOrd="4" destOrd="0" presId="urn:microsoft.com/office/officeart/2005/8/layout/process4"/>
    <dgm:cxn modelId="{A634009B-FB02-4E16-8E74-5BF01627FA9A}" type="presParOf" srcId="{7C6AC631-28D6-4801-AD66-4CAD29355944}" destId="{D3B5948F-1B24-4B54-9038-82679FCDD4F8}" srcOrd="0" destOrd="0" presId="urn:microsoft.com/office/officeart/2005/8/layout/process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8010EA69-8431-432C-895B-6CBBBD90F7B1}" type="doc">
      <dgm:prSet loTypeId="urn:microsoft.com/office/officeart/2005/8/layout/pyramid1" loCatId="pyramid" qsTypeId="urn:microsoft.com/office/officeart/2005/8/quickstyle/3d3" qsCatId="3D" csTypeId="urn:microsoft.com/office/officeart/2005/8/colors/colorful1" csCatId="colorful" phldr="1"/>
      <dgm:spPr/>
    </dgm:pt>
    <dgm:pt modelId="{4BBF105D-74BB-4154-A4C1-ACB8CEDE81A3}">
      <dgm:prSet phldrT="[Testo]" custT="1"/>
      <dgm:spPr/>
      <dgm:t>
        <a:bodyPr/>
        <a:lstStyle/>
        <a:p>
          <a:pPr>
            <a:lnSpc>
              <a:spcPct val="100000"/>
            </a:lnSpc>
            <a:spcAft>
              <a:spcPct val="35000"/>
            </a:spcAft>
          </a:pPr>
          <a:endParaRPr lang="en-US" sz="1600" b="0" dirty="0">
            <a:latin typeface="Garamond" panose="02020404030301010803" pitchFamily="18" charset="0"/>
          </a:endParaRPr>
        </a:p>
        <a:p>
          <a:pPr>
            <a:lnSpc>
              <a:spcPct val="100000"/>
            </a:lnSpc>
            <a:spcAft>
              <a:spcPct val="35000"/>
            </a:spcAft>
          </a:pPr>
          <a:endParaRPr lang="en-US" sz="1600" b="0" dirty="0">
            <a:latin typeface="Garamond" panose="02020404030301010803" pitchFamily="18" charset="0"/>
          </a:endParaRPr>
        </a:p>
        <a:p>
          <a:pPr>
            <a:lnSpc>
              <a:spcPct val="100000"/>
            </a:lnSpc>
            <a:spcAft>
              <a:spcPts val="0"/>
            </a:spcAft>
          </a:pPr>
          <a:r>
            <a:rPr lang="en-US" sz="1500" b="0" dirty="0">
              <a:latin typeface="Garamond" panose="02020404030301010803" pitchFamily="18" charset="0"/>
            </a:rPr>
            <a:t>If for 2 consecutive </a:t>
          </a:r>
        </a:p>
        <a:p>
          <a:pPr>
            <a:lnSpc>
              <a:spcPct val="100000"/>
            </a:lnSpc>
            <a:spcAft>
              <a:spcPts val="0"/>
            </a:spcAft>
          </a:pPr>
          <a:r>
            <a:rPr lang="en-US" sz="1500" b="0" dirty="0">
              <a:latin typeface="Garamond" panose="02020404030301010803" pitchFamily="18" charset="0"/>
            </a:rPr>
            <a:t>months the average EUAs </a:t>
          </a:r>
        </a:p>
        <a:p>
          <a:pPr>
            <a:lnSpc>
              <a:spcPct val="100000"/>
            </a:lnSpc>
            <a:spcAft>
              <a:spcPts val="0"/>
            </a:spcAft>
          </a:pPr>
          <a:r>
            <a:rPr lang="en-US" sz="1500" b="0" dirty="0">
              <a:latin typeface="Garamond" panose="02020404030301010803" pitchFamily="18" charset="0"/>
            </a:rPr>
            <a:t>price &gt; of €45 - </a:t>
          </a:r>
          <a:r>
            <a:rPr lang="en-US" sz="1500" b="1" dirty="0">
              <a:latin typeface="Garamond" panose="02020404030301010803" pitchFamily="18" charset="0"/>
            </a:rPr>
            <a:t>20 </a:t>
          </a:r>
          <a:r>
            <a:rPr lang="en-US" sz="1500" b="1" dirty="0" err="1">
              <a:latin typeface="Garamond" panose="02020404030301010803" pitchFamily="18" charset="0"/>
            </a:rPr>
            <a:t>mln</a:t>
          </a:r>
          <a:r>
            <a:rPr lang="en-US" sz="1500" b="1" dirty="0">
              <a:latin typeface="Garamond" panose="02020404030301010803" pitchFamily="18" charset="0"/>
            </a:rPr>
            <a:t> EUAs </a:t>
          </a:r>
        </a:p>
        <a:p>
          <a:pPr>
            <a:lnSpc>
              <a:spcPct val="100000"/>
            </a:lnSpc>
            <a:spcAft>
              <a:spcPts val="0"/>
            </a:spcAft>
          </a:pPr>
          <a:r>
            <a:rPr lang="en-US" sz="1500" b="0" dirty="0">
              <a:latin typeface="Garamond" panose="02020404030301010803" pitchFamily="18" charset="0"/>
            </a:rPr>
            <a:t>are released from MRS</a:t>
          </a:r>
          <a:endParaRPr lang="it-IT" sz="1500" b="0" dirty="0"/>
        </a:p>
      </dgm:t>
    </dgm:pt>
    <dgm:pt modelId="{A16EA2CD-081D-4DCA-9298-9FBF97EC538A}" type="parTrans" cxnId="{D11D3BE7-F656-4C33-A2C1-39C118E1B0B9}">
      <dgm:prSet/>
      <dgm:spPr/>
      <dgm:t>
        <a:bodyPr/>
        <a:lstStyle/>
        <a:p>
          <a:endParaRPr lang="it-IT"/>
        </a:p>
      </dgm:t>
    </dgm:pt>
    <dgm:pt modelId="{3F450EF3-8934-48A3-85D2-C688021B1BC3}" type="sibTrans" cxnId="{D11D3BE7-F656-4C33-A2C1-39C118E1B0B9}">
      <dgm:prSet/>
      <dgm:spPr/>
      <dgm:t>
        <a:bodyPr/>
        <a:lstStyle/>
        <a:p>
          <a:endParaRPr lang="it-IT"/>
        </a:p>
      </dgm:t>
    </dgm:pt>
    <dgm:pt modelId="{A703BF00-0ED1-4D3E-B26F-23942FCFA95E}">
      <dgm:prSet custT="1"/>
      <dgm:spPr/>
      <dgm:t>
        <a:bodyPr/>
        <a:lstStyle/>
        <a:p>
          <a:pPr>
            <a:lnSpc>
              <a:spcPct val="100000"/>
            </a:lnSpc>
          </a:pPr>
          <a:r>
            <a:rPr lang="en-US" sz="1600" b="0" dirty="0">
              <a:latin typeface="Garamond" panose="02020404030301010803" pitchFamily="18" charset="0"/>
            </a:rPr>
            <a:t>Where the average EUAs price   is &gt; than three times the average EUAs price during the 6 preceding consecutive months - </a:t>
          </a:r>
          <a:r>
            <a:rPr lang="en-US" sz="1600" b="1" dirty="0">
              <a:latin typeface="Garamond" panose="02020404030301010803" pitchFamily="18" charset="0"/>
            </a:rPr>
            <a:t>150 </a:t>
          </a:r>
          <a:r>
            <a:rPr lang="en-US" sz="1600" b="1" dirty="0" err="1">
              <a:latin typeface="Garamond" panose="02020404030301010803" pitchFamily="18" charset="0"/>
            </a:rPr>
            <a:t>mln</a:t>
          </a:r>
          <a:r>
            <a:rPr lang="en-US" sz="1600" b="1" dirty="0">
              <a:latin typeface="Garamond" panose="02020404030301010803" pitchFamily="18" charset="0"/>
            </a:rPr>
            <a:t> EUAs </a:t>
          </a:r>
          <a:r>
            <a:rPr lang="en-US" sz="1600" b="0" dirty="0">
              <a:latin typeface="Garamond" panose="02020404030301010803" pitchFamily="18" charset="0"/>
            </a:rPr>
            <a:t>are released from the MSR</a:t>
          </a:r>
        </a:p>
      </dgm:t>
    </dgm:pt>
    <dgm:pt modelId="{2FFB4598-D5ED-4B56-B0A6-9434FFECEFDD}" type="parTrans" cxnId="{8F1A5A2F-DBA4-4D12-8C07-91200DB15CE0}">
      <dgm:prSet/>
      <dgm:spPr/>
      <dgm:t>
        <a:bodyPr/>
        <a:lstStyle/>
        <a:p>
          <a:endParaRPr lang="it-IT"/>
        </a:p>
      </dgm:t>
    </dgm:pt>
    <dgm:pt modelId="{8B52AA71-4767-4929-BCF4-97D58E809530}" type="sibTrans" cxnId="{8F1A5A2F-DBA4-4D12-8C07-91200DB15CE0}">
      <dgm:prSet/>
      <dgm:spPr/>
      <dgm:t>
        <a:bodyPr/>
        <a:lstStyle/>
        <a:p>
          <a:endParaRPr lang="it-IT"/>
        </a:p>
      </dgm:t>
    </dgm:pt>
    <dgm:pt modelId="{9326490C-3E34-40F6-81C2-20CBFAF45EE9}">
      <dgm:prSet phldrT="[Testo]" custT="1"/>
      <dgm:spPr>
        <a:solidFill>
          <a:srgbClr val="92D050"/>
        </a:solidFill>
      </dgm:spPr>
      <dgm:t>
        <a:bodyPr/>
        <a:lstStyle/>
        <a:p>
          <a:pPr>
            <a:lnSpc>
              <a:spcPct val="100000"/>
            </a:lnSpc>
            <a:spcAft>
              <a:spcPts val="0"/>
            </a:spcAft>
          </a:pPr>
          <a:r>
            <a:rPr lang="en-US" sz="1600" b="0" dirty="0">
              <a:latin typeface="Garamond" panose="02020404030301010803" pitchFamily="18" charset="0"/>
            </a:rPr>
            <a:t>If for &gt; than 3 consecutive months, </a:t>
          </a:r>
        </a:p>
        <a:p>
          <a:pPr>
            <a:lnSpc>
              <a:spcPct val="100000"/>
            </a:lnSpc>
            <a:spcAft>
              <a:spcPts val="0"/>
            </a:spcAft>
          </a:pPr>
          <a:r>
            <a:rPr lang="en-US" sz="1600" b="0" dirty="0">
              <a:latin typeface="Garamond" panose="02020404030301010803" pitchFamily="18" charset="0"/>
            </a:rPr>
            <a:t>the average price of EUAs in the auctions is &gt; than twice the average price of EUAs for the 6 preceding consecutive months in the auctions - </a:t>
          </a:r>
          <a:r>
            <a:rPr lang="en-US" sz="1600" b="1" dirty="0">
              <a:latin typeface="Garamond" panose="02020404030301010803" pitchFamily="18" charset="0"/>
            </a:rPr>
            <a:t>50 </a:t>
          </a:r>
          <a:r>
            <a:rPr lang="en-US" sz="1600" b="1" dirty="0" err="1">
              <a:latin typeface="Garamond" panose="02020404030301010803" pitchFamily="18" charset="0"/>
            </a:rPr>
            <a:t>mln</a:t>
          </a:r>
          <a:r>
            <a:rPr lang="en-US" sz="1600" b="1" dirty="0">
              <a:latin typeface="Garamond" panose="02020404030301010803" pitchFamily="18" charset="0"/>
            </a:rPr>
            <a:t> EUAs </a:t>
          </a:r>
          <a:r>
            <a:rPr lang="en-US" sz="1600" b="0" dirty="0">
              <a:latin typeface="Garamond" panose="02020404030301010803" pitchFamily="18" charset="0"/>
            </a:rPr>
            <a:t>are released from MSR</a:t>
          </a:r>
          <a:endParaRPr lang="it-IT" sz="1600" b="0" dirty="0"/>
        </a:p>
      </dgm:t>
    </dgm:pt>
    <dgm:pt modelId="{19E43EE9-AFFF-498B-981D-5ADEB0D42CD4}" type="parTrans" cxnId="{F1295171-3473-4B1E-BFAD-CC2D33EF7A9F}">
      <dgm:prSet/>
      <dgm:spPr/>
      <dgm:t>
        <a:bodyPr/>
        <a:lstStyle/>
        <a:p>
          <a:endParaRPr lang="it-IT"/>
        </a:p>
      </dgm:t>
    </dgm:pt>
    <dgm:pt modelId="{9A46C919-4605-46E0-A8A9-B31B00C86125}" type="sibTrans" cxnId="{F1295171-3473-4B1E-BFAD-CC2D33EF7A9F}">
      <dgm:prSet/>
      <dgm:spPr/>
      <dgm:t>
        <a:bodyPr/>
        <a:lstStyle/>
        <a:p>
          <a:endParaRPr lang="it-IT"/>
        </a:p>
      </dgm:t>
    </dgm:pt>
    <dgm:pt modelId="{5F9A9E90-9797-4B9B-BAC8-3AE93CD861FD}" type="pres">
      <dgm:prSet presAssocID="{8010EA69-8431-432C-895B-6CBBBD90F7B1}" presName="Name0" presStyleCnt="0">
        <dgm:presLayoutVars>
          <dgm:dir/>
          <dgm:animLvl val="lvl"/>
          <dgm:resizeHandles val="exact"/>
        </dgm:presLayoutVars>
      </dgm:prSet>
      <dgm:spPr/>
    </dgm:pt>
    <dgm:pt modelId="{C4CDEE66-8630-49EA-8439-9F9D3D30780B}" type="pres">
      <dgm:prSet presAssocID="{4BBF105D-74BB-4154-A4C1-ACB8CEDE81A3}" presName="Name8" presStyleCnt="0"/>
      <dgm:spPr/>
    </dgm:pt>
    <dgm:pt modelId="{BFC1FAB0-CDCD-47F2-B679-DA5D7F2737F6}" type="pres">
      <dgm:prSet presAssocID="{4BBF105D-74BB-4154-A4C1-ACB8CEDE81A3}" presName="level" presStyleLbl="node1" presStyleIdx="0" presStyleCnt="3" custLinFactNeighborX="-1646">
        <dgm:presLayoutVars>
          <dgm:chMax val="1"/>
          <dgm:bulletEnabled val="1"/>
        </dgm:presLayoutVars>
      </dgm:prSet>
      <dgm:spPr/>
    </dgm:pt>
    <dgm:pt modelId="{53C519F2-4D72-4A6C-98CD-8B2B59CF6224}" type="pres">
      <dgm:prSet presAssocID="{4BBF105D-74BB-4154-A4C1-ACB8CEDE81A3}" presName="levelTx" presStyleLbl="revTx" presStyleIdx="0" presStyleCnt="0">
        <dgm:presLayoutVars>
          <dgm:chMax val="1"/>
          <dgm:bulletEnabled val="1"/>
        </dgm:presLayoutVars>
      </dgm:prSet>
      <dgm:spPr/>
    </dgm:pt>
    <dgm:pt modelId="{1ED66685-ED0B-43B8-8E59-58FCDF5BF178}" type="pres">
      <dgm:prSet presAssocID="{9326490C-3E34-40F6-81C2-20CBFAF45EE9}" presName="Name8" presStyleCnt="0"/>
      <dgm:spPr/>
    </dgm:pt>
    <dgm:pt modelId="{E454EB25-9AFD-4408-B5D2-84011E2B974B}" type="pres">
      <dgm:prSet presAssocID="{9326490C-3E34-40F6-81C2-20CBFAF45EE9}" presName="level" presStyleLbl="node1" presStyleIdx="1" presStyleCnt="3">
        <dgm:presLayoutVars>
          <dgm:chMax val="1"/>
          <dgm:bulletEnabled val="1"/>
        </dgm:presLayoutVars>
      </dgm:prSet>
      <dgm:spPr/>
    </dgm:pt>
    <dgm:pt modelId="{CB77DE25-80B8-4E5F-98EB-0E0AD8A67FB4}" type="pres">
      <dgm:prSet presAssocID="{9326490C-3E34-40F6-81C2-20CBFAF45EE9}" presName="levelTx" presStyleLbl="revTx" presStyleIdx="0" presStyleCnt="0">
        <dgm:presLayoutVars>
          <dgm:chMax val="1"/>
          <dgm:bulletEnabled val="1"/>
        </dgm:presLayoutVars>
      </dgm:prSet>
      <dgm:spPr/>
    </dgm:pt>
    <dgm:pt modelId="{5BBDE707-4D8F-4EEE-84C6-6E9D03E5C28B}" type="pres">
      <dgm:prSet presAssocID="{A703BF00-0ED1-4D3E-B26F-23942FCFA95E}" presName="Name8" presStyleCnt="0"/>
      <dgm:spPr/>
    </dgm:pt>
    <dgm:pt modelId="{583663C4-D449-49B0-B92B-FD57C3C08E68}" type="pres">
      <dgm:prSet presAssocID="{A703BF00-0ED1-4D3E-B26F-23942FCFA95E}" presName="level" presStyleLbl="node1" presStyleIdx="2" presStyleCnt="3">
        <dgm:presLayoutVars>
          <dgm:chMax val="1"/>
          <dgm:bulletEnabled val="1"/>
        </dgm:presLayoutVars>
      </dgm:prSet>
      <dgm:spPr/>
    </dgm:pt>
    <dgm:pt modelId="{57AC8DEE-3DAB-4ADF-A1D8-F29757C86CA8}" type="pres">
      <dgm:prSet presAssocID="{A703BF00-0ED1-4D3E-B26F-23942FCFA95E}" presName="levelTx" presStyleLbl="revTx" presStyleIdx="0" presStyleCnt="0">
        <dgm:presLayoutVars>
          <dgm:chMax val="1"/>
          <dgm:bulletEnabled val="1"/>
        </dgm:presLayoutVars>
      </dgm:prSet>
      <dgm:spPr/>
    </dgm:pt>
  </dgm:ptLst>
  <dgm:cxnLst>
    <dgm:cxn modelId="{8F1A5A2F-DBA4-4D12-8C07-91200DB15CE0}" srcId="{8010EA69-8431-432C-895B-6CBBBD90F7B1}" destId="{A703BF00-0ED1-4D3E-B26F-23942FCFA95E}" srcOrd="2" destOrd="0" parTransId="{2FFB4598-D5ED-4B56-B0A6-9434FFECEFDD}" sibTransId="{8B52AA71-4767-4929-BCF4-97D58E809530}"/>
    <dgm:cxn modelId="{B52B504C-44F6-4A3C-9815-9A4FD8A8AD02}" type="presOf" srcId="{A703BF00-0ED1-4D3E-B26F-23942FCFA95E}" destId="{57AC8DEE-3DAB-4ADF-A1D8-F29757C86CA8}" srcOrd="1" destOrd="0" presId="urn:microsoft.com/office/officeart/2005/8/layout/pyramid1"/>
    <dgm:cxn modelId="{4F7E145D-D2B9-44C5-85B8-E10D91566B89}" type="presOf" srcId="{4BBF105D-74BB-4154-A4C1-ACB8CEDE81A3}" destId="{53C519F2-4D72-4A6C-98CD-8B2B59CF6224}" srcOrd="1" destOrd="0" presId="urn:microsoft.com/office/officeart/2005/8/layout/pyramid1"/>
    <dgm:cxn modelId="{F1295171-3473-4B1E-BFAD-CC2D33EF7A9F}" srcId="{8010EA69-8431-432C-895B-6CBBBD90F7B1}" destId="{9326490C-3E34-40F6-81C2-20CBFAF45EE9}" srcOrd="1" destOrd="0" parTransId="{19E43EE9-AFFF-498B-981D-5ADEB0D42CD4}" sibTransId="{9A46C919-4605-46E0-A8A9-B31B00C86125}"/>
    <dgm:cxn modelId="{806F1673-0CCD-4F12-82EE-80A0C084EC0A}" type="presOf" srcId="{9326490C-3E34-40F6-81C2-20CBFAF45EE9}" destId="{CB77DE25-80B8-4E5F-98EB-0E0AD8A67FB4}" srcOrd="1" destOrd="0" presId="urn:microsoft.com/office/officeart/2005/8/layout/pyramid1"/>
    <dgm:cxn modelId="{79C72977-BC26-4935-9AC9-C8428662FE7B}" type="presOf" srcId="{4BBF105D-74BB-4154-A4C1-ACB8CEDE81A3}" destId="{BFC1FAB0-CDCD-47F2-B679-DA5D7F2737F6}" srcOrd="0" destOrd="0" presId="urn:microsoft.com/office/officeart/2005/8/layout/pyramid1"/>
    <dgm:cxn modelId="{4A31D18C-F5B0-475E-B9E0-EA986D41743C}" type="presOf" srcId="{A703BF00-0ED1-4D3E-B26F-23942FCFA95E}" destId="{583663C4-D449-49B0-B92B-FD57C3C08E68}" srcOrd="0" destOrd="0" presId="urn:microsoft.com/office/officeart/2005/8/layout/pyramid1"/>
    <dgm:cxn modelId="{D4CA28E5-A8E9-49F0-83EB-E0DFBDA88C6B}" type="presOf" srcId="{9326490C-3E34-40F6-81C2-20CBFAF45EE9}" destId="{E454EB25-9AFD-4408-B5D2-84011E2B974B}" srcOrd="0" destOrd="0" presId="urn:microsoft.com/office/officeart/2005/8/layout/pyramid1"/>
    <dgm:cxn modelId="{D11D3BE7-F656-4C33-A2C1-39C118E1B0B9}" srcId="{8010EA69-8431-432C-895B-6CBBBD90F7B1}" destId="{4BBF105D-74BB-4154-A4C1-ACB8CEDE81A3}" srcOrd="0" destOrd="0" parTransId="{A16EA2CD-081D-4DCA-9298-9FBF97EC538A}" sibTransId="{3F450EF3-8934-48A3-85D2-C688021B1BC3}"/>
    <dgm:cxn modelId="{0B759EF6-9275-4217-9148-69752973A1FB}" type="presOf" srcId="{8010EA69-8431-432C-895B-6CBBBD90F7B1}" destId="{5F9A9E90-9797-4B9B-BAC8-3AE93CD861FD}" srcOrd="0" destOrd="0" presId="urn:microsoft.com/office/officeart/2005/8/layout/pyramid1"/>
    <dgm:cxn modelId="{15C20EF6-0ED4-444B-AD10-A43D64ABA6AC}" type="presParOf" srcId="{5F9A9E90-9797-4B9B-BAC8-3AE93CD861FD}" destId="{C4CDEE66-8630-49EA-8439-9F9D3D30780B}" srcOrd="0" destOrd="0" presId="urn:microsoft.com/office/officeart/2005/8/layout/pyramid1"/>
    <dgm:cxn modelId="{E4DF59CE-C377-4B92-B670-3A16EDD28C49}" type="presParOf" srcId="{C4CDEE66-8630-49EA-8439-9F9D3D30780B}" destId="{BFC1FAB0-CDCD-47F2-B679-DA5D7F2737F6}" srcOrd="0" destOrd="0" presId="urn:microsoft.com/office/officeart/2005/8/layout/pyramid1"/>
    <dgm:cxn modelId="{B7B5B7A9-0D74-481A-A24C-4AB25FA4B0B3}" type="presParOf" srcId="{C4CDEE66-8630-49EA-8439-9F9D3D30780B}" destId="{53C519F2-4D72-4A6C-98CD-8B2B59CF6224}" srcOrd="1" destOrd="0" presId="urn:microsoft.com/office/officeart/2005/8/layout/pyramid1"/>
    <dgm:cxn modelId="{07CC803C-383B-4304-86CA-BD1B83C58FF6}" type="presParOf" srcId="{5F9A9E90-9797-4B9B-BAC8-3AE93CD861FD}" destId="{1ED66685-ED0B-43B8-8E59-58FCDF5BF178}" srcOrd="1" destOrd="0" presId="urn:microsoft.com/office/officeart/2005/8/layout/pyramid1"/>
    <dgm:cxn modelId="{54D98388-1E9F-43B3-BB17-892EA0628D04}" type="presParOf" srcId="{1ED66685-ED0B-43B8-8E59-58FCDF5BF178}" destId="{E454EB25-9AFD-4408-B5D2-84011E2B974B}" srcOrd="0" destOrd="0" presId="urn:microsoft.com/office/officeart/2005/8/layout/pyramid1"/>
    <dgm:cxn modelId="{E399E430-C90B-4162-B1EF-520D16BFF855}" type="presParOf" srcId="{1ED66685-ED0B-43B8-8E59-58FCDF5BF178}" destId="{CB77DE25-80B8-4E5F-98EB-0E0AD8A67FB4}" srcOrd="1" destOrd="0" presId="urn:microsoft.com/office/officeart/2005/8/layout/pyramid1"/>
    <dgm:cxn modelId="{14571F01-15DE-4177-9C20-180487F7717E}" type="presParOf" srcId="{5F9A9E90-9797-4B9B-BAC8-3AE93CD861FD}" destId="{5BBDE707-4D8F-4EEE-84C6-6E9D03E5C28B}" srcOrd="2" destOrd="0" presId="urn:microsoft.com/office/officeart/2005/8/layout/pyramid1"/>
    <dgm:cxn modelId="{76113EB4-3611-4950-B8F8-CD436FD93B6B}" type="presParOf" srcId="{5BBDE707-4D8F-4EEE-84C6-6E9D03E5C28B}" destId="{583663C4-D449-49B0-B92B-FD57C3C08E68}" srcOrd="0" destOrd="0" presId="urn:microsoft.com/office/officeart/2005/8/layout/pyramid1"/>
    <dgm:cxn modelId="{78F69226-8FD3-444A-8FDC-AA403FF2F82E}" type="presParOf" srcId="{5BBDE707-4D8F-4EEE-84C6-6E9D03E5C28B}" destId="{57AC8DEE-3DAB-4ADF-A1D8-F29757C86CA8}" srcOrd="1" destOrd="0" presId="urn:microsoft.com/office/officeart/2005/8/layout/pyramid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90746EB-661B-419B-9999-F7313B4A30A8}" type="doc">
      <dgm:prSet loTypeId="urn:microsoft.com/office/officeart/2005/8/layout/hList1" loCatId="list" qsTypeId="urn:microsoft.com/office/officeart/2005/8/quickstyle/3d2" qsCatId="3D" csTypeId="urn:microsoft.com/office/officeart/2005/8/colors/colorful1" csCatId="colorful" phldr="1"/>
      <dgm:spPr/>
      <dgm:t>
        <a:bodyPr/>
        <a:lstStyle/>
        <a:p>
          <a:endParaRPr lang="it-IT"/>
        </a:p>
      </dgm:t>
    </dgm:pt>
    <dgm:pt modelId="{0A397456-F316-4F0C-A932-B45495E02802}">
      <dgm:prSet phldrT="[Testo]" custT="1"/>
      <dgm:spPr/>
      <dgm:t>
        <a:bodyPr/>
        <a:lstStyle/>
        <a:p>
          <a:r>
            <a:rPr lang="en-GB" altLang="it-IT" sz="2200" b="0" dirty="0">
              <a:latin typeface="Garamond" panose="02020404030301010803" pitchFamily="18" charset="0"/>
            </a:rPr>
            <a:t>2005 -2007 </a:t>
          </a:r>
        </a:p>
        <a:p>
          <a:r>
            <a:rPr lang="en-US" altLang="it-IT" sz="2200" b="0" dirty="0">
              <a:latin typeface="Garamond" panose="02020404030301010803" pitchFamily="18" charset="0"/>
            </a:rPr>
            <a:t>Dir. 2003/87/EC</a:t>
          </a:r>
          <a:endParaRPr lang="it-IT" sz="2200" b="0" dirty="0"/>
        </a:p>
      </dgm:t>
    </dgm:pt>
    <dgm:pt modelId="{EC77552F-6153-4C2F-988D-4388A10E96BD}" type="parTrans" cxnId="{5E0114C7-F359-4262-96F0-55191833A241}">
      <dgm:prSet/>
      <dgm:spPr/>
      <dgm:t>
        <a:bodyPr/>
        <a:lstStyle/>
        <a:p>
          <a:endParaRPr lang="it-IT"/>
        </a:p>
      </dgm:t>
    </dgm:pt>
    <dgm:pt modelId="{A9E0D853-E395-4037-A83E-BD830DC9AB0C}" type="sibTrans" cxnId="{5E0114C7-F359-4262-96F0-55191833A241}">
      <dgm:prSet/>
      <dgm:spPr/>
      <dgm:t>
        <a:bodyPr/>
        <a:lstStyle/>
        <a:p>
          <a:endParaRPr lang="it-IT"/>
        </a:p>
      </dgm:t>
    </dgm:pt>
    <dgm:pt modelId="{81F01864-1BE3-4B39-93C7-CAA7158ABCD8}">
      <dgm:prSet custT="1"/>
      <dgm:spPr/>
      <dgm:t>
        <a:bodyPr/>
        <a:lstStyle/>
        <a:p>
          <a:r>
            <a:rPr lang="en-GB" altLang="it-IT" sz="2200" b="0" dirty="0">
              <a:latin typeface="Garamond" panose="02020404030301010803" pitchFamily="18" charset="0"/>
            </a:rPr>
            <a:t>2008 – 2012 </a:t>
          </a:r>
        </a:p>
        <a:p>
          <a:r>
            <a:rPr lang="en-US" altLang="it-IT" sz="2200" b="0" dirty="0">
              <a:latin typeface="Garamond" panose="02020404030301010803" pitchFamily="18" charset="0"/>
            </a:rPr>
            <a:t>Dir. 2003/87/EC</a:t>
          </a:r>
          <a:endParaRPr lang="it-IT" sz="2200" b="0" dirty="0"/>
        </a:p>
      </dgm:t>
    </dgm:pt>
    <dgm:pt modelId="{F338F843-5DCA-4361-95DA-2187D6F63FF5}" type="parTrans" cxnId="{1C4C23F5-6D77-4DAB-B708-3799F3A7C3B6}">
      <dgm:prSet/>
      <dgm:spPr/>
      <dgm:t>
        <a:bodyPr/>
        <a:lstStyle/>
        <a:p>
          <a:endParaRPr lang="it-IT"/>
        </a:p>
      </dgm:t>
    </dgm:pt>
    <dgm:pt modelId="{09655BA9-5300-4213-9BCB-20A33291F2BC}" type="sibTrans" cxnId="{1C4C23F5-6D77-4DAB-B708-3799F3A7C3B6}">
      <dgm:prSet/>
      <dgm:spPr/>
      <dgm:t>
        <a:bodyPr/>
        <a:lstStyle/>
        <a:p>
          <a:endParaRPr lang="it-IT"/>
        </a:p>
      </dgm:t>
    </dgm:pt>
    <dgm:pt modelId="{0D7C47DE-8273-48F7-8ADE-AC654113CCBD}">
      <dgm:prSet phldrT="[Testo]" custT="1"/>
      <dgm:spPr/>
      <dgm:t>
        <a:bodyPr/>
        <a:lstStyle/>
        <a:p>
          <a:r>
            <a:rPr lang="en-GB" altLang="it-IT" sz="2200" b="0" dirty="0">
              <a:latin typeface="Garamond" panose="02020404030301010803" pitchFamily="18" charset="0"/>
            </a:rPr>
            <a:t>(NAPs) Free allocation &amp; auctions</a:t>
          </a:r>
          <a:endParaRPr lang="it-IT" sz="2200" b="0" dirty="0"/>
        </a:p>
      </dgm:t>
    </dgm:pt>
    <dgm:pt modelId="{2AEFCF87-7B7D-48C6-9B77-D32B0220FF2F}" type="parTrans" cxnId="{9DEEDE83-DC18-439B-86E3-39F9637C7267}">
      <dgm:prSet/>
      <dgm:spPr/>
      <dgm:t>
        <a:bodyPr/>
        <a:lstStyle/>
        <a:p>
          <a:endParaRPr lang="it-IT"/>
        </a:p>
      </dgm:t>
    </dgm:pt>
    <dgm:pt modelId="{17123F5A-D721-4748-9093-A09F263899D3}" type="sibTrans" cxnId="{9DEEDE83-DC18-439B-86E3-39F9637C7267}">
      <dgm:prSet/>
      <dgm:spPr/>
      <dgm:t>
        <a:bodyPr/>
        <a:lstStyle/>
        <a:p>
          <a:endParaRPr lang="it-IT"/>
        </a:p>
      </dgm:t>
    </dgm:pt>
    <dgm:pt modelId="{86EE7906-DBFF-4CFD-845D-4BA054D9F4B8}">
      <dgm:prSet phldrT="[Testo]" custT="1"/>
      <dgm:spPr/>
      <dgm:t>
        <a:bodyPr/>
        <a:lstStyle/>
        <a:p>
          <a:r>
            <a:rPr lang="en-GB" altLang="it-IT" sz="2200" b="0" dirty="0">
              <a:latin typeface="Garamond" panose="02020404030301010803" pitchFamily="18" charset="0"/>
            </a:rPr>
            <a:t>2013 - 2020 </a:t>
          </a:r>
        </a:p>
        <a:p>
          <a:r>
            <a:rPr lang="en-GB" altLang="it-IT" sz="2200" b="0" dirty="0">
              <a:latin typeface="Garamond" panose="02020404030301010803" pitchFamily="18" charset="0"/>
            </a:rPr>
            <a:t>Dir. 2009/29/EC</a:t>
          </a:r>
          <a:endParaRPr lang="it-IT" sz="2200" b="0" dirty="0"/>
        </a:p>
      </dgm:t>
    </dgm:pt>
    <dgm:pt modelId="{B1905F04-BBFA-434A-8F0B-7F3297B4BDAC}" type="parTrans" cxnId="{D6767F94-F6A8-4494-81D5-33E3ED2B0608}">
      <dgm:prSet/>
      <dgm:spPr/>
      <dgm:t>
        <a:bodyPr/>
        <a:lstStyle/>
        <a:p>
          <a:endParaRPr lang="it-IT"/>
        </a:p>
      </dgm:t>
    </dgm:pt>
    <dgm:pt modelId="{E6C060A4-16E2-4005-9DF5-B710EA23B8BB}" type="sibTrans" cxnId="{D6767F94-F6A8-4494-81D5-33E3ED2B0608}">
      <dgm:prSet/>
      <dgm:spPr/>
      <dgm:t>
        <a:bodyPr/>
        <a:lstStyle/>
        <a:p>
          <a:endParaRPr lang="it-IT"/>
        </a:p>
      </dgm:t>
    </dgm:pt>
    <dgm:pt modelId="{E1DC38E0-0614-443F-B3CF-073F60693844}">
      <dgm:prSet phldrT="[Testo]" custT="1"/>
      <dgm:spPr/>
      <dgm:t>
        <a:bodyPr/>
        <a:lstStyle/>
        <a:p>
          <a:r>
            <a:rPr lang="en-GB" altLang="it-IT" sz="2200" b="0" dirty="0">
              <a:latin typeface="Garamond" panose="02020404030301010803" pitchFamily="18" charset="0"/>
            </a:rPr>
            <a:t>Auction &amp; Free allocation</a:t>
          </a:r>
          <a:endParaRPr lang="it-IT" sz="2200" b="0" dirty="0"/>
        </a:p>
      </dgm:t>
    </dgm:pt>
    <dgm:pt modelId="{07E342ED-A830-4DA9-86E6-6264506F04A3}" type="parTrans" cxnId="{BC85E2A2-537A-466A-BF46-43CE8B941E52}">
      <dgm:prSet/>
      <dgm:spPr/>
      <dgm:t>
        <a:bodyPr/>
        <a:lstStyle/>
        <a:p>
          <a:endParaRPr lang="it-IT"/>
        </a:p>
      </dgm:t>
    </dgm:pt>
    <dgm:pt modelId="{30300110-F0BB-4664-B731-D79317B7E49D}" type="sibTrans" cxnId="{BC85E2A2-537A-466A-BF46-43CE8B941E52}">
      <dgm:prSet/>
      <dgm:spPr/>
      <dgm:t>
        <a:bodyPr/>
        <a:lstStyle/>
        <a:p>
          <a:endParaRPr lang="it-IT"/>
        </a:p>
      </dgm:t>
    </dgm:pt>
    <dgm:pt modelId="{34442763-B697-44E3-AB65-4058D92B5267}">
      <dgm:prSet phldrT="[Testo]" custT="1"/>
      <dgm:spPr/>
      <dgm:t>
        <a:bodyPr/>
        <a:lstStyle/>
        <a:p>
          <a:r>
            <a:rPr lang="en-GB" sz="2200" b="0" dirty="0">
              <a:latin typeface="Garamond" panose="02020404030301010803" pitchFamily="18" charset="0"/>
            </a:rPr>
            <a:t>2021 - 2030 </a:t>
          </a:r>
        </a:p>
        <a:p>
          <a:r>
            <a:rPr lang="en-GB" altLang="it-IT" sz="2200" b="0" dirty="0">
              <a:latin typeface="Garamond" panose="02020404030301010803" pitchFamily="18" charset="0"/>
            </a:rPr>
            <a:t>Dir. 2018/410/EU; 2023/958; 959/UE</a:t>
          </a:r>
          <a:endParaRPr lang="it-IT" sz="2200" b="0" dirty="0"/>
        </a:p>
      </dgm:t>
    </dgm:pt>
    <dgm:pt modelId="{3396DDB2-FE2B-4649-A31C-DE565498BEF5}" type="parTrans" cxnId="{58A5AB37-7C10-4F03-919B-1E24E4E06201}">
      <dgm:prSet/>
      <dgm:spPr/>
      <dgm:t>
        <a:bodyPr/>
        <a:lstStyle/>
        <a:p>
          <a:endParaRPr lang="it-IT"/>
        </a:p>
      </dgm:t>
    </dgm:pt>
    <dgm:pt modelId="{953B970A-6924-4F4C-BD9A-38A2FDFFB7C4}" type="sibTrans" cxnId="{58A5AB37-7C10-4F03-919B-1E24E4E06201}">
      <dgm:prSet/>
      <dgm:spPr/>
      <dgm:t>
        <a:bodyPr/>
        <a:lstStyle/>
        <a:p>
          <a:endParaRPr lang="it-IT"/>
        </a:p>
      </dgm:t>
    </dgm:pt>
    <dgm:pt modelId="{9C68DB10-5098-4CE1-9A26-32AF9F0C2C1C}">
      <dgm:prSet phldrT="[Testo]" custT="1"/>
      <dgm:spPr/>
      <dgm:t>
        <a:bodyPr/>
        <a:lstStyle/>
        <a:p>
          <a:r>
            <a:rPr lang="en-GB" altLang="it-IT" sz="2200" b="0" dirty="0">
              <a:latin typeface="Garamond" panose="02020404030301010803" pitchFamily="18" charset="0"/>
            </a:rPr>
            <a:t>(NAPs) Free allocation</a:t>
          </a:r>
          <a:endParaRPr lang="it-IT" sz="2200" b="0" dirty="0"/>
        </a:p>
      </dgm:t>
    </dgm:pt>
    <dgm:pt modelId="{8B2893B9-CFF0-4C00-84EB-4FD32BBEF635}" type="parTrans" cxnId="{EEDE09D8-69C7-4989-B378-4FB6AD48EAB7}">
      <dgm:prSet/>
      <dgm:spPr/>
      <dgm:t>
        <a:bodyPr/>
        <a:lstStyle/>
        <a:p>
          <a:endParaRPr lang="it-IT"/>
        </a:p>
      </dgm:t>
    </dgm:pt>
    <dgm:pt modelId="{FB9E09BD-B335-40A2-8F1F-68482AD982FA}" type="sibTrans" cxnId="{EEDE09D8-69C7-4989-B378-4FB6AD48EAB7}">
      <dgm:prSet/>
      <dgm:spPr/>
      <dgm:t>
        <a:bodyPr/>
        <a:lstStyle/>
        <a:p>
          <a:endParaRPr lang="it-IT"/>
        </a:p>
      </dgm:t>
    </dgm:pt>
    <dgm:pt modelId="{E17B0959-097C-40E7-A180-965DA1CCEAEE}">
      <dgm:prSet custT="1"/>
      <dgm:spPr/>
      <dgm:t>
        <a:bodyPr/>
        <a:lstStyle/>
        <a:p>
          <a:r>
            <a:rPr lang="en-GB" altLang="it-IT" sz="2200" b="0" dirty="0">
              <a:latin typeface="Garamond" panose="02020404030301010803" pitchFamily="18" charset="0"/>
            </a:rPr>
            <a:t>Auction &amp; Free allocation &amp; CC,CCD,FPC</a:t>
          </a:r>
        </a:p>
      </dgm:t>
    </dgm:pt>
    <dgm:pt modelId="{C4E860F6-F33A-4523-AE43-B8C97B1658FC}" type="parTrans" cxnId="{9090CBE8-A918-48A0-9833-7FD767EABDEE}">
      <dgm:prSet/>
      <dgm:spPr/>
      <dgm:t>
        <a:bodyPr/>
        <a:lstStyle/>
        <a:p>
          <a:endParaRPr lang="it-IT"/>
        </a:p>
      </dgm:t>
    </dgm:pt>
    <dgm:pt modelId="{4B3657AF-D18B-4AD1-8774-4E8BA0FE99BB}" type="sibTrans" cxnId="{9090CBE8-A918-48A0-9833-7FD767EABDEE}">
      <dgm:prSet/>
      <dgm:spPr/>
      <dgm:t>
        <a:bodyPr/>
        <a:lstStyle/>
        <a:p>
          <a:endParaRPr lang="it-IT"/>
        </a:p>
      </dgm:t>
    </dgm:pt>
    <dgm:pt modelId="{AC53BFE5-2F64-4F40-9A0C-352A93FC0EC5}">
      <dgm:prSet phldrT="[Testo]" custT="1"/>
      <dgm:spPr/>
      <dgm:t>
        <a:bodyPr/>
        <a:lstStyle/>
        <a:p>
          <a:r>
            <a:rPr lang="en-GB" altLang="it-IT" sz="2200" b="0" dirty="0">
              <a:latin typeface="Garamond" panose="02020404030301010803" pitchFamily="18" charset="0"/>
            </a:rPr>
            <a:t>Energy, Industry: Stationary plants</a:t>
          </a:r>
          <a:endParaRPr lang="it-IT" sz="2200" b="0" dirty="0"/>
        </a:p>
      </dgm:t>
    </dgm:pt>
    <dgm:pt modelId="{BC68FEC2-1810-45E5-9BD2-B9542E00580F}" type="parTrans" cxnId="{438B3933-2F10-4ED3-88D6-F5B77838D961}">
      <dgm:prSet/>
      <dgm:spPr/>
      <dgm:t>
        <a:bodyPr/>
        <a:lstStyle/>
        <a:p>
          <a:endParaRPr lang="it-IT"/>
        </a:p>
      </dgm:t>
    </dgm:pt>
    <dgm:pt modelId="{108BB909-9080-4C59-AE6D-C8F2020A9962}" type="sibTrans" cxnId="{438B3933-2F10-4ED3-88D6-F5B77838D961}">
      <dgm:prSet/>
      <dgm:spPr/>
      <dgm:t>
        <a:bodyPr/>
        <a:lstStyle/>
        <a:p>
          <a:endParaRPr lang="it-IT"/>
        </a:p>
      </dgm:t>
    </dgm:pt>
    <dgm:pt modelId="{0DA1EBB6-B65C-4783-9D4F-EC77D431B5F2}">
      <dgm:prSet phldrT="[Testo]" custT="1"/>
      <dgm:spPr/>
      <dgm:t>
        <a:bodyPr/>
        <a:lstStyle/>
        <a:p>
          <a:r>
            <a:rPr lang="en-GB" altLang="it-IT" sz="2200" b="0" dirty="0">
              <a:latin typeface="Garamond" panose="02020404030301010803" pitchFamily="18" charset="0"/>
            </a:rPr>
            <a:t>Energy, Industry: Stationary plants &amp; Aviation </a:t>
          </a:r>
          <a:endParaRPr lang="it-IT" sz="2200" b="0" dirty="0"/>
        </a:p>
      </dgm:t>
    </dgm:pt>
    <dgm:pt modelId="{311F7C3D-FD10-419D-B2E8-2A09D733F125}" type="parTrans" cxnId="{1C8764E1-390B-4E6A-9BDF-9572C6825E46}">
      <dgm:prSet/>
      <dgm:spPr/>
      <dgm:t>
        <a:bodyPr/>
        <a:lstStyle/>
        <a:p>
          <a:endParaRPr lang="it-IT"/>
        </a:p>
      </dgm:t>
    </dgm:pt>
    <dgm:pt modelId="{417DFBC9-09E2-4125-9177-6E1284228DD8}" type="sibTrans" cxnId="{1C8764E1-390B-4E6A-9BDF-9572C6825E46}">
      <dgm:prSet/>
      <dgm:spPr/>
      <dgm:t>
        <a:bodyPr/>
        <a:lstStyle/>
        <a:p>
          <a:endParaRPr lang="it-IT"/>
        </a:p>
      </dgm:t>
    </dgm:pt>
    <dgm:pt modelId="{6E06DF8E-D1D4-4067-9953-2B23626FAFFE}">
      <dgm:prSet custT="1"/>
      <dgm:spPr/>
      <dgm:t>
        <a:bodyPr/>
        <a:lstStyle/>
        <a:p>
          <a:r>
            <a:rPr lang="en-GB" altLang="it-IT" sz="2200" b="0" dirty="0">
              <a:latin typeface="Garamond" panose="02020404030301010803" pitchFamily="18" charset="0"/>
            </a:rPr>
            <a:t>Energy, Industry: Stationary plants &amp; Aviation, Maritime, Buildings and Road Transport &amp; other</a:t>
          </a:r>
        </a:p>
      </dgm:t>
    </dgm:pt>
    <dgm:pt modelId="{55C95294-46D8-476F-81A0-E95BFBD7B0DE}" type="parTrans" cxnId="{110E517E-751F-4012-8D81-FFC7CDE776AC}">
      <dgm:prSet/>
      <dgm:spPr/>
      <dgm:t>
        <a:bodyPr/>
        <a:lstStyle/>
        <a:p>
          <a:endParaRPr lang="it-IT"/>
        </a:p>
      </dgm:t>
    </dgm:pt>
    <dgm:pt modelId="{F729C2FE-D27C-4152-8F4A-1073C4452946}" type="sibTrans" cxnId="{110E517E-751F-4012-8D81-FFC7CDE776AC}">
      <dgm:prSet/>
      <dgm:spPr/>
      <dgm:t>
        <a:bodyPr/>
        <a:lstStyle/>
        <a:p>
          <a:endParaRPr lang="it-IT"/>
        </a:p>
      </dgm:t>
    </dgm:pt>
    <dgm:pt modelId="{2246E21B-47E2-4319-B7F0-87B0A40A9B12}">
      <dgm:prSet phldrT="[Testo]" custT="1"/>
      <dgm:spPr/>
      <dgm:t>
        <a:bodyPr/>
        <a:lstStyle/>
        <a:p>
          <a:r>
            <a:rPr lang="en-GB" altLang="it-IT" sz="2200" b="0" dirty="0">
              <a:latin typeface="Garamond" panose="02020404030301010803" pitchFamily="18" charset="0"/>
            </a:rPr>
            <a:t>Energy, Industry: Stationary plants </a:t>
          </a:r>
          <a:endParaRPr lang="it-IT" sz="2200" b="0" dirty="0"/>
        </a:p>
      </dgm:t>
    </dgm:pt>
    <dgm:pt modelId="{3BF33CA2-D893-4F05-924D-0E1D06EF8AA5}" type="parTrans" cxnId="{51C4CC0D-9A62-4145-9465-F7A769A83DFF}">
      <dgm:prSet/>
      <dgm:spPr/>
      <dgm:t>
        <a:bodyPr/>
        <a:lstStyle/>
        <a:p>
          <a:endParaRPr lang="it-IT"/>
        </a:p>
      </dgm:t>
    </dgm:pt>
    <dgm:pt modelId="{8B8D787D-DFA4-448E-982C-F8EDE2D902B7}" type="sibTrans" cxnId="{51C4CC0D-9A62-4145-9465-F7A769A83DFF}">
      <dgm:prSet/>
      <dgm:spPr/>
      <dgm:t>
        <a:bodyPr/>
        <a:lstStyle/>
        <a:p>
          <a:endParaRPr lang="it-IT"/>
        </a:p>
      </dgm:t>
    </dgm:pt>
    <dgm:pt modelId="{70D80A38-BBC2-4470-9BE0-6ADA362255DA}" type="pres">
      <dgm:prSet presAssocID="{990746EB-661B-419B-9999-F7313B4A30A8}" presName="Name0" presStyleCnt="0">
        <dgm:presLayoutVars>
          <dgm:dir/>
          <dgm:animLvl val="lvl"/>
          <dgm:resizeHandles val="exact"/>
        </dgm:presLayoutVars>
      </dgm:prSet>
      <dgm:spPr/>
    </dgm:pt>
    <dgm:pt modelId="{CF438AB1-7D5B-4F66-B359-3F84FC24701F}" type="pres">
      <dgm:prSet presAssocID="{0A397456-F316-4F0C-A932-B45495E02802}" presName="composite" presStyleCnt="0"/>
      <dgm:spPr/>
    </dgm:pt>
    <dgm:pt modelId="{8CF52BDA-D9CF-4493-B784-BDAF4282A46E}" type="pres">
      <dgm:prSet presAssocID="{0A397456-F316-4F0C-A932-B45495E02802}" presName="parTx" presStyleLbl="alignNode1" presStyleIdx="0" presStyleCnt="4">
        <dgm:presLayoutVars>
          <dgm:chMax val="0"/>
          <dgm:chPref val="0"/>
          <dgm:bulletEnabled val="1"/>
        </dgm:presLayoutVars>
      </dgm:prSet>
      <dgm:spPr/>
    </dgm:pt>
    <dgm:pt modelId="{9D82EEE9-987E-440C-8DF2-87BC7BCFF9A9}" type="pres">
      <dgm:prSet presAssocID="{0A397456-F316-4F0C-A932-B45495E02802}" presName="desTx" presStyleLbl="alignAccFollowNode1" presStyleIdx="0" presStyleCnt="4">
        <dgm:presLayoutVars>
          <dgm:bulletEnabled val="1"/>
        </dgm:presLayoutVars>
      </dgm:prSet>
      <dgm:spPr/>
    </dgm:pt>
    <dgm:pt modelId="{0827BDA9-C033-4C4E-8351-1F8D7295751C}" type="pres">
      <dgm:prSet presAssocID="{A9E0D853-E395-4037-A83E-BD830DC9AB0C}" presName="space" presStyleCnt="0"/>
      <dgm:spPr/>
    </dgm:pt>
    <dgm:pt modelId="{F7B1DD31-9D60-4F17-8D9B-B8B944E03C38}" type="pres">
      <dgm:prSet presAssocID="{81F01864-1BE3-4B39-93C7-CAA7158ABCD8}" presName="composite" presStyleCnt="0"/>
      <dgm:spPr/>
    </dgm:pt>
    <dgm:pt modelId="{9A05A72D-8497-4725-B2C9-BE989DBD23EB}" type="pres">
      <dgm:prSet presAssocID="{81F01864-1BE3-4B39-93C7-CAA7158ABCD8}" presName="parTx" presStyleLbl="alignNode1" presStyleIdx="1" presStyleCnt="4">
        <dgm:presLayoutVars>
          <dgm:chMax val="0"/>
          <dgm:chPref val="0"/>
          <dgm:bulletEnabled val="1"/>
        </dgm:presLayoutVars>
      </dgm:prSet>
      <dgm:spPr/>
    </dgm:pt>
    <dgm:pt modelId="{2794EC14-D018-458E-8444-CF77EC27F35D}" type="pres">
      <dgm:prSet presAssocID="{81F01864-1BE3-4B39-93C7-CAA7158ABCD8}" presName="desTx" presStyleLbl="alignAccFollowNode1" presStyleIdx="1" presStyleCnt="4">
        <dgm:presLayoutVars>
          <dgm:bulletEnabled val="1"/>
        </dgm:presLayoutVars>
      </dgm:prSet>
      <dgm:spPr/>
    </dgm:pt>
    <dgm:pt modelId="{376C66A1-8E5A-4F9B-841B-8F7CD0B4DC98}" type="pres">
      <dgm:prSet presAssocID="{09655BA9-5300-4213-9BCB-20A33291F2BC}" presName="space" presStyleCnt="0"/>
      <dgm:spPr/>
    </dgm:pt>
    <dgm:pt modelId="{AB7A47EB-5A2A-48ED-A006-F69EE7FB7B64}" type="pres">
      <dgm:prSet presAssocID="{86EE7906-DBFF-4CFD-845D-4BA054D9F4B8}" presName="composite" presStyleCnt="0"/>
      <dgm:spPr/>
    </dgm:pt>
    <dgm:pt modelId="{E1789FBC-48BF-4BB6-8689-BA94C805275D}" type="pres">
      <dgm:prSet presAssocID="{86EE7906-DBFF-4CFD-845D-4BA054D9F4B8}" presName="parTx" presStyleLbl="alignNode1" presStyleIdx="2" presStyleCnt="4">
        <dgm:presLayoutVars>
          <dgm:chMax val="0"/>
          <dgm:chPref val="0"/>
          <dgm:bulletEnabled val="1"/>
        </dgm:presLayoutVars>
      </dgm:prSet>
      <dgm:spPr/>
    </dgm:pt>
    <dgm:pt modelId="{501C4F3C-921A-4554-9369-6816B04BAEA7}" type="pres">
      <dgm:prSet presAssocID="{86EE7906-DBFF-4CFD-845D-4BA054D9F4B8}" presName="desTx" presStyleLbl="alignAccFollowNode1" presStyleIdx="2" presStyleCnt="4">
        <dgm:presLayoutVars>
          <dgm:bulletEnabled val="1"/>
        </dgm:presLayoutVars>
      </dgm:prSet>
      <dgm:spPr/>
    </dgm:pt>
    <dgm:pt modelId="{E015B09A-1AFE-413E-A5C2-6419DAAC3E56}" type="pres">
      <dgm:prSet presAssocID="{E6C060A4-16E2-4005-9DF5-B710EA23B8BB}" presName="space" presStyleCnt="0"/>
      <dgm:spPr/>
    </dgm:pt>
    <dgm:pt modelId="{EECEA635-1598-4694-B9F4-0702119EBBAC}" type="pres">
      <dgm:prSet presAssocID="{34442763-B697-44E3-AB65-4058D92B5267}" presName="composite" presStyleCnt="0"/>
      <dgm:spPr/>
    </dgm:pt>
    <dgm:pt modelId="{8C96E64F-05DB-4EA5-B319-1FA3DB590A63}" type="pres">
      <dgm:prSet presAssocID="{34442763-B697-44E3-AB65-4058D92B5267}" presName="parTx" presStyleLbl="alignNode1" presStyleIdx="3" presStyleCnt="4">
        <dgm:presLayoutVars>
          <dgm:chMax val="0"/>
          <dgm:chPref val="0"/>
          <dgm:bulletEnabled val="1"/>
        </dgm:presLayoutVars>
      </dgm:prSet>
      <dgm:spPr/>
    </dgm:pt>
    <dgm:pt modelId="{A036EEA9-DE14-4888-8C90-080C6FED06BC}" type="pres">
      <dgm:prSet presAssocID="{34442763-B697-44E3-AB65-4058D92B5267}" presName="desTx" presStyleLbl="alignAccFollowNode1" presStyleIdx="3" presStyleCnt="4">
        <dgm:presLayoutVars>
          <dgm:bulletEnabled val="1"/>
        </dgm:presLayoutVars>
      </dgm:prSet>
      <dgm:spPr/>
    </dgm:pt>
  </dgm:ptLst>
  <dgm:cxnLst>
    <dgm:cxn modelId="{51C4CC0D-9A62-4145-9465-F7A769A83DFF}" srcId="{81F01864-1BE3-4B39-93C7-CAA7158ABCD8}" destId="{2246E21B-47E2-4319-B7F0-87B0A40A9B12}" srcOrd="1" destOrd="0" parTransId="{3BF33CA2-D893-4F05-924D-0E1D06EF8AA5}" sibTransId="{8B8D787D-DFA4-448E-982C-F8EDE2D902B7}"/>
    <dgm:cxn modelId="{9E3FFD0E-70A6-4FF9-A31D-BAC645FCB5DC}" type="presOf" srcId="{2246E21B-47E2-4319-B7F0-87B0A40A9B12}" destId="{2794EC14-D018-458E-8444-CF77EC27F35D}" srcOrd="0" destOrd="1" presId="urn:microsoft.com/office/officeart/2005/8/layout/hList1"/>
    <dgm:cxn modelId="{438B3933-2F10-4ED3-88D6-F5B77838D961}" srcId="{0A397456-F316-4F0C-A932-B45495E02802}" destId="{AC53BFE5-2F64-4F40-9A0C-352A93FC0EC5}" srcOrd="1" destOrd="0" parTransId="{BC68FEC2-1810-45E5-9BD2-B9542E00580F}" sibTransId="{108BB909-9080-4C59-AE6D-C8F2020A9962}"/>
    <dgm:cxn modelId="{58A5AB37-7C10-4F03-919B-1E24E4E06201}" srcId="{990746EB-661B-419B-9999-F7313B4A30A8}" destId="{34442763-B697-44E3-AB65-4058D92B5267}" srcOrd="3" destOrd="0" parTransId="{3396DDB2-FE2B-4649-A31C-DE565498BEF5}" sibTransId="{953B970A-6924-4F4C-BD9A-38A2FDFFB7C4}"/>
    <dgm:cxn modelId="{7CE29E3A-E0A8-4662-92F0-62A56C3F0AB0}" type="presOf" srcId="{990746EB-661B-419B-9999-F7313B4A30A8}" destId="{70D80A38-BBC2-4470-9BE0-6ADA362255DA}" srcOrd="0" destOrd="0" presId="urn:microsoft.com/office/officeart/2005/8/layout/hList1"/>
    <dgm:cxn modelId="{3200413F-EFDA-4CD6-9C8C-8CFE5F42C254}" type="presOf" srcId="{E1DC38E0-0614-443F-B3CF-073F60693844}" destId="{501C4F3C-921A-4554-9369-6816B04BAEA7}" srcOrd="0" destOrd="0" presId="urn:microsoft.com/office/officeart/2005/8/layout/hList1"/>
    <dgm:cxn modelId="{60A87D56-F59B-4C3F-91EC-BF97907A291F}" type="presOf" srcId="{0A397456-F316-4F0C-A932-B45495E02802}" destId="{8CF52BDA-D9CF-4493-B784-BDAF4282A46E}" srcOrd="0" destOrd="0" presId="urn:microsoft.com/office/officeart/2005/8/layout/hList1"/>
    <dgm:cxn modelId="{984B776B-8375-428D-9506-14FA7112A7B8}" type="presOf" srcId="{E17B0959-097C-40E7-A180-965DA1CCEAEE}" destId="{A036EEA9-DE14-4888-8C90-080C6FED06BC}" srcOrd="0" destOrd="0" presId="urn:microsoft.com/office/officeart/2005/8/layout/hList1"/>
    <dgm:cxn modelId="{33D1A074-DD87-4829-B602-D8B8E9402CB4}" type="presOf" srcId="{0D7C47DE-8273-48F7-8ADE-AC654113CCBD}" destId="{2794EC14-D018-458E-8444-CF77EC27F35D}" srcOrd="0" destOrd="0" presId="urn:microsoft.com/office/officeart/2005/8/layout/hList1"/>
    <dgm:cxn modelId="{64AA147B-AE27-474D-B561-684FB0DF6D63}" type="presOf" srcId="{6E06DF8E-D1D4-4067-9953-2B23626FAFFE}" destId="{A036EEA9-DE14-4888-8C90-080C6FED06BC}" srcOrd="0" destOrd="1" presId="urn:microsoft.com/office/officeart/2005/8/layout/hList1"/>
    <dgm:cxn modelId="{110E517E-751F-4012-8D81-FFC7CDE776AC}" srcId="{34442763-B697-44E3-AB65-4058D92B5267}" destId="{6E06DF8E-D1D4-4067-9953-2B23626FAFFE}" srcOrd="1" destOrd="0" parTransId="{55C95294-46D8-476F-81A0-E95BFBD7B0DE}" sibTransId="{F729C2FE-D27C-4152-8F4A-1073C4452946}"/>
    <dgm:cxn modelId="{9DEEDE83-DC18-439B-86E3-39F9637C7267}" srcId="{81F01864-1BE3-4B39-93C7-CAA7158ABCD8}" destId="{0D7C47DE-8273-48F7-8ADE-AC654113CCBD}" srcOrd="0" destOrd="0" parTransId="{2AEFCF87-7B7D-48C6-9B77-D32B0220FF2F}" sibTransId="{17123F5A-D721-4748-9093-A09F263899D3}"/>
    <dgm:cxn modelId="{3BFB0891-EA53-4FB1-A720-B5FE675A6491}" type="presOf" srcId="{86EE7906-DBFF-4CFD-845D-4BA054D9F4B8}" destId="{E1789FBC-48BF-4BB6-8689-BA94C805275D}" srcOrd="0" destOrd="0" presId="urn:microsoft.com/office/officeart/2005/8/layout/hList1"/>
    <dgm:cxn modelId="{59EC7394-20A1-4CC3-B2AE-A8AC35621E60}" type="presOf" srcId="{0DA1EBB6-B65C-4783-9D4F-EC77D431B5F2}" destId="{501C4F3C-921A-4554-9369-6816B04BAEA7}" srcOrd="0" destOrd="1" presId="urn:microsoft.com/office/officeart/2005/8/layout/hList1"/>
    <dgm:cxn modelId="{D6767F94-F6A8-4494-81D5-33E3ED2B0608}" srcId="{990746EB-661B-419B-9999-F7313B4A30A8}" destId="{86EE7906-DBFF-4CFD-845D-4BA054D9F4B8}" srcOrd="2" destOrd="0" parTransId="{B1905F04-BBFA-434A-8F0B-7F3297B4BDAC}" sibTransId="{E6C060A4-16E2-4005-9DF5-B710EA23B8BB}"/>
    <dgm:cxn modelId="{BC85E2A2-537A-466A-BF46-43CE8B941E52}" srcId="{86EE7906-DBFF-4CFD-845D-4BA054D9F4B8}" destId="{E1DC38E0-0614-443F-B3CF-073F60693844}" srcOrd="0" destOrd="0" parTransId="{07E342ED-A830-4DA9-86E6-6264506F04A3}" sibTransId="{30300110-F0BB-4664-B731-D79317B7E49D}"/>
    <dgm:cxn modelId="{0FFD19A3-A860-4124-BDCE-8CD450D1E553}" type="presOf" srcId="{9C68DB10-5098-4CE1-9A26-32AF9F0C2C1C}" destId="{9D82EEE9-987E-440C-8DF2-87BC7BCFF9A9}" srcOrd="0" destOrd="0" presId="urn:microsoft.com/office/officeart/2005/8/layout/hList1"/>
    <dgm:cxn modelId="{5E0114C7-F359-4262-96F0-55191833A241}" srcId="{990746EB-661B-419B-9999-F7313B4A30A8}" destId="{0A397456-F316-4F0C-A932-B45495E02802}" srcOrd="0" destOrd="0" parTransId="{EC77552F-6153-4C2F-988D-4388A10E96BD}" sibTransId="{A9E0D853-E395-4037-A83E-BD830DC9AB0C}"/>
    <dgm:cxn modelId="{92CF26CD-5B0B-4D55-94DE-7470E7280D22}" type="presOf" srcId="{AC53BFE5-2F64-4F40-9A0C-352A93FC0EC5}" destId="{9D82EEE9-987E-440C-8DF2-87BC7BCFF9A9}" srcOrd="0" destOrd="1" presId="urn:microsoft.com/office/officeart/2005/8/layout/hList1"/>
    <dgm:cxn modelId="{050813D3-EEEB-49A8-BA65-4FD0BAB3578F}" type="presOf" srcId="{34442763-B697-44E3-AB65-4058D92B5267}" destId="{8C96E64F-05DB-4EA5-B319-1FA3DB590A63}" srcOrd="0" destOrd="0" presId="urn:microsoft.com/office/officeart/2005/8/layout/hList1"/>
    <dgm:cxn modelId="{EEDE09D8-69C7-4989-B378-4FB6AD48EAB7}" srcId="{0A397456-F316-4F0C-A932-B45495E02802}" destId="{9C68DB10-5098-4CE1-9A26-32AF9F0C2C1C}" srcOrd="0" destOrd="0" parTransId="{8B2893B9-CFF0-4C00-84EB-4FD32BBEF635}" sibTransId="{FB9E09BD-B335-40A2-8F1F-68482AD982FA}"/>
    <dgm:cxn modelId="{1C8764E1-390B-4E6A-9BDF-9572C6825E46}" srcId="{86EE7906-DBFF-4CFD-845D-4BA054D9F4B8}" destId="{0DA1EBB6-B65C-4783-9D4F-EC77D431B5F2}" srcOrd="1" destOrd="0" parTransId="{311F7C3D-FD10-419D-B2E8-2A09D733F125}" sibTransId="{417DFBC9-09E2-4125-9177-6E1284228DD8}"/>
    <dgm:cxn modelId="{9090CBE8-A918-48A0-9833-7FD767EABDEE}" srcId="{34442763-B697-44E3-AB65-4058D92B5267}" destId="{E17B0959-097C-40E7-A180-965DA1CCEAEE}" srcOrd="0" destOrd="0" parTransId="{C4E860F6-F33A-4523-AE43-B8C97B1658FC}" sibTransId="{4B3657AF-D18B-4AD1-8774-4E8BA0FE99BB}"/>
    <dgm:cxn modelId="{3D919EF3-C914-412C-AE65-413EEF6B8650}" type="presOf" srcId="{81F01864-1BE3-4B39-93C7-CAA7158ABCD8}" destId="{9A05A72D-8497-4725-B2C9-BE989DBD23EB}" srcOrd="0" destOrd="0" presId="urn:microsoft.com/office/officeart/2005/8/layout/hList1"/>
    <dgm:cxn modelId="{1C4C23F5-6D77-4DAB-B708-3799F3A7C3B6}" srcId="{990746EB-661B-419B-9999-F7313B4A30A8}" destId="{81F01864-1BE3-4B39-93C7-CAA7158ABCD8}" srcOrd="1" destOrd="0" parTransId="{F338F843-5DCA-4361-95DA-2187D6F63FF5}" sibTransId="{09655BA9-5300-4213-9BCB-20A33291F2BC}"/>
    <dgm:cxn modelId="{58B23506-1AB0-4B39-A9D8-0C92C7FC8AF8}" type="presParOf" srcId="{70D80A38-BBC2-4470-9BE0-6ADA362255DA}" destId="{CF438AB1-7D5B-4F66-B359-3F84FC24701F}" srcOrd="0" destOrd="0" presId="urn:microsoft.com/office/officeart/2005/8/layout/hList1"/>
    <dgm:cxn modelId="{FACF6CF9-BE34-4CEC-AE34-32AE26CD16EA}" type="presParOf" srcId="{CF438AB1-7D5B-4F66-B359-3F84FC24701F}" destId="{8CF52BDA-D9CF-4493-B784-BDAF4282A46E}" srcOrd="0" destOrd="0" presId="urn:microsoft.com/office/officeart/2005/8/layout/hList1"/>
    <dgm:cxn modelId="{C51CA819-CA90-43DF-9FB7-AEEC846472A9}" type="presParOf" srcId="{CF438AB1-7D5B-4F66-B359-3F84FC24701F}" destId="{9D82EEE9-987E-440C-8DF2-87BC7BCFF9A9}" srcOrd="1" destOrd="0" presId="urn:microsoft.com/office/officeart/2005/8/layout/hList1"/>
    <dgm:cxn modelId="{3314A748-D605-45F6-8A75-548002FCEEDD}" type="presParOf" srcId="{70D80A38-BBC2-4470-9BE0-6ADA362255DA}" destId="{0827BDA9-C033-4C4E-8351-1F8D7295751C}" srcOrd="1" destOrd="0" presId="urn:microsoft.com/office/officeart/2005/8/layout/hList1"/>
    <dgm:cxn modelId="{08FC5B6A-BA6A-4AFF-A79C-BC2B273337D9}" type="presParOf" srcId="{70D80A38-BBC2-4470-9BE0-6ADA362255DA}" destId="{F7B1DD31-9D60-4F17-8D9B-B8B944E03C38}" srcOrd="2" destOrd="0" presId="urn:microsoft.com/office/officeart/2005/8/layout/hList1"/>
    <dgm:cxn modelId="{DF87AB0C-102C-476C-AFA1-192A92CF22A0}" type="presParOf" srcId="{F7B1DD31-9D60-4F17-8D9B-B8B944E03C38}" destId="{9A05A72D-8497-4725-B2C9-BE989DBD23EB}" srcOrd="0" destOrd="0" presId="urn:microsoft.com/office/officeart/2005/8/layout/hList1"/>
    <dgm:cxn modelId="{0969A6F1-86DE-415E-BB83-3F2BAB0F2506}" type="presParOf" srcId="{F7B1DD31-9D60-4F17-8D9B-B8B944E03C38}" destId="{2794EC14-D018-458E-8444-CF77EC27F35D}" srcOrd="1" destOrd="0" presId="urn:microsoft.com/office/officeart/2005/8/layout/hList1"/>
    <dgm:cxn modelId="{81A4F018-9CA7-426E-B31D-95581561B3C1}" type="presParOf" srcId="{70D80A38-BBC2-4470-9BE0-6ADA362255DA}" destId="{376C66A1-8E5A-4F9B-841B-8F7CD0B4DC98}" srcOrd="3" destOrd="0" presId="urn:microsoft.com/office/officeart/2005/8/layout/hList1"/>
    <dgm:cxn modelId="{61BDA705-5D82-414D-B1DA-7D62D1630549}" type="presParOf" srcId="{70D80A38-BBC2-4470-9BE0-6ADA362255DA}" destId="{AB7A47EB-5A2A-48ED-A006-F69EE7FB7B64}" srcOrd="4" destOrd="0" presId="urn:microsoft.com/office/officeart/2005/8/layout/hList1"/>
    <dgm:cxn modelId="{641CE003-7BAE-4270-A669-DF1228EB2E48}" type="presParOf" srcId="{AB7A47EB-5A2A-48ED-A006-F69EE7FB7B64}" destId="{E1789FBC-48BF-4BB6-8689-BA94C805275D}" srcOrd="0" destOrd="0" presId="urn:microsoft.com/office/officeart/2005/8/layout/hList1"/>
    <dgm:cxn modelId="{5D974728-47F3-47C0-8AC6-F7398600211E}" type="presParOf" srcId="{AB7A47EB-5A2A-48ED-A006-F69EE7FB7B64}" destId="{501C4F3C-921A-4554-9369-6816B04BAEA7}" srcOrd="1" destOrd="0" presId="urn:microsoft.com/office/officeart/2005/8/layout/hList1"/>
    <dgm:cxn modelId="{3D9EC0AD-2F30-42D9-B9B4-ACB081A7752A}" type="presParOf" srcId="{70D80A38-BBC2-4470-9BE0-6ADA362255DA}" destId="{E015B09A-1AFE-413E-A5C2-6419DAAC3E56}" srcOrd="5" destOrd="0" presId="urn:microsoft.com/office/officeart/2005/8/layout/hList1"/>
    <dgm:cxn modelId="{1666D0BD-D53A-47B5-9DE5-0393C42CD33F}" type="presParOf" srcId="{70D80A38-BBC2-4470-9BE0-6ADA362255DA}" destId="{EECEA635-1598-4694-B9F4-0702119EBBAC}" srcOrd="6" destOrd="0" presId="urn:microsoft.com/office/officeart/2005/8/layout/hList1"/>
    <dgm:cxn modelId="{DC745238-F2C3-4EB8-A981-6C596FEB3DD8}" type="presParOf" srcId="{EECEA635-1598-4694-B9F4-0702119EBBAC}" destId="{8C96E64F-05DB-4EA5-B319-1FA3DB590A63}" srcOrd="0" destOrd="0" presId="urn:microsoft.com/office/officeart/2005/8/layout/hList1"/>
    <dgm:cxn modelId="{17898ADD-940D-41EC-B9F9-6703B5BAAD8D}" type="presParOf" srcId="{EECEA635-1598-4694-B9F4-0702119EBBAC}" destId="{A036EEA9-DE14-4888-8C90-080C6FED06BC}"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D5D6B7B-4BFB-4A0D-8E56-AF75C605FB4B}" type="doc">
      <dgm:prSet loTypeId="urn:microsoft.com/office/officeart/2005/8/layout/vList5" loCatId="list" qsTypeId="urn:microsoft.com/office/officeart/2005/8/quickstyle/3d2" qsCatId="3D" csTypeId="urn:microsoft.com/office/officeart/2005/8/colors/colorful1" csCatId="colorful" phldr="1"/>
      <dgm:spPr/>
      <dgm:t>
        <a:bodyPr/>
        <a:lstStyle/>
        <a:p>
          <a:endParaRPr lang="it-IT"/>
        </a:p>
      </dgm:t>
    </dgm:pt>
    <dgm:pt modelId="{5226972C-BC06-4EBE-8BA7-D68D00AB65E9}">
      <dgm:prSet phldrT="[Testo]" custT="1"/>
      <dgm:spPr/>
      <dgm:t>
        <a:bodyPr/>
        <a:lstStyle/>
        <a:p>
          <a:pPr>
            <a:lnSpc>
              <a:spcPct val="100000"/>
            </a:lnSpc>
          </a:pPr>
          <a:r>
            <a:rPr lang="it-IT" sz="2400" b="1" noProof="0" dirty="0">
              <a:latin typeface="Garamond" panose="02020404030301010803" pitchFamily="18" charset="0"/>
            </a:rPr>
            <a:t>Operator</a:t>
          </a:r>
          <a:endParaRPr lang="en-GB" sz="2400" b="1" noProof="0" dirty="0">
            <a:latin typeface="Garamond" panose="02020404030301010803" pitchFamily="18" charset="0"/>
          </a:endParaRPr>
        </a:p>
      </dgm:t>
    </dgm:pt>
    <dgm:pt modelId="{F71DFB08-D0AF-49EE-A502-BCBBE2793BD1}" type="parTrans" cxnId="{A5BBDFE7-838C-4D7C-90EC-EF4B099F0ABF}">
      <dgm:prSet/>
      <dgm:spPr/>
      <dgm:t>
        <a:bodyPr/>
        <a:lstStyle/>
        <a:p>
          <a:endParaRPr lang="it-IT" sz="1600"/>
        </a:p>
      </dgm:t>
    </dgm:pt>
    <dgm:pt modelId="{CAF2245E-7C08-46B1-A08B-93404D0F7ED8}" type="sibTrans" cxnId="{A5BBDFE7-838C-4D7C-90EC-EF4B099F0ABF}">
      <dgm:prSet/>
      <dgm:spPr/>
      <dgm:t>
        <a:bodyPr/>
        <a:lstStyle/>
        <a:p>
          <a:endParaRPr lang="it-IT" sz="1600"/>
        </a:p>
      </dgm:t>
    </dgm:pt>
    <dgm:pt modelId="{3939D021-245D-4630-AFAC-37C641626893}">
      <dgm:prSet phldrT="[Testo]" custT="1"/>
      <dgm:spPr/>
      <dgm:t>
        <a:bodyPr/>
        <a:lstStyle/>
        <a:p>
          <a:pPr>
            <a:lnSpc>
              <a:spcPct val="100000"/>
            </a:lnSpc>
          </a:pPr>
          <a:r>
            <a:rPr lang="en-GB" sz="2400" b="1" noProof="0" dirty="0">
              <a:latin typeface="Garamond" panose="02020404030301010803" pitchFamily="18" charset="0"/>
            </a:rPr>
            <a:t>Shipping company</a:t>
          </a:r>
        </a:p>
      </dgm:t>
    </dgm:pt>
    <dgm:pt modelId="{9C7AA3EC-A6E1-4543-B2A3-E7F88F0BF6F7}" type="parTrans" cxnId="{5E8EF7C7-D740-4A8A-915B-390777E1FE86}">
      <dgm:prSet/>
      <dgm:spPr/>
      <dgm:t>
        <a:bodyPr/>
        <a:lstStyle/>
        <a:p>
          <a:endParaRPr lang="it-IT" sz="1600"/>
        </a:p>
      </dgm:t>
    </dgm:pt>
    <dgm:pt modelId="{34AF0C78-072E-4C45-AA26-42AE0286275D}" type="sibTrans" cxnId="{5E8EF7C7-D740-4A8A-915B-390777E1FE86}">
      <dgm:prSet/>
      <dgm:spPr/>
      <dgm:t>
        <a:bodyPr/>
        <a:lstStyle/>
        <a:p>
          <a:endParaRPr lang="it-IT" sz="1600"/>
        </a:p>
      </dgm:t>
    </dgm:pt>
    <dgm:pt modelId="{9B9E5145-AE7A-44D6-999A-AEFC75AE248E}">
      <dgm:prSet phldrT="[Testo]" custT="1"/>
      <dgm:spPr/>
      <dgm:t>
        <a:bodyPr/>
        <a:lstStyle/>
        <a:p>
          <a:pPr>
            <a:lnSpc>
              <a:spcPct val="100000"/>
            </a:lnSpc>
          </a:pPr>
          <a:r>
            <a:rPr lang="en-US" sz="1600" noProof="0" dirty="0">
              <a:latin typeface="Garamond" panose="02020404030301010803" pitchFamily="18" charset="0"/>
            </a:rPr>
            <a:t>The </a:t>
          </a:r>
          <a:r>
            <a:rPr lang="en-US" sz="1600" noProof="0" dirty="0" err="1">
              <a:latin typeface="Garamond" panose="02020404030301010803" pitchFamily="18" charset="0"/>
            </a:rPr>
            <a:t>shipowner</a:t>
          </a:r>
          <a:r>
            <a:rPr lang="en-US" sz="1600" noProof="0" dirty="0">
              <a:latin typeface="Garamond" panose="02020404030301010803" pitchFamily="18" charset="0"/>
            </a:rPr>
            <a:t> or any other organization or person, such as the manager or the bareboat charterer, that has assumed the responsibility for the operation of the ship from the </a:t>
          </a:r>
          <a:r>
            <a:rPr lang="en-US" sz="1600" noProof="0" dirty="0" err="1">
              <a:latin typeface="Garamond" panose="02020404030301010803" pitchFamily="18" charset="0"/>
            </a:rPr>
            <a:t>shipowner</a:t>
          </a:r>
          <a:endParaRPr lang="en-GB" sz="1600" noProof="0" dirty="0">
            <a:latin typeface="Garamond" panose="02020404030301010803" pitchFamily="18" charset="0"/>
          </a:endParaRPr>
        </a:p>
      </dgm:t>
    </dgm:pt>
    <dgm:pt modelId="{0C05CCA9-5C8F-4863-BF35-702CA12B749C}" type="parTrans" cxnId="{3F95CEED-29A2-4573-843F-5316495B1090}">
      <dgm:prSet/>
      <dgm:spPr/>
      <dgm:t>
        <a:bodyPr/>
        <a:lstStyle/>
        <a:p>
          <a:endParaRPr lang="it-IT" sz="1600"/>
        </a:p>
      </dgm:t>
    </dgm:pt>
    <dgm:pt modelId="{7429981D-D85D-4845-B0B8-60D030ED37FF}" type="sibTrans" cxnId="{3F95CEED-29A2-4573-843F-5316495B1090}">
      <dgm:prSet/>
      <dgm:spPr/>
      <dgm:t>
        <a:bodyPr/>
        <a:lstStyle/>
        <a:p>
          <a:endParaRPr lang="it-IT" sz="1600"/>
        </a:p>
      </dgm:t>
    </dgm:pt>
    <dgm:pt modelId="{1F0BA83C-85C3-452E-B1D1-DA787B21D490}">
      <dgm:prSet phldrT="[Testo]" custT="1"/>
      <dgm:spPr/>
      <dgm:t>
        <a:bodyPr/>
        <a:lstStyle/>
        <a:p>
          <a:pPr>
            <a:lnSpc>
              <a:spcPct val="100000"/>
            </a:lnSpc>
          </a:pPr>
          <a:r>
            <a:rPr lang="en-GB" sz="2400" b="1" noProof="0" dirty="0">
              <a:latin typeface="Garamond" panose="02020404030301010803" pitchFamily="18" charset="0"/>
            </a:rPr>
            <a:t>Regulated entity</a:t>
          </a:r>
        </a:p>
      </dgm:t>
    </dgm:pt>
    <dgm:pt modelId="{8C3D4CE5-61B8-46FA-8676-4343155EB856}" type="parTrans" cxnId="{EFD89639-E018-4EEB-9D8E-1A33A874DB51}">
      <dgm:prSet/>
      <dgm:spPr/>
      <dgm:t>
        <a:bodyPr/>
        <a:lstStyle/>
        <a:p>
          <a:endParaRPr lang="it-IT" sz="1600"/>
        </a:p>
      </dgm:t>
    </dgm:pt>
    <dgm:pt modelId="{5E3D2057-023E-4994-852A-2C7426D36F1E}" type="sibTrans" cxnId="{EFD89639-E018-4EEB-9D8E-1A33A874DB51}">
      <dgm:prSet/>
      <dgm:spPr/>
      <dgm:t>
        <a:bodyPr/>
        <a:lstStyle/>
        <a:p>
          <a:endParaRPr lang="it-IT" sz="1600"/>
        </a:p>
      </dgm:t>
    </dgm:pt>
    <dgm:pt modelId="{E5BB75E9-0387-4697-9636-3F53CB71140A}">
      <dgm:prSet phldrT="[Testo]" custT="1"/>
      <dgm:spPr/>
      <dgm:t>
        <a:bodyPr/>
        <a:lstStyle/>
        <a:p>
          <a:pPr>
            <a:lnSpc>
              <a:spcPct val="100000"/>
            </a:lnSpc>
          </a:pPr>
          <a:r>
            <a:rPr lang="en-US" sz="1600" dirty="0">
              <a:latin typeface="Garamond" panose="02020404030301010803" pitchFamily="18" charset="0"/>
            </a:rPr>
            <a:t>Any natural or legal person, except for any final consumer of the fuels, that engages in the release in consumption of fuel for combustion (in B&amp;T&amp;O)</a:t>
          </a:r>
          <a:endParaRPr lang="en-GB" sz="1600" noProof="0" dirty="0">
            <a:latin typeface="Garamond" panose="02020404030301010803" pitchFamily="18" charset="0"/>
          </a:endParaRPr>
        </a:p>
      </dgm:t>
    </dgm:pt>
    <dgm:pt modelId="{59C1B6C0-E927-44F9-B11E-4DD20E4E778B}" type="parTrans" cxnId="{968D0F21-8F7B-4FAD-B8AF-2AFDD41956CF}">
      <dgm:prSet/>
      <dgm:spPr/>
      <dgm:t>
        <a:bodyPr/>
        <a:lstStyle/>
        <a:p>
          <a:endParaRPr lang="it-IT" sz="1600"/>
        </a:p>
      </dgm:t>
    </dgm:pt>
    <dgm:pt modelId="{EED9F763-7243-4BD2-A6D8-99D80F6BC9C7}" type="sibTrans" cxnId="{968D0F21-8F7B-4FAD-B8AF-2AFDD41956CF}">
      <dgm:prSet/>
      <dgm:spPr/>
      <dgm:t>
        <a:bodyPr/>
        <a:lstStyle/>
        <a:p>
          <a:endParaRPr lang="it-IT" sz="1600"/>
        </a:p>
      </dgm:t>
    </dgm:pt>
    <dgm:pt modelId="{47BEED02-BCD5-430C-B468-B43F5726FE2A}">
      <dgm:prSet custT="1"/>
      <dgm:spPr/>
      <dgm:t>
        <a:bodyPr/>
        <a:lstStyle/>
        <a:p>
          <a:pPr>
            <a:lnSpc>
              <a:spcPct val="100000"/>
            </a:lnSpc>
          </a:pPr>
          <a:r>
            <a:rPr lang="en-US" sz="1600" noProof="0" dirty="0">
              <a:latin typeface="Garamond" panose="02020404030301010803" pitchFamily="18" charset="0"/>
            </a:rPr>
            <a:t>Any person who operates or controls an installation or has been delegated decisive economic power over the technical functioning of the installation </a:t>
          </a:r>
          <a:endParaRPr lang="it-IT" sz="1600" noProof="0" dirty="0">
            <a:latin typeface="Garamond" panose="02020404030301010803" pitchFamily="18" charset="0"/>
          </a:endParaRPr>
        </a:p>
      </dgm:t>
    </dgm:pt>
    <dgm:pt modelId="{6EB2F827-8E3E-4249-8523-85ED5387C670}" type="parTrans" cxnId="{C1730B29-D106-4F4A-BA44-07F039B2EF50}">
      <dgm:prSet/>
      <dgm:spPr/>
      <dgm:t>
        <a:bodyPr/>
        <a:lstStyle/>
        <a:p>
          <a:endParaRPr lang="it-IT" sz="1600"/>
        </a:p>
      </dgm:t>
    </dgm:pt>
    <dgm:pt modelId="{F63DAFEB-92CE-49C1-A91D-B5EBFA7D8B72}" type="sibTrans" cxnId="{C1730B29-D106-4F4A-BA44-07F039B2EF50}">
      <dgm:prSet/>
      <dgm:spPr/>
      <dgm:t>
        <a:bodyPr/>
        <a:lstStyle/>
        <a:p>
          <a:endParaRPr lang="it-IT" sz="1600"/>
        </a:p>
      </dgm:t>
    </dgm:pt>
    <dgm:pt modelId="{B3930775-13B1-4FD9-A2E4-654E4B0CCDF8}">
      <dgm:prSet custT="1"/>
      <dgm:spPr/>
      <dgm:t>
        <a:bodyPr/>
        <a:lstStyle/>
        <a:p>
          <a:pPr>
            <a:lnSpc>
              <a:spcPct val="100000"/>
            </a:lnSpc>
          </a:pPr>
          <a:r>
            <a:rPr lang="it-IT" sz="2400" b="1" noProof="0" dirty="0">
              <a:latin typeface="Garamond" panose="02020404030301010803" pitchFamily="18" charset="0"/>
            </a:rPr>
            <a:t>Aircraft operator</a:t>
          </a:r>
        </a:p>
      </dgm:t>
    </dgm:pt>
    <dgm:pt modelId="{A2B990F2-04D6-46B3-AC71-5E707741AC24}" type="parTrans" cxnId="{D2FC94AE-7AF0-4C8B-B624-0462CC1F38F1}">
      <dgm:prSet/>
      <dgm:spPr/>
      <dgm:t>
        <a:bodyPr/>
        <a:lstStyle/>
        <a:p>
          <a:endParaRPr lang="it-IT" sz="1600"/>
        </a:p>
      </dgm:t>
    </dgm:pt>
    <dgm:pt modelId="{1AA0621D-BB93-4117-ADA3-703EADD03829}" type="sibTrans" cxnId="{D2FC94AE-7AF0-4C8B-B624-0462CC1F38F1}">
      <dgm:prSet/>
      <dgm:spPr/>
      <dgm:t>
        <a:bodyPr/>
        <a:lstStyle/>
        <a:p>
          <a:endParaRPr lang="it-IT" sz="1600"/>
        </a:p>
      </dgm:t>
    </dgm:pt>
    <dgm:pt modelId="{FF582ACA-FB0B-47DE-BFB8-745050E37B92}">
      <dgm:prSet custT="1"/>
      <dgm:spPr/>
      <dgm:t>
        <a:bodyPr/>
        <a:lstStyle/>
        <a:p>
          <a:pPr>
            <a:lnSpc>
              <a:spcPct val="100000"/>
            </a:lnSpc>
          </a:pPr>
          <a:r>
            <a:rPr lang="en-US" sz="1600" noProof="0" dirty="0">
              <a:latin typeface="Garamond" panose="02020404030301010803" pitchFamily="18" charset="0"/>
            </a:rPr>
            <a:t>The person who operates an aircraft at the time it performs an aviation activity or, if is not known or not identified by the owner of the aircraft, the owner of the aircraft</a:t>
          </a:r>
          <a:endParaRPr lang="it-IT" sz="1600" noProof="0" dirty="0">
            <a:latin typeface="Garamond" panose="02020404030301010803" pitchFamily="18" charset="0"/>
          </a:endParaRPr>
        </a:p>
      </dgm:t>
    </dgm:pt>
    <dgm:pt modelId="{768E4BD0-A130-4F7F-8846-C45AA2E5DB3F}" type="parTrans" cxnId="{A92B537A-B1E9-4D25-AF5A-493F647A0CAB}">
      <dgm:prSet/>
      <dgm:spPr/>
      <dgm:t>
        <a:bodyPr/>
        <a:lstStyle/>
        <a:p>
          <a:endParaRPr lang="it-IT" sz="1600"/>
        </a:p>
      </dgm:t>
    </dgm:pt>
    <dgm:pt modelId="{D2B162E7-FCE9-4494-BF55-02F14DA2D8D1}" type="sibTrans" cxnId="{A92B537A-B1E9-4D25-AF5A-493F647A0CAB}">
      <dgm:prSet/>
      <dgm:spPr/>
      <dgm:t>
        <a:bodyPr/>
        <a:lstStyle/>
        <a:p>
          <a:endParaRPr lang="it-IT" sz="1600"/>
        </a:p>
      </dgm:t>
    </dgm:pt>
    <dgm:pt modelId="{6AE7863C-09AE-4605-B748-AA3A0DBB72FD}" type="pres">
      <dgm:prSet presAssocID="{6D5D6B7B-4BFB-4A0D-8E56-AF75C605FB4B}" presName="Name0" presStyleCnt="0">
        <dgm:presLayoutVars>
          <dgm:dir/>
          <dgm:animLvl val="lvl"/>
          <dgm:resizeHandles val="exact"/>
        </dgm:presLayoutVars>
      </dgm:prSet>
      <dgm:spPr/>
    </dgm:pt>
    <dgm:pt modelId="{321470C5-02EE-4F56-BACE-A41A1C8BC1DC}" type="pres">
      <dgm:prSet presAssocID="{5226972C-BC06-4EBE-8BA7-D68D00AB65E9}" presName="linNode" presStyleCnt="0"/>
      <dgm:spPr/>
    </dgm:pt>
    <dgm:pt modelId="{7722B195-A2A1-49C4-8192-A435C775FAD7}" type="pres">
      <dgm:prSet presAssocID="{5226972C-BC06-4EBE-8BA7-D68D00AB65E9}" presName="parentText" presStyleLbl="node1" presStyleIdx="0" presStyleCnt="4" custScaleX="84524" custLinFactNeighborX="-4439">
        <dgm:presLayoutVars>
          <dgm:chMax val="1"/>
          <dgm:bulletEnabled val="1"/>
        </dgm:presLayoutVars>
      </dgm:prSet>
      <dgm:spPr/>
    </dgm:pt>
    <dgm:pt modelId="{36F34B35-5EA4-42EB-9C06-90B910311A8F}" type="pres">
      <dgm:prSet presAssocID="{5226972C-BC06-4EBE-8BA7-D68D00AB65E9}" presName="descendantText" presStyleLbl="alignAccFollowNode1" presStyleIdx="0" presStyleCnt="4">
        <dgm:presLayoutVars>
          <dgm:bulletEnabled val="1"/>
        </dgm:presLayoutVars>
      </dgm:prSet>
      <dgm:spPr/>
    </dgm:pt>
    <dgm:pt modelId="{F5C878E4-AFF8-46A3-9B03-9867E4BEC953}" type="pres">
      <dgm:prSet presAssocID="{CAF2245E-7C08-46B1-A08B-93404D0F7ED8}" presName="sp" presStyleCnt="0"/>
      <dgm:spPr/>
    </dgm:pt>
    <dgm:pt modelId="{45175EE5-4D58-468E-B7F6-504F34CAF12D}" type="pres">
      <dgm:prSet presAssocID="{B3930775-13B1-4FD9-A2E4-654E4B0CCDF8}" presName="linNode" presStyleCnt="0"/>
      <dgm:spPr/>
    </dgm:pt>
    <dgm:pt modelId="{591F2C69-956A-448A-842B-3554ED934809}" type="pres">
      <dgm:prSet presAssocID="{B3930775-13B1-4FD9-A2E4-654E4B0CCDF8}" presName="parentText" presStyleLbl="node1" presStyleIdx="1" presStyleCnt="4" custScaleX="84524" custLinFactNeighborX="-4439">
        <dgm:presLayoutVars>
          <dgm:chMax val="1"/>
          <dgm:bulletEnabled val="1"/>
        </dgm:presLayoutVars>
      </dgm:prSet>
      <dgm:spPr/>
    </dgm:pt>
    <dgm:pt modelId="{D56F7158-0CC5-4B49-90F9-81DB10A28CCF}" type="pres">
      <dgm:prSet presAssocID="{B3930775-13B1-4FD9-A2E4-654E4B0CCDF8}" presName="descendantText" presStyleLbl="alignAccFollowNode1" presStyleIdx="1" presStyleCnt="4">
        <dgm:presLayoutVars>
          <dgm:bulletEnabled val="1"/>
        </dgm:presLayoutVars>
      </dgm:prSet>
      <dgm:spPr/>
    </dgm:pt>
    <dgm:pt modelId="{D79C88F1-4BB8-4551-BCDA-231FF7DF6CA5}" type="pres">
      <dgm:prSet presAssocID="{1AA0621D-BB93-4117-ADA3-703EADD03829}" presName="sp" presStyleCnt="0"/>
      <dgm:spPr/>
    </dgm:pt>
    <dgm:pt modelId="{EE1BC03E-EFE5-4E5D-99D1-69FB27BF5CFB}" type="pres">
      <dgm:prSet presAssocID="{3939D021-245D-4630-AFAC-37C641626893}" presName="linNode" presStyleCnt="0"/>
      <dgm:spPr/>
    </dgm:pt>
    <dgm:pt modelId="{DA7A2222-719D-4EB1-A631-6B74D97FF6AB}" type="pres">
      <dgm:prSet presAssocID="{3939D021-245D-4630-AFAC-37C641626893}" presName="parentText" presStyleLbl="node1" presStyleIdx="2" presStyleCnt="4" custScaleX="84524" custLinFactNeighborX="-4439">
        <dgm:presLayoutVars>
          <dgm:chMax val="1"/>
          <dgm:bulletEnabled val="1"/>
        </dgm:presLayoutVars>
      </dgm:prSet>
      <dgm:spPr/>
    </dgm:pt>
    <dgm:pt modelId="{76B977A6-9BD7-48C2-AABD-C1CEC7A677FA}" type="pres">
      <dgm:prSet presAssocID="{3939D021-245D-4630-AFAC-37C641626893}" presName="descendantText" presStyleLbl="alignAccFollowNode1" presStyleIdx="2" presStyleCnt="4">
        <dgm:presLayoutVars>
          <dgm:bulletEnabled val="1"/>
        </dgm:presLayoutVars>
      </dgm:prSet>
      <dgm:spPr/>
    </dgm:pt>
    <dgm:pt modelId="{4B01427E-360A-4846-B11A-403CAD9A3157}" type="pres">
      <dgm:prSet presAssocID="{34AF0C78-072E-4C45-AA26-42AE0286275D}" presName="sp" presStyleCnt="0"/>
      <dgm:spPr/>
    </dgm:pt>
    <dgm:pt modelId="{BB685EF2-2740-477C-9885-FE34F8A50E3B}" type="pres">
      <dgm:prSet presAssocID="{1F0BA83C-85C3-452E-B1D1-DA787B21D490}" presName="linNode" presStyleCnt="0"/>
      <dgm:spPr/>
    </dgm:pt>
    <dgm:pt modelId="{C366AFB9-AFCC-4BE1-AAFD-328D74CBAEA4}" type="pres">
      <dgm:prSet presAssocID="{1F0BA83C-85C3-452E-B1D1-DA787B21D490}" presName="parentText" presStyleLbl="node1" presStyleIdx="3" presStyleCnt="4" custScaleX="84524" custLinFactNeighborX="-4439">
        <dgm:presLayoutVars>
          <dgm:chMax val="1"/>
          <dgm:bulletEnabled val="1"/>
        </dgm:presLayoutVars>
      </dgm:prSet>
      <dgm:spPr/>
    </dgm:pt>
    <dgm:pt modelId="{563BAE51-5198-4BF1-83C5-B1923D23B1D8}" type="pres">
      <dgm:prSet presAssocID="{1F0BA83C-85C3-452E-B1D1-DA787B21D490}" presName="descendantText" presStyleLbl="alignAccFollowNode1" presStyleIdx="3" presStyleCnt="4" custScaleY="117935">
        <dgm:presLayoutVars>
          <dgm:bulletEnabled val="1"/>
        </dgm:presLayoutVars>
      </dgm:prSet>
      <dgm:spPr/>
    </dgm:pt>
  </dgm:ptLst>
  <dgm:cxnLst>
    <dgm:cxn modelId="{1765F911-83E6-4D1E-8169-D7B29DB41741}" type="presOf" srcId="{E5BB75E9-0387-4697-9636-3F53CB71140A}" destId="{563BAE51-5198-4BF1-83C5-B1923D23B1D8}" srcOrd="0" destOrd="0" presId="urn:microsoft.com/office/officeart/2005/8/layout/vList5"/>
    <dgm:cxn modelId="{968D0F21-8F7B-4FAD-B8AF-2AFDD41956CF}" srcId="{1F0BA83C-85C3-452E-B1D1-DA787B21D490}" destId="{E5BB75E9-0387-4697-9636-3F53CB71140A}" srcOrd="0" destOrd="0" parTransId="{59C1B6C0-E927-44F9-B11E-4DD20E4E778B}" sibTransId="{EED9F763-7243-4BD2-A6D8-99D80F6BC9C7}"/>
    <dgm:cxn modelId="{C1730B29-D106-4F4A-BA44-07F039B2EF50}" srcId="{5226972C-BC06-4EBE-8BA7-D68D00AB65E9}" destId="{47BEED02-BCD5-430C-B468-B43F5726FE2A}" srcOrd="0" destOrd="0" parTransId="{6EB2F827-8E3E-4249-8523-85ED5387C670}" sibTransId="{F63DAFEB-92CE-49C1-A91D-B5EBFA7D8B72}"/>
    <dgm:cxn modelId="{EFD89639-E018-4EEB-9D8E-1A33A874DB51}" srcId="{6D5D6B7B-4BFB-4A0D-8E56-AF75C605FB4B}" destId="{1F0BA83C-85C3-452E-B1D1-DA787B21D490}" srcOrd="3" destOrd="0" parTransId="{8C3D4CE5-61B8-46FA-8676-4343155EB856}" sibTransId="{5E3D2057-023E-4994-852A-2C7426D36F1E}"/>
    <dgm:cxn modelId="{8A408A48-5F88-47E2-AC68-5AB455F7B0F8}" type="presOf" srcId="{5226972C-BC06-4EBE-8BA7-D68D00AB65E9}" destId="{7722B195-A2A1-49C4-8192-A435C775FAD7}" srcOrd="0" destOrd="0" presId="urn:microsoft.com/office/officeart/2005/8/layout/vList5"/>
    <dgm:cxn modelId="{5C54304A-52D1-4793-ABED-A5AAF51277EC}" type="presOf" srcId="{47BEED02-BCD5-430C-B468-B43F5726FE2A}" destId="{36F34B35-5EA4-42EB-9C06-90B910311A8F}" srcOrd="0" destOrd="0" presId="urn:microsoft.com/office/officeart/2005/8/layout/vList5"/>
    <dgm:cxn modelId="{75F61E4C-3BF8-4C07-A76B-86BAB935C9FD}" type="presOf" srcId="{3939D021-245D-4630-AFAC-37C641626893}" destId="{DA7A2222-719D-4EB1-A631-6B74D97FF6AB}" srcOrd="0" destOrd="0" presId="urn:microsoft.com/office/officeart/2005/8/layout/vList5"/>
    <dgm:cxn modelId="{A92B537A-B1E9-4D25-AF5A-493F647A0CAB}" srcId="{B3930775-13B1-4FD9-A2E4-654E4B0CCDF8}" destId="{FF582ACA-FB0B-47DE-BFB8-745050E37B92}" srcOrd="0" destOrd="0" parTransId="{768E4BD0-A130-4F7F-8846-C45AA2E5DB3F}" sibTransId="{D2B162E7-FCE9-4494-BF55-02F14DA2D8D1}"/>
    <dgm:cxn modelId="{7716627E-7E9F-4CB6-B9DE-D8B07B7DD1FE}" type="presOf" srcId="{B3930775-13B1-4FD9-A2E4-654E4B0CCDF8}" destId="{591F2C69-956A-448A-842B-3554ED934809}" srcOrd="0" destOrd="0" presId="urn:microsoft.com/office/officeart/2005/8/layout/vList5"/>
    <dgm:cxn modelId="{B077F484-DE15-404D-BA5F-4C40A0E0CF6D}" type="presOf" srcId="{6D5D6B7B-4BFB-4A0D-8E56-AF75C605FB4B}" destId="{6AE7863C-09AE-4605-B748-AA3A0DBB72FD}" srcOrd="0" destOrd="0" presId="urn:microsoft.com/office/officeart/2005/8/layout/vList5"/>
    <dgm:cxn modelId="{DCFECE86-DE3D-4A37-93F4-47A1C9C58339}" type="presOf" srcId="{FF582ACA-FB0B-47DE-BFB8-745050E37B92}" destId="{D56F7158-0CC5-4B49-90F9-81DB10A28CCF}" srcOrd="0" destOrd="0" presId="urn:microsoft.com/office/officeart/2005/8/layout/vList5"/>
    <dgm:cxn modelId="{D2FC94AE-7AF0-4C8B-B624-0462CC1F38F1}" srcId="{6D5D6B7B-4BFB-4A0D-8E56-AF75C605FB4B}" destId="{B3930775-13B1-4FD9-A2E4-654E4B0CCDF8}" srcOrd="1" destOrd="0" parTransId="{A2B990F2-04D6-46B3-AC71-5E707741AC24}" sibTransId="{1AA0621D-BB93-4117-ADA3-703EADD03829}"/>
    <dgm:cxn modelId="{5E8EF7C7-D740-4A8A-915B-390777E1FE86}" srcId="{6D5D6B7B-4BFB-4A0D-8E56-AF75C605FB4B}" destId="{3939D021-245D-4630-AFAC-37C641626893}" srcOrd="2" destOrd="0" parTransId="{9C7AA3EC-A6E1-4543-B2A3-E7F88F0BF6F7}" sibTransId="{34AF0C78-072E-4C45-AA26-42AE0286275D}"/>
    <dgm:cxn modelId="{0CDC29C8-03FC-4335-8B4F-0DBA846A9521}" type="presOf" srcId="{9B9E5145-AE7A-44D6-999A-AEFC75AE248E}" destId="{76B977A6-9BD7-48C2-AABD-C1CEC7A677FA}" srcOrd="0" destOrd="0" presId="urn:microsoft.com/office/officeart/2005/8/layout/vList5"/>
    <dgm:cxn modelId="{A5BBDFE7-838C-4D7C-90EC-EF4B099F0ABF}" srcId="{6D5D6B7B-4BFB-4A0D-8E56-AF75C605FB4B}" destId="{5226972C-BC06-4EBE-8BA7-D68D00AB65E9}" srcOrd="0" destOrd="0" parTransId="{F71DFB08-D0AF-49EE-A502-BCBBE2793BD1}" sibTransId="{CAF2245E-7C08-46B1-A08B-93404D0F7ED8}"/>
    <dgm:cxn modelId="{3F95CEED-29A2-4573-843F-5316495B1090}" srcId="{3939D021-245D-4630-AFAC-37C641626893}" destId="{9B9E5145-AE7A-44D6-999A-AEFC75AE248E}" srcOrd="0" destOrd="0" parTransId="{0C05CCA9-5C8F-4863-BF35-702CA12B749C}" sibTransId="{7429981D-D85D-4845-B0B8-60D030ED37FF}"/>
    <dgm:cxn modelId="{D238CFF0-9258-4948-845A-49A6772A5658}" type="presOf" srcId="{1F0BA83C-85C3-452E-B1D1-DA787B21D490}" destId="{C366AFB9-AFCC-4BE1-AAFD-328D74CBAEA4}" srcOrd="0" destOrd="0" presId="urn:microsoft.com/office/officeart/2005/8/layout/vList5"/>
    <dgm:cxn modelId="{224D7B70-2D4C-4F3A-9E1F-8E155817AB3F}" type="presParOf" srcId="{6AE7863C-09AE-4605-B748-AA3A0DBB72FD}" destId="{321470C5-02EE-4F56-BACE-A41A1C8BC1DC}" srcOrd="0" destOrd="0" presId="urn:microsoft.com/office/officeart/2005/8/layout/vList5"/>
    <dgm:cxn modelId="{AFF47872-D244-40A3-8431-A0DBEA22AC80}" type="presParOf" srcId="{321470C5-02EE-4F56-BACE-A41A1C8BC1DC}" destId="{7722B195-A2A1-49C4-8192-A435C775FAD7}" srcOrd="0" destOrd="0" presId="urn:microsoft.com/office/officeart/2005/8/layout/vList5"/>
    <dgm:cxn modelId="{7EBAB407-5109-4873-B295-CBC7EBFD6EDA}" type="presParOf" srcId="{321470C5-02EE-4F56-BACE-A41A1C8BC1DC}" destId="{36F34B35-5EA4-42EB-9C06-90B910311A8F}" srcOrd="1" destOrd="0" presId="urn:microsoft.com/office/officeart/2005/8/layout/vList5"/>
    <dgm:cxn modelId="{44683B3B-9484-4974-A54E-093134007ED9}" type="presParOf" srcId="{6AE7863C-09AE-4605-B748-AA3A0DBB72FD}" destId="{F5C878E4-AFF8-46A3-9B03-9867E4BEC953}" srcOrd="1" destOrd="0" presId="urn:microsoft.com/office/officeart/2005/8/layout/vList5"/>
    <dgm:cxn modelId="{7C0D4369-C189-448F-B395-D311B6BA440E}" type="presParOf" srcId="{6AE7863C-09AE-4605-B748-AA3A0DBB72FD}" destId="{45175EE5-4D58-468E-B7F6-504F34CAF12D}" srcOrd="2" destOrd="0" presId="urn:microsoft.com/office/officeart/2005/8/layout/vList5"/>
    <dgm:cxn modelId="{5765190D-6FDA-43F8-A90A-292A23F01037}" type="presParOf" srcId="{45175EE5-4D58-468E-B7F6-504F34CAF12D}" destId="{591F2C69-956A-448A-842B-3554ED934809}" srcOrd="0" destOrd="0" presId="urn:microsoft.com/office/officeart/2005/8/layout/vList5"/>
    <dgm:cxn modelId="{725A9750-6676-4438-A34A-17D20340EA54}" type="presParOf" srcId="{45175EE5-4D58-468E-B7F6-504F34CAF12D}" destId="{D56F7158-0CC5-4B49-90F9-81DB10A28CCF}" srcOrd="1" destOrd="0" presId="urn:microsoft.com/office/officeart/2005/8/layout/vList5"/>
    <dgm:cxn modelId="{EB61C07C-F901-45B6-88FD-9258842AA7D3}" type="presParOf" srcId="{6AE7863C-09AE-4605-B748-AA3A0DBB72FD}" destId="{D79C88F1-4BB8-4551-BCDA-231FF7DF6CA5}" srcOrd="3" destOrd="0" presId="urn:microsoft.com/office/officeart/2005/8/layout/vList5"/>
    <dgm:cxn modelId="{60914FF6-4CE6-4302-9EB8-702250420C26}" type="presParOf" srcId="{6AE7863C-09AE-4605-B748-AA3A0DBB72FD}" destId="{EE1BC03E-EFE5-4E5D-99D1-69FB27BF5CFB}" srcOrd="4" destOrd="0" presId="urn:microsoft.com/office/officeart/2005/8/layout/vList5"/>
    <dgm:cxn modelId="{DDA8FC50-C46A-42D0-8531-618B5EA9C3E3}" type="presParOf" srcId="{EE1BC03E-EFE5-4E5D-99D1-69FB27BF5CFB}" destId="{DA7A2222-719D-4EB1-A631-6B74D97FF6AB}" srcOrd="0" destOrd="0" presId="urn:microsoft.com/office/officeart/2005/8/layout/vList5"/>
    <dgm:cxn modelId="{2C869B0D-81D9-46A8-8598-EAC16737F526}" type="presParOf" srcId="{EE1BC03E-EFE5-4E5D-99D1-69FB27BF5CFB}" destId="{76B977A6-9BD7-48C2-AABD-C1CEC7A677FA}" srcOrd="1" destOrd="0" presId="urn:microsoft.com/office/officeart/2005/8/layout/vList5"/>
    <dgm:cxn modelId="{773B7ECF-10F5-4B79-9365-F2054D69B8BE}" type="presParOf" srcId="{6AE7863C-09AE-4605-B748-AA3A0DBB72FD}" destId="{4B01427E-360A-4846-B11A-403CAD9A3157}" srcOrd="5" destOrd="0" presId="urn:microsoft.com/office/officeart/2005/8/layout/vList5"/>
    <dgm:cxn modelId="{D36D64DF-ABA2-423F-ABAA-91D3C197C222}" type="presParOf" srcId="{6AE7863C-09AE-4605-B748-AA3A0DBB72FD}" destId="{BB685EF2-2740-477C-9885-FE34F8A50E3B}" srcOrd="6" destOrd="0" presId="urn:microsoft.com/office/officeart/2005/8/layout/vList5"/>
    <dgm:cxn modelId="{A0AB84E7-E940-418E-928D-935FBB74DB45}" type="presParOf" srcId="{BB685EF2-2740-477C-9885-FE34F8A50E3B}" destId="{C366AFB9-AFCC-4BE1-AAFD-328D74CBAEA4}" srcOrd="0" destOrd="0" presId="urn:microsoft.com/office/officeart/2005/8/layout/vList5"/>
    <dgm:cxn modelId="{3275D6BC-1955-47D6-ACAC-68A928A52C10}" type="presParOf" srcId="{BB685EF2-2740-477C-9885-FE34F8A50E3B}" destId="{563BAE51-5198-4BF1-83C5-B1923D23B1D8}"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9476C6A-F073-4524-B0F6-FD349F3388AB}" type="doc">
      <dgm:prSet loTypeId="urn:microsoft.com/office/officeart/2005/8/layout/hList1" loCatId="list" qsTypeId="urn:microsoft.com/office/officeart/2005/8/quickstyle/simple1" qsCatId="simple" csTypeId="urn:microsoft.com/office/officeart/2005/8/colors/colorful4" csCatId="colorful" phldr="1"/>
      <dgm:spPr/>
      <dgm:t>
        <a:bodyPr/>
        <a:lstStyle/>
        <a:p>
          <a:endParaRPr lang="it-IT"/>
        </a:p>
      </dgm:t>
    </dgm:pt>
    <dgm:pt modelId="{1F135A8E-0018-4B90-859A-A2E22B2D7648}">
      <dgm:prSet phldrT="[Testo]" custT="1"/>
      <dgm:spPr/>
      <dgm:t>
        <a:bodyPr/>
        <a:lstStyle/>
        <a:p>
          <a:pPr>
            <a:spcAft>
              <a:spcPts val="600"/>
            </a:spcAft>
          </a:pPr>
          <a:r>
            <a:rPr lang="en-US" sz="1600" b="1" dirty="0">
              <a:solidFill>
                <a:prstClr val="black"/>
              </a:solidFill>
              <a:latin typeface="Garamond" panose="02020404030301010803" pitchFamily="18" charset="0"/>
            </a:rPr>
            <a:t>Application for a new permits</a:t>
          </a:r>
          <a:endParaRPr lang="it-IT" sz="1600" dirty="0"/>
        </a:p>
      </dgm:t>
    </dgm:pt>
    <dgm:pt modelId="{F1AFB6B8-C634-49E3-AE28-E6A4FA195F8E}" type="parTrans" cxnId="{DC6876E3-BBC3-4245-8FED-5C26186EE00F}">
      <dgm:prSet/>
      <dgm:spPr/>
      <dgm:t>
        <a:bodyPr/>
        <a:lstStyle/>
        <a:p>
          <a:endParaRPr lang="it-IT"/>
        </a:p>
      </dgm:t>
    </dgm:pt>
    <dgm:pt modelId="{AD04793E-6823-4ECC-8570-C773D17903F6}" type="sibTrans" cxnId="{DC6876E3-BBC3-4245-8FED-5C26186EE00F}">
      <dgm:prSet/>
      <dgm:spPr/>
      <dgm:t>
        <a:bodyPr/>
        <a:lstStyle/>
        <a:p>
          <a:endParaRPr lang="it-IT"/>
        </a:p>
      </dgm:t>
    </dgm:pt>
    <dgm:pt modelId="{3B15A80F-EDA5-4730-A561-9E23EF72A20D}">
      <dgm:prSet custT="1"/>
      <dgm:spPr/>
      <dgm:t>
        <a:bodyPr/>
        <a:lstStyle/>
        <a:p>
          <a:pPr>
            <a:lnSpc>
              <a:spcPct val="150000"/>
            </a:lnSpc>
            <a:spcAft>
              <a:spcPts val="600"/>
            </a:spcAft>
          </a:pPr>
          <a:r>
            <a:rPr lang="en-US" sz="1600" dirty="0">
              <a:solidFill>
                <a:prstClr val="black"/>
              </a:solidFill>
              <a:latin typeface="Garamond" panose="02020404030301010803" pitchFamily="18" charset="0"/>
            </a:rPr>
            <a:t>Personal data of the operator and of the plant</a:t>
          </a:r>
        </a:p>
      </dgm:t>
    </dgm:pt>
    <dgm:pt modelId="{1CB64C4B-7727-4A66-A433-F0B7602F00A1}" type="parTrans" cxnId="{AECF8C77-4F36-4CDF-819B-69927B8E3EED}">
      <dgm:prSet/>
      <dgm:spPr/>
      <dgm:t>
        <a:bodyPr/>
        <a:lstStyle/>
        <a:p>
          <a:endParaRPr lang="it-IT"/>
        </a:p>
      </dgm:t>
    </dgm:pt>
    <dgm:pt modelId="{D2145086-41AC-4A8D-B79B-9E80CC83F07C}" type="sibTrans" cxnId="{AECF8C77-4F36-4CDF-819B-69927B8E3EED}">
      <dgm:prSet/>
      <dgm:spPr/>
      <dgm:t>
        <a:bodyPr/>
        <a:lstStyle/>
        <a:p>
          <a:endParaRPr lang="it-IT"/>
        </a:p>
      </dgm:t>
    </dgm:pt>
    <dgm:pt modelId="{A01048AE-4204-48B5-9EA7-A7E756460694}">
      <dgm:prSet custT="1"/>
      <dgm:spPr/>
      <dgm:t>
        <a:bodyPr/>
        <a:lstStyle/>
        <a:p>
          <a:pPr>
            <a:lnSpc>
              <a:spcPct val="150000"/>
            </a:lnSpc>
            <a:spcAft>
              <a:spcPts val="600"/>
            </a:spcAft>
          </a:pPr>
          <a:r>
            <a:rPr lang="en-US" sz="1600" dirty="0">
              <a:solidFill>
                <a:prstClr val="black"/>
              </a:solidFill>
              <a:latin typeface="Garamond" panose="02020404030301010803" pitchFamily="18" charset="0"/>
            </a:rPr>
            <a:t>The description of the plant and its activities including the technology used</a:t>
          </a:r>
        </a:p>
      </dgm:t>
    </dgm:pt>
    <dgm:pt modelId="{92CAF3CC-9D9A-4C23-904C-91F5C84612BC}" type="parTrans" cxnId="{62ADC337-C191-471D-ACB1-CD4421B2C9D0}">
      <dgm:prSet/>
      <dgm:spPr/>
      <dgm:t>
        <a:bodyPr/>
        <a:lstStyle/>
        <a:p>
          <a:endParaRPr lang="it-IT"/>
        </a:p>
      </dgm:t>
    </dgm:pt>
    <dgm:pt modelId="{5844B064-1417-4B97-ACA9-18C886F62D75}" type="sibTrans" cxnId="{62ADC337-C191-471D-ACB1-CD4421B2C9D0}">
      <dgm:prSet/>
      <dgm:spPr/>
      <dgm:t>
        <a:bodyPr/>
        <a:lstStyle/>
        <a:p>
          <a:endParaRPr lang="it-IT"/>
        </a:p>
      </dgm:t>
    </dgm:pt>
    <dgm:pt modelId="{1CCD396E-5C65-40D2-858A-2C4DA54E7C6A}">
      <dgm:prSet custT="1"/>
      <dgm:spPr/>
      <dgm:t>
        <a:bodyPr/>
        <a:lstStyle/>
        <a:p>
          <a:pPr>
            <a:lnSpc>
              <a:spcPct val="150000"/>
            </a:lnSpc>
            <a:spcAft>
              <a:spcPts val="600"/>
            </a:spcAft>
          </a:pPr>
          <a:r>
            <a:rPr lang="en-US" sz="1600" dirty="0">
              <a:solidFill>
                <a:prstClr val="black"/>
              </a:solidFill>
              <a:latin typeface="Garamond" panose="02020404030301010803" pitchFamily="18" charset="0"/>
            </a:rPr>
            <a:t>The expected date for the start of normal operation of the plant</a:t>
          </a:r>
        </a:p>
      </dgm:t>
    </dgm:pt>
    <dgm:pt modelId="{4153FD02-AE15-4497-B310-53564B404C70}" type="parTrans" cxnId="{7126180D-9F1E-4784-BA12-8DB611C70C71}">
      <dgm:prSet/>
      <dgm:spPr/>
      <dgm:t>
        <a:bodyPr/>
        <a:lstStyle/>
        <a:p>
          <a:endParaRPr lang="it-IT"/>
        </a:p>
      </dgm:t>
    </dgm:pt>
    <dgm:pt modelId="{F1351A72-B72E-41AC-A28D-2E90E6A78BA5}" type="sibTrans" cxnId="{7126180D-9F1E-4784-BA12-8DB611C70C71}">
      <dgm:prSet/>
      <dgm:spPr/>
      <dgm:t>
        <a:bodyPr/>
        <a:lstStyle/>
        <a:p>
          <a:endParaRPr lang="it-IT"/>
        </a:p>
      </dgm:t>
    </dgm:pt>
    <dgm:pt modelId="{8C238741-B7D2-4201-886E-8A9EAF461A7D}">
      <dgm:prSet custT="1"/>
      <dgm:spPr/>
      <dgm:t>
        <a:bodyPr/>
        <a:lstStyle/>
        <a:p>
          <a:pPr>
            <a:lnSpc>
              <a:spcPct val="150000"/>
            </a:lnSpc>
            <a:spcAft>
              <a:spcPts val="600"/>
            </a:spcAft>
          </a:pPr>
          <a:r>
            <a:rPr lang="en-US" sz="1600" dirty="0">
              <a:solidFill>
                <a:prstClr val="black"/>
              </a:solidFill>
              <a:latin typeface="Garamond" panose="02020404030301010803" pitchFamily="18" charset="0"/>
            </a:rPr>
            <a:t>Raw and secondary materials the use of which is likely to produce ETS emissions</a:t>
          </a:r>
        </a:p>
      </dgm:t>
    </dgm:pt>
    <dgm:pt modelId="{4D21F644-2DE7-4045-A369-440A63347474}" type="parTrans" cxnId="{32DF47B8-9866-4C9D-B939-360D8582B4C8}">
      <dgm:prSet/>
      <dgm:spPr/>
      <dgm:t>
        <a:bodyPr/>
        <a:lstStyle/>
        <a:p>
          <a:endParaRPr lang="it-IT"/>
        </a:p>
      </dgm:t>
    </dgm:pt>
    <dgm:pt modelId="{6EFBC951-65E3-495E-98F8-6C4B185950BC}" type="sibTrans" cxnId="{32DF47B8-9866-4C9D-B939-360D8582B4C8}">
      <dgm:prSet/>
      <dgm:spPr/>
      <dgm:t>
        <a:bodyPr/>
        <a:lstStyle/>
        <a:p>
          <a:endParaRPr lang="it-IT"/>
        </a:p>
      </dgm:t>
    </dgm:pt>
    <dgm:pt modelId="{390AA1D2-2055-49FA-AEC3-ACEC0F80E0BA}">
      <dgm:prSet custT="1"/>
      <dgm:spPr/>
      <dgm:t>
        <a:bodyPr/>
        <a:lstStyle/>
        <a:p>
          <a:pPr>
            <a:lnSpc>
              <a:spcPct val="150000"/>
            </a:lnSpc>
            <a:spcAft>
              <a:spcPts val="600"/>
            </a:spcAft>
          </a:pPr>
          <a:r>
            <a:rPr lang="en-US" sz="1600" dirty="0">
              <a:solidFill>
                <a:prstClr val="black"/>
              </a:solidFill>
              <a:latin typeface="Garamond" panose="02020404030301010803" pitchFamily="18" charset="0"/>
            </a:rPr>
            <a:t>The sources of emissions of ETS gases of the installation</a:t>
          </a:r>
        </a:p>
      </dgm:t>
    </dgm:pt>
    <dgm:pt modelId="{39ECE8FF-D27F-480E-8440-B206C26C0785}" type="parTrans" cxnId="{8D1639FD-1A19-4AD9-B0A5-F8ABDA1F039B}">
      <dgm:prSet/>
      <dgm:spPr/>
      <dgm:t>
        <a:bodyPr/>
        <a:lstStyle/>
        <a:p>
          <a:endParaRPr lang="it-IT"/>
        </a:p>
      </dgm:t>
    </dgm:pt>
    <dgm:pt modelId="{DF67ACBD-64D0-46FE-90B6-FB1902A3B97D}" type="sibTrans" cxnId="{8D1639FD-1A19-4AD9-B0A5-F8ABDA1F039B}">
      <dgm:prSet/>
      <dgm:spPr/>
      <dgm:t>
        <a:bodyPr/>
        <a:lstStyle/>
        <a:p>
          <a:endParaRPr lang="it-IT"/>
        </a:p>
      </dgm:t>
    </dgm:pt>
    <dgm:pt modelId="{1909DF27-74A5-4C1D-BEEF-C7C0675BF25D}">
      <dgm:prSet custT="1"/>
      <dgm:spPr/>
      <dgm:t>
        <a:bodyPr/>
        <a:lstStyle/>
        <a:p>
          <a:pPr>
            <a:lnSpc>
              <a:spcPct val="150000"/>
            </a:lnSpc>
            <a:spcAft>
              <a:spcPts val="600"/>
            </a:spcAft>
          </a:pPr>
          <a:r>
            <a:rPr lang="en-US" sz="1600" dirty="0">
              <a:solidFill>
                <a:prstClr val="black"/>
              </a:solidFill>
              <a:latin typeface="Garamond" panose="02020404030301010803" pitchFamily="18" charset="0"/>
            </a:rPr>
            <a:t>The monitoring plan</a:t>
          </a:r>
        </a:p>
      </dgm:t>
    </dgm:pt>
    <dgm:pt modelId="{E1B526F7-C44B-4B7B-8674-B415E5BB8027}" type="parTrans" cxnId="{D98F5624-7075-4D3F-AA81-3D532CEFBA6B}">
      <dgm:prSet/>
      <dgm:spPr/>
      <dgm:t>
        <a:bodyPr/>
        <a:lstStyle/>
        <a:p>
          <a:endParaRPr lang="it-IT"/>
        </a:p>
      </dgm:t>
    </dgm:pt>
    <dgm:pt modelId="{C4E4435E-6943-4FDA-B282-5391FDCE7F3B}" type="sibTrans" cxnId="{D98F5624-7075-4D3F-AA81-3D532CEFBA6B}">
      <dgm:prSet/>
      <dgm:spPr/>
      <dgm:t>
        <a:bodyPr/>
        <a:lstStyle/>
        <a:p>
          <a:endParaRPr lang="it-IT"/>
        </a:p>
      </dgm:t>
    </dgm:pt>
    <dgm:pt modelId="{FFF582FD-6B97-443E-9405-AF3A3622ACC3}">
      <dgm:prSet custT="1"/>
      <dgm:spPr/>
      <dgm:t>
        <a:bodyPr/>
        <a:lstStyle/>
        <a:p>
          <a:pPr>
            <a:lnSpc>
              <a:spcPct val="150000"/>
            </a:lnSpc>
            <a:spcAft>
              <a:spcPts val="600"/>
            </a:spcAft>
          </a:pPr>
          <a:r>
            <a:rPr lang="en-US" sz="1600" dirty="0">
              <a:solidFill>
                <a:prstClr val="black"/>
              </a:solidFill>
              <a:latin typeface="Garamond" panose="02020404030301010803" pitchFamily="18" charset="0"/>
            </a:rPr>
            <a:t>The documentation certifying the payment of the appropriate fee</a:t>
          </a:r>
        </a:p>
      </dgm:t>
    </dgm:pt>
    <dgm:pt modelId="{377B063F-E3FA-4052-891A-621E3976608F}" type="parTrans" cxnId="{3FD32C3E-4E9E-4DC7-AC24-A5F326DD9741}">
      <dgm:prSet/>
      <dgm:spPr/>
      <dgm:t>
        <a:bodyPr/>
        <a:lstStyle/>
        <a:p>
          <a:endParaRPr lang="it-IT"/>
        </a:p>
      </dgm:t>
    </dgm:pt>
    <dgm:pt modelId="{5CAAD446-5EFB-4ACB-B628-428003B81C0E}" type="sibTrans" cxnId="{3FD32C3E-4E9E-4DC7-AC24-A5F326DD9741}">
      <dgm:prSet/>
      <dgm:spPr/>
      <dgm:t>
        <a:bodyPr/>
        <a:lstStyle/>
        <a:p>
          <a:endParaRPr lang="it-IT"/>
        </a:p>
      </dgm:t>
    </dgm:pt>
    <dgm:pt modelId="{8F661DA1-3C76-44B1-AE58-96BF992E7368}">
      <dgm:prSet custT="1"/>
      <dgm:spPr/>
      <dgm:t>
        <a:bodyPr/>
        <a:lstStyle/>
        <a:p>
          <a:pPr>
            <a:lnSpc>
              <a:spcPct val="150000"/>
            </a:lnSpc>
            <a:spcAft>
              <a:spcPts val="600"/>
            </a:spcAft>
          </a:pPr>
          <a:r>
            <a:rPr lang="en-US" sz="1600" dirty="0">
              <a:solidFill>
                <a:prstClr val="black"/>
              </a:solidFill>
              <a:latin typeface="Garamond" panose="02020404030301010803" pitchFamily="18" charset="0"/>
            </a:rPr>
            <a:t>The geolocation of the plant</a:t>
          </a:r>
        </a:p>
      </dgm:t>
    </dgm:pt>
    <dgm:pt modelId="{9E8CD7BA-D6F8-41C9-893D-5C90C4F15AD1}" type="parTrans" cxnId="{42EA0408-B5DB-4553-8E1D-B85C420EB33B}">
      <dgm:prSet/>
      <dgm:spPr/>
      <dgm:t>
        <a:bodyPr/>
        <a:lstStyle/>
        <a:p>
          <a:endParaRPr lang="it-IT"/>
        </a:p>
      </dgm:t>
    </dgm:pt>
    <dgm:pt modelId="{669863CA-2A79-411C-9542-0941033E5B52}" type="sibTrans" cxnId="{42EA0408-B5DB-4553-8E1D-B85C420EB33B}">
      <dgm:prSet/>
      <dgm:spPr/>
      <dgm:t>
        <a:bodyPr/>
        <a:lstStyle/>
        <a:p>
          <a:endParaRPr lang="it-IT"/>
        </a:p>
      </dgm:t>
    </dgm:pt>
    <dgm:pt modelId="{3FF8D60A-F06A-4062-BCB9-82B8B611AAE1}">
      <dgm:prSet custT="1"/>
      <dgm:spPr/>
      <dgm:t>
        <a:bodyPr/>
        <a:lstStyle/>
        <a:p>
          <a:pPr>
            <a:lnSpc>
              <a:spcPct val="150000"/>
            </a:lnSpc>
            <a:spcAft>
              <a:spcPts val="600"/>
            </a:spcAft>
          </a:pPr>
          <a:r>
            <a:rPr lang="en-US" sz="1800" dirty="0">
              <a:solidFill>
                <a:prstClr val="black"/>
              </a:solidFill>
              <a:latin typeface="Garamond" panose="02020404030301010803" pitchFamily="18" charset="0"/>
            </a:rPr>
            <a:t>A non-technical summary of the above data reported</a:t>
          </a:r>
        </a:p>
      </dgm:t>
    </dgm:pt>
    <dgm:pt modelId="{BADA9223-53E4-462E-B7B8-C98E0DCAB3AB}" type="parTrans" cxnId="{1E8191F5-E067-4C9E-8049-D125362A0A31}">
      <dgm:prSet/>
      <dgm:spPr/>
      <dgm:t>
        <a:bodyPr/>
        <a:lstStyle/>
        <a:p>
          <a:endParaRPr lang="it-IT"/>
        </a:p>
      </dgm:t>
    </dgm:pt>
    <dgm:pt modelId="{216DADF0-D0F3-438F-BE63-F26CBAD29BA7}" type="sibTrans" cxnId="{1E8191F5-E067-4C9E-8049-D125362A0A31}">
      <dgm:prSet/>
      <dgm:spPr/>
      <dgm:t>
        <a:bodyPr/>
        <a:lstStyle/>
        <a:p>
          <a:endParaRPr lang="it-IT"/>
        </a:p>
      </dgm:t>
    </dgm:pt>
    <dgm:pt modelId="{82B12297-8E90-47F3-886B-8E1F73A8341C}">
      <dgm:prSet custT="1"/>
      <dgm:spPr/>
      <dgm:t>
        <a:bodyPr/>
        <a:lstStyle/>
        <a:p>
          <a:pPr>
            <a:lnSpc>
              <a:spcPct val="150000"/>
            </a:lnSpc>
            <a:spcAft>
              <a:spcPts val="600"/>
            </a:spcAft>
          </a:pPr>
          <a:r>
            <a:rPr lang="en-US" sz="1600" dirty="0">
              <a:solidFill>
                <a:prstClr val="black"/>
              </a:solidFill>
              <a:latin typeface="Garamond" panose="02020404030301010803" pitchFamily="18" charset="0"/>
            </a:rPr>
            <a:t>The monitoring methodology plan </a:t>
          </a:r>
        </a:p>
      </dgm:t>
    </dgm:pt>
    <dgm:pt modelId="{0ED228F2-0DE7-4592-8F34-0F2BD5C3D0D1}" type="parTrans" cxnId="{BBC509E8-D15E-4E45-8068-6472AFAAF5AA}">
      <dgm:prSet/>
      <dgm:spPr/>
      <dgm:t>
        <a:bodyPr/>
        <a:lstStyle/>
        <a:p>
          <a:endParaRPr lang="it-IT"/>
        </a:p>
      </dgm:t>
    </dgm:pt>
    <dgm:pt modelId="{131F9EC2-A769-438D-8A07-CCED3A5D1F34}" type="sibTrans" cxnId="{BBC509E8-D15E-4E45-8068-6472AFAAF5AA}">
      <dgm:prSet/>
      <dgm:spPr/>
      <dgm:t>
        <a:bodyPr/>
        <a:lstStyle/>
        <a:p>
          <a:endParaRPr lang="it-IT"/>
        </a:p>
      </dgm:t>
    </dgm:pt>
    <dgm:pt modelId="{98B900A8-6096-4ECD-9A97-81E94ACE5AF9}" type="pres">
      <dgm:prSet presAssocID="{B9476C6A-F073-4524-B0F6-FD349F3388AB}" presName="Name0" presStyleCnt="0">
        <dgm:presLayoutVars>
          <dgm:dir/>
          <dgm:animLvl val="lvl"/>
          <dgm:resizeHandles val="exact"/>
        </dgm:presLayoutVars>
      </dgm:prSet>
      <dgm:spPr/>
    </dgm:pt>
    <dgm:pt modelId="{7E6C4B1F-32DB-496C-865B-4C6B3CE6FC94}" type="pres">
      <dgm:prSet presAssocID="{1F135A8E-0018-4B90-859A-A2E22B2D7648}" presName="composite" presStyleCnt="0"/>
      <dgm:spPr/>
    </dgm:pt>
    <dgm:pt modelId="{AE85B112-F452-4C57-B8FD-64633810332D}" type="pres">
      <dgm:prSet presAssocID="{1F135A8E-0018-4B90-859A-A2E22B2D7648}" presName="parTx" presStyleLbl="alignNode1" presStyleIdx="0" presStyleCnt="1">
        <dgm:presLayoutVars>
          <dgm:chMax val="0"/>
          <dgm:chPref val="0"/>
          <dgm:bulletEnabled val="1"/>
        </dgm:presLayoutVars>
      </dgm:prSet>
      <dgm:spPr/>
    </dgm:pt>
    <dgm:pt modelId="{5AC1E4D2-2624-41F4-8945-F93B905BF42D}" type="pres">
      <dgm:prSet presAssocID="{1F135A8E-0018-4B90-859A-A2E22B2D7648}" presName="desTx" presStyleLbl="alignAccFollowNode1" presStyleIdx="0" presStyleCnt="1">
        <dgm:presLayoutVars>
          <dgm:bulletEnabled val="1"/>
        </dgm:presLayoutVars>
      </dgm:prSet>
      <dgm:spPr/>
    </dgm:pt>
  </dgm:ptLst>
  <dgm:cxnLst>
    <dgm:cxn modelId="{A9296207-B4C2-4139-90C6-EB8A17671DA6}" type="presOf" srcId="{390AA1D2-2055-49FA-AEC3-ACEC0F80E0BA}" destId="{5AC1E4D2-2624-41F4-8945-F93B905BF42D}" srcOrd="0" destOrd="4" presId="urn:microsoft.com/office/officeart/2005/8/layout/hList1"/>
    <dgm:cxn modelId="{42EA0408-B5DB-4553-8E1D-B85C420EB33B}" srcId="{1F135A8E-0018-4B90-859A-A2E22B2D7648}" destId="{8F661DA1-3C76-44B1-AE58-96BF992E7368}" srcOrd="8" destOrd="0" parTransId="{9E8CD7BA-D6F8-41C9-893D-5C90C4F15AD1}" sibTransId="{669863CA-2A79-411C-9542-0941033E5B52}"/>
    <dgm:cxn modelId="{7126180D-9F1E-4784-BA12-8DB611C70C71}" srcId="{1F135A8E-0018-4B90-859A-A2E22B2D7648}" destId="{1CCD396E-5C65-40D2-858A-2C4DA54E7C6A}" srcOrd="2" destOrd="0" parTransId="{4153FD02-AE15-4497-B310-53564B404C70}" sibTransId="{F1351A72-B72E-41AC-A28D-2E90E6A78BA5}"/>
    <dgm:cxn modelId="{BF66DD10-AE68-444A-91A9-FDA0E50508DB}" type="presOf" srcId="{B9476C6A-F073-4524-B0F6-FD349F3388AB}" destId="{98B900A8-6096-4ECD-9A97-81E94ACE5AF9}" srcOrd="0" destOrd="0" presId="urn:microsoft.com/office/officeart/2005/8/layout/hList1"/>
    <dgm:cxn modelId="{B3F94E11-222F-4562-8648-79408B0DEB36}" type="presOf" srcId="{1909DF27-74A5-4C1D-BEEF-C7C0675BF25D}" destId="{5AC1E4D2-2624-41F4-8945-F93B905BF42D}" srcOrd="0" destOrd="5" presId="urn:microsoft.com/office/officeart/2005/8/layout/hList1"/>
    <dgm:cxn modelId="{209C681E-E566-4D36-9181-1E686D119901}" type="presOf" srcId="{A01048AE-4204-48B5-9EA7-A7E756460694}" destId="{5AC1E4D2-2624-41F4-8945-F93B905BF42D}" srcOrd="0" destOrd="1" presId="urn:microsoft.com/office/officeart/2005/8/layout/hList1"/>
    <dgm:cxn modelId="{D98F5624-7075-4D3F-AA81-3D532CEFBA6B}" srcId="{1F135A8E-0018-4B90-859A-A2E22B2D7648}" destId="{1909DF27-74A5-4C1D-BEEF-C7C0675BF25D}" srcOrd="5" destOrd="0" parTransId="{E1B526F7-C44B-4B7B-8674-B415E5BB8027}" sibTransId="{C4E4435E-6943-4FDA-B282-5391FDCE7F3B}"/>
    <dgm:cxn modelId="{62ADC337-C191-471D-ACB1-CD4421B2C9D0}" srcId="{1F135A8E-0018-4B90-859A-A2E22B2D7648}" destId="{A01048AE-4204-48B5-9EA7-A7E756460694}" srcOrd="1" destOrd="0" parTransId="{92CAF3CC-9D9A-4C23-904C-91F5C84612BC}" sibTransId="{5844B064-1417-4B97-ACA9-18C886F62D75}"/>
    <dgm:cxn modelId="{3FD32C3E-4E9E-4DC7-AC24-A5F326DD9741}" srcId="{1F135A8E-0018-4B90-859A-A2E22B2D7648}" destId="{FFF582FD-6B97-443E-9405-AF3A3622ACC3}" srcOrd="7" destOrd="0" parTransId="{377B063F-E3FA-4052-891A-621E3976608F}" sibTransId="{5CAAD446-5EFB-4ACB-B628-428003B81C0E}"/>
    <dgm:cxn modelId="{EC038546-4197-4F61-AEA3-E35EB3BF65E2}" type="presOf" srcId="{FFF582FD-6B97-443E-9405-AF3A3622ACC3}" destId="{5AC1E4D2-2624-41F4-8945-F93B905BF42D}" srcOrd="0" destOrd="7" presId="urn:microsoft.com/office/officeart/2005/8/layout/hList1"/>
    <dgm:cxn modelId="{5F8A076C-7D9A-45FC-B917-C7046D29EC00}" type="presOf" srcId="{3B15A80F-EDA5-4730-A561-9E23EF72A20D}" destId="{5AC1E4D2-2624-41F4-8945-F93B905BF42D}" srcOrd="0" destOrd="0" presId="urn:microsoft.com/office/officeart/2005/8/layout/hList1"/>
    <dgm:cxn modelId="{AECF8C77-4F36-4CDF-819B-69927B8E3EED}" srcId="{1F135A8E-0018-4B90-859A-A2E22B2D7648}" destId="{3B15A80F-EDA5-4730-A561-9E23EF72A20D}" srcOrd="0" destOrd="0" parTransId="{1CB64C4B-7727-4A66-A433-F0B7602F00A1}" sibTransId="{D2145086-41AC-4A8D-B79B-9E80CC83F07C}"/>
    <dgm:cxn modelId="{1BD9047B-8B02-4AB1-ABF4-1EB26566D3A7}" type="presOf" srcId="{8C238741-B7D2-4201-886E-8A9EAF461A7D}" destId="{5AC1E4D2-2624-41F4-8945-F93B905BF42D}" srcOrd="0" destOrd="3" presId="urn:microsoft.com/office/officeart/2005/8/layout/hList1"/>
    <dgm:cxn modelId="{92CDC588-2C82-4E55-A71F-9406DE8205C4}" type="presOf" srcId="{1F135A8E-0018-4B90-859A-A2E22B2D7648}" destId="{AE85B112-F452-4C57-B8FD-64633810332D}" srcOrd="0" destOrd="0" presId="urn:microsoft.com/office/officeart/2005/8/layout/hList1"/>
    <dgm:cxn modelId="{32DF47B8-9866-4C9D-B939-360D8582B4C8}" srcId="{1F135A8E-0018-4B90-859A-A2E22B2D7648}" destId="{8C238741-B7D2-4201-886E-8A9EAF461A7D}" srcOrd="3" destOrd="0" parTransId="{4D21F644-2DE7-4045-A369-440A63347474}" sibTransId="{6EFBC951-65E3-495E-98F8-6C4B185950BC}"/>
    <dgm:cxn modelId="{9AA46FCC-C143-408E-AC64-88F7A6CE061F}" type="presOf" srcId="{3FF8D60A-F06A-4062-BCB9-82B8B611AAE1}" destId="{5AC1E4D2-2624-41F4-8945-F93B905BF42D}" srcOrd="0" destOrd="9" presId="urn:microsoft.com/office/officeart/2005/8/layout/hList1"/>
    <dgm:cxn modelId="{5402EAE2-EF3F-4457-846F-B68191C7A255}" type="presOf" srcId="{82B12297-8E90-47F3-886B-8E1F73A8341C}" destId="{5AC1E4D2-2624-41F4-8945-F93B905BF42D}" srcOrd="0" destOrd="6" presId="urn:microsoft.com/office/officeart/2005/8/layout/hList1"/>
    <dgm:cxn modelId="{DC6876E3-BBC3-4245-8FED-5C26186EE00F}" srcId="{B9476C6A-F073-4524-B0F6-FD349F3388AB}" destId="{1F135A8E-0018-4B90-859A-A2E22B2D7648}" srcOrd="0" destOrd="0" parTransId="{F1AFB6B8-C634-49E3-AE28-E6A4FA195F8E}" sibTransId="{AD04793E-6823-4ECC-8570-C773D17903F6}"/>
    <dgm:cxn modelId="{BBC509E8-D15E-4E45-8068-6472AFAAF5AA}" srcId="{1F135A8E-0018-4B90-859A-A2E22B2D7648}" destId="{82B12297-8E90-47F3-886B-8E1F73A8341C}" srcOrd="6" destOrd="0" parTransId="{0ED228F2-0DE7-4592-8F34-0F2BD5C3D0D1}" sibTransId="{131F9EC2-A769-438D-8A07-CCED3A5D1F34}"/>
    <dgm:cxn modelId="{6BBFB3F1-BE39-4626-A8BA-AC2DB6F4EFAA}" type="presOf" srcId="{1CCD396E-5C65-40D2-858A-2C4DA54E7C6A}" destId="{5AC1E4D2-2624-41F4-8945-F93B905BF42D}" srcOrd="0" destOrd="2" presId="urn:microsoft.com/office/officeart/2005/8/layout/hList1"/>
    <dgm:cxn modelId="{62C8B4F3-9E2B-43DD-B744-29CD1B410197}" type="presOf" srcId="{8F661DA1-3C76-44B1-AE58-96BF992E7368}" destId="{5AC1E4D2-2624-41F4-8945-F93B905BF42D}" srcOrd="0" destOrd="8" presId="urn:microsoft.com/office/officeart/2005/8/layout/hList1"/>
    <dgm:cxn modelId="{1E8191F5-E067-4C9E-8049-D125362A0A31}" srcId="{1F135A8E-0018-4B90-859A-A2E22B2D7648}" destId="{3FF8D60A-F06A-4062-BCB9-82B8B611AAE1}" srcOrd="9" destOrd="0" parTransId="{BADA9223-53E4-462E-B7B8-C98E0DCAB3AB}" sibTransId="{216DADF0-D0F3-438F-BE63-F26CBAD29BA7}"/>
    <dgm:cxn modelId="{8D1639FD-1A19-4AD9-B0A5-F8ABDA1F039B}" srcId="{1F135A8E-0018-4B90-859A-A2E22B2D7648}" destId="{390AA1D2-2055-49FA-AEC3-ACEC0F80E0BA}" srcOrd="4" destOrd="0" parTransId="{39ECE8FF-D27F-480E-8440-B206C26C0785}" sibTransId="{DF67ACBD-64D0-46FE-90B6-FB1902A3B97D}"/>
    <dgm:cxn modelId="{8C7D2C23-2C07-454B-AF6D-716D3B736150}" type="presParOf" srcId="{98B900A8-6096-4ECD-9A97-81E94ACE5AF9}" destId="{7E6C4B1F-32DB-496C-865B-4C6B3CE6FC94}" srcOrd="0" destOrd="0" presId="urn:microsoft.com/office/officeart/2005/8/layout/hList1"/>
    <dgm:cxn modelId="{B7E43188-5394-4BBE-A051-47AA47AA8C66}" type="presParOf" srcId="{7E6C4B1F-32DB-496C-865B-4C6B3CE6FC94}" destId="{AE85B112-F452-4C57-B8FD-64633810332D}" srcOrd="0" destOrd="0" presId="urn:microsoft.com/office/officeart/2005/8/layout/hList1"/>
    <dgm:cxn modelId="{0F75D7FE-EDA1-41DF-AD1C-27A720C76AFF}" type="presParOf" srcId="{7E6C4B1F-32DB-496C-865B-4C6B3CE6FC94}" destId="{5AC1E4D2-2624-41F4-8945-F93B905BF42D}"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9252B70-2883-4609-91A5-4BFD1FF66DFF}" type="doc">
      <dgm:prSet loTypeId="urn:microsoft.com/office/officeart/2005/8/layout/hList1" loCatId="list" qsTypeId="urn:microsoft.com/office/officeart/2005/8/quickstyle/3d3" qsCatId="3D" csTypeId="urn:microsoft.com/office/officeart/2005/8/colors/colorful1" csCatId="colorful" phldr="1"/>
      <dgm:spPr/>
      <dgm:t>
        <a:bodyPr/>
        <a:lstStyle/>
        <a:p>
          <a:endParaRPr lang="it-IT"/>
        </a:p>
      </dgm:t>
    </dgm:pt>
    <dgm:pt modelId="{3EB1C4DD-A8A3-4385-8B1B-4DAB9F7A8C7C}">
      <dgm:prSet phldrT="[Testo]" custT="1"/>
      <dgm:spPr/>
      <dgm:t>
        <a:bodyPr/>
        <a:lstStyle/>
        <a:p>
          <a:r>
            <a:rPr lang="en-GB" sz="2000" b="1" noProof="0" dirty="0">
              <a:solidFill>
                <a:schemeClr val="tx1"/>
              </a:solidFill>
              <a:latin typeface="Garamond" panose="02020404030301010803" pitchFamily="18" charset="0"/>
            </a:rPr>
            <a:t>€700,00</a:t>
          </a:r>
        </a:p>
      </dgm:t>
    </dgm:pt>
    <dgm:pt modelId="{0D140AC0-40B2-4027-B898-5B9C7408D1FC}" type="parTrans" cxnId="{96472290-5F1D-4DCA-979D-83281AB6E259}">
      <dgm:prSet/>
      <dgm:spPr/>
      <dgm:t>
        <a:bodyPr/>
        <a:lstStyle/>
        <a:p>
          <a:endParaRPr lang="it-IT"/>
        </a:p>
      </dgm:t>
    </dgm:pt>
    <dgm:pt modelId="{41D14AF9-1F0A-4031-9998-BE471264E2B2}" type="sibTrans" cxnId="{96472290-5F1D-4DCA-979D-83281AB6E259}">
      <dgm:prSet/>
      <dgm:spPr/>
      <dgm:t>
        <a:bodyPr/>
        <a:lstStyle/>
        <a:p>
          <a:endParaRPr lang="it-IT"/>
        </a:p>
      </dgm:t>
    </dgm:pt>
    <dgm:pt modelId="{95D2CEE6-3BF1-4CCA-A113-78EFE85CD04F}">
      <dgm:prSet custT="1"/>
      <dgm:spPr/>
      <dgm:t>
        <a:bodyPr/>
        <a:lstStyle/>
        <a:p>
          <a:r>
            <a:rPr lang="en-GB" sz="2000" b="1" noProof="0" dirty="0">
              <a:solidFill>
                <a:schemeClr val="tx1"/>
              </a:solidFill>
              <a:latin typeface="Garamond" panose="02020404030301010803" pitchFamily="18" charset="0"/>
            </a:rPr>
            <a:t>€ 400,00</a:t>
          </a:r>
        </a:p>
      </dgm:t>
    </dgm:pt>
    <dgm:pt modelId="{CE537410-8BF5-48A5-A0D3-89A83F39B197}" type="parTrans" cxnId="{17553BD4-22CF-4E2A-BE5B-20C3366F95AA}">
      <dgm:prSet/>
      <dgm:spPr/>
      <dgm:t>
        <a:bodyPr/>
        <a:lstStyle/>
        <a:p>
          <a:endParaRPr lang="it-IT"/>
        </a:p>
      </dgm:t>
    </dgm:pt>
    <dgm:pt modelId="{6135D594-752C-4806-91D7-EB63A6584E76}" type="sibTrans" cxnId="{17553BD4-22CF-4E2A-BE5B-20C3366F95AA}">
      <dgm:prSet/>
      <dgm:spPr/>
      <dgm:t>
        <a:bodyPr/>
        <a:lstStyle/>
        <a:p>
          <a:endParaRPr lang="it-IT"/>
        </a:p>
      </dgm:t>
    </dgm:pt>
    <dgm:pt modelId="{530E1BF9-E9F3-47AA-85DF-71EA676D97E8}">
      <dgm:prSet custT="1"/>
      <dgm:spPr/>
      <dgm:t>
        <a:bodyPr/>
        <a:lstStyle/>
        <a:p>
          <a:r>
            <a:rPr lang="en-GB" sz="1600" noProof="0" dirty="0">
              <a:latin typeface="Garamond" panose="02020404030301010803" pitchFamily="18" charset="0"/>
            </a:rPr>
            <a:t>Annual tariff</a:t>
          </a:r>
        </a:p>
      </dgm:t>
    </dgm:pt>
    <dgm:pt modelId="{2D83160C-971A-4CF7-BE39-9329DFF6BD1A}" type="parTrans" cxnId="{914C7AB3-5A27-4171-89A7-5CF179BD119E}">
      <dgm:prSet/>
      <dgm:spPr/>
      <dgm:t>
        <a:bodyPr/>
        <a:lstStyle/>
        <a:p>
          <a:endParaRPr lang="it-IT"/>
        </a:p>
      </dgm:t>
    </dgm:pt>
    <dgm:pt modelId="{65DD3203-8AE2-45CA-B010-DBB96C032D68}" type="sibTrans" cxnId="{914C7AB3-5A27-4171-89A7-5CF179BD119E}">
      <dgm:prSet/>
      <dgm:spPr/>
      <dgm:t>
        <a:bodyPr/>
        <a:lstStyle/>
        <a:p>
          <a:endParaRPr lang="it-IT"/>
        </a:p>
      </dgm:t>
    </dgm:pt>
    <dgm:pt modelId="{79E21FBA-B095-486A-993C-B13ABA0ED23B}">
      <dgm:prSet custT="1"/>
      <dgm:spPr/>
      <dgm:t>
        <a:bodyPr/>
        <a:lstStyle/>
        <a:p>
          <a:r>
            <a:rPr lang="en-GB" sz="1600" noProof="0" dirty="0">
              <a:latin typeface="Garamond" panose="02020404030301010803" pitchFamily="18" charset="0"/>
            </a:rPr>
            <a:t>Annual tariff</a:t>
          </a:r>
        </a:p>
      </dgm:t>
    </dgm:pt>
    <dgm:pt modelId="{4392D1F0-0C3C-4D11-BF8E-21F90CE4F82E}" type="parTrans" cxnId="{51BD2079-992E-4DDF-ACBA-1B3E29928CA9}">
      <dgm:prSet/>
      <dgm:spPr/>
      <dgm:t>
        <a:bodyPr/>
        <a:lstStyle/>
        <a:p>
          <a:endParaRPr lang="it-IT"/>
        </a:p>
      </dgm:t>
    </dgm:pt>
    <dgm:pt modelId="{DF25716E-2953-4325-A8DD-323398B0A828}" type="sibTrans" cxnId="{51BD2079-992E-4DDF-ACBA-1B3E29928CA9}">
      <dgm:prSet/>
      <dgm:spPr/>
      <dgm:t>
        <a:bodyPr/>
        <a:lstStyle/>
        <a:p>
          <a:endParaRPr lang="it-IT"/>
        </a:p>
      </dgm:t>
    </dgm:pt>
    <dgm:pt modelId="{F112C2BE-764F-44F0-89C7-734FD9DC2038}">
      <dgm:prSet custT="1"/>
      <dgm:spPr/>
      <dgm:t>
        <a:bodyPr/>
        <a:lstStyle/>
        <a:p>
          <a:r>
            <a:rPr lang="en-GB" sz="2000" b="1" noProof="0" dirty="0">
              <a:solidFill>
                <a:schemeClr val="tx1"/>
              </a:solidFill>
              <a:latin typeface="Garamond" panose="02020404030301010803" pitchFamily="18" charset="0"/>
            </a:rPr>
            <a:t>€ 350,00</a:t>
          </a:r>
        </a:p>
      </dgm:t>
    </dgm:pt>
    <dgm:pt modelId="{987E7BB6-1CDA-4171-A032-11F533D57F87}" type="parTrans" cxnId="{08E9C415-762C-46A2-9AA9-A4899CD955D5}">
      <dgm:prSet/>
      <dgm:spPr/>
      <dgm:t>
        <a:bodyPr/>
        <a:lstStyle/>
        <a:p>
          <a:endParaRPr lang="it-IT"/>
        </a:p>
      </dgm:t>
    </dgm:pt>
    <dgm:pt modelId="{DC3A31BC-F158-4AD2-A948-E1DA1A91BD21}" type="sibTrans" cxnId="{08E9C415-762C-46A2-9AA9-A4899CD955D5}">
      <dgm:prSet/>
      <dgm:spPr/>
      <dgm:t>
        <a:bodyPr/>
        <a:lstStyle/>
        <a:p>
          <a:endParaRPr lang="it-IT"/>
        </a:p>
      </dgm:t>
    </dgm:pt>
    <dgm:pt modelId="{734DCBD7-1CF0-419F-AE51-D25BAA421ECA}">
      <dgm:prSet custT="1"/>
      <dgm:spPr/>
      <dgm:t>
        <a:bodyPr/>
        <a:lstStyle/>
        <a:p>
          <a:r>
            <a:rPr lang="en-GB" sz="1600" noProof="0" dirty="0">
              <a:latin typeface="Garamond" panose="02020404030301010803" pitchFamily="18" charset="0"/>
            </a:rPr>
            <a:t>Tariff</a:t>
          </a:r>
        </a:p>
      </dgm:t>
    </dgm:pt>
    <dgm:pt modelId="{DF85463B-2978-41AC-9384-FF9B2A2F5AE2}" type="parTrans" cxnId="{6351AC06-26FD-4274-A8EC-7FE6F6B2DF3D}">
      <dgm:prSet/>
      <dgm:spPr/>
      <dgm:t>
        <a:bodyPr/>
        <a:lstStyle/>
        <a:p>
          <a:endParaRPr lang="it-IT"/>
        </a:p>
      </dgm:t>
    </dgm:pt>
    <dgm:pt modelId="{9AFFC532-DEFF-4B61-9FA8-A32A608816C0}" type="sibTrans" cxnId="{6351AC06-26FD-4274-A8EC-7FE6F6B2DF3D}">
      <dgm:prSet/>
      <dgm:spPr/>
      <dgm:t>
        <a:bodyPr/>
        <a:lstStyle/>
        <a:p>
          <a:endParaRPr lang="it-IT"/>
        </a:p>
      </dgm:t>
    </dgm:pt>
    <dgm:pt modelId="{C20ACA00-E414-49E3-A7A9-953B4D7A5D79}">
      <dgm:prSet custT="1"/>
      <dgm:spPr/>
      <dgm:t>
        <a:bodyPr/>
        <a:lstStyle/>
        <a:p>
          <a:r>
            <a:rPr lang="en-GB" sz="2000" b="1" noProof="0" dirty="0">
              <a:solidFill>
                <a:schemeClr val="tx1"/>
              </a:solidFill>
              <a:latin typeface="Garamond" panose="02020404030301010803" pitchFamily="18" charset="0"/>
            </a:rPr>
            <a:t>€ 110,00</a:t>
          </a:r>
        </a:p>
      </dgm:t>
    </dgm:pt>
    <dgm:pt modelId="{D2C4CE47-40AA-4635-BC25-7D26B8E25900}" type="parTrans" cxnId="{1B680690-749C-41FB-B158-617134339246}">
      <dgm:prSet/>
      <dgm:spPr/>
      <dgm:t>
        <a:bodyPr/>
        <a:lstStyle/>
        <a:p>
          <a:endParaRPr lang="it-IT"/>
        </a:p>
      </dgm:t>
    </dgm:pt>
    <dgm:pt modelId="{5D8F6FA7-5BB0-473F-9BDF-977ECB10CCEA}" type="sibTrans" cxnId="{1B680690-749C-41FB-B158-617134339246}">
      <dgm:prSet/>
      <dgm:spPr/>
      <dgm:t>
        <a:bodyPr/>
        <a:lstStyle/>
        <a:p>
          <a:endParaRPr lang="it-IT"/>
        </a:p>
      </dgm:t>
    </dgm:pt>
    <dgm:pt modelId="{47413EFA-BD6D-4FBF-B1CF-42DC7BF19F4E}">
      <dgm:prSet custT="1"/>
      <dgm:spPr/>
      <dgm:t>
        <a:bodyPr/>
        <a:lstStyle/>
        <a:p>
          <a:r>
            <a:rPr lang="en-GB" sz="1600" noProof="0" dirty="0">
              <a:latin typeface="Garamond" panose="02020404030301010803" pitchFamily="18" charset="0"/>
            </a:rPr>
            <a:t>Tariff</a:t>
          </a:r>
        </a:p>
      </dgm:t>
    </dgm:pt>
    <dgm:pt modelId="{659EE6D1-3883-4C20-9E0E-A6700136A1B5}" type="parTrans" cxnId="{FD70BCAE-A07D-4EBB-9F7C-CF6CB0B36B96}">
      <dgm:prSet/>
      <dgm:spPr/>
      <dgm:t>
        <a:bodyPr/>
        <a:lstStyle/>
        <a:p>
          <a:endParaRPr lang="it-IT"/>
        </a:p>
      </dgm:t>
    </dgm:pt>
    <dgm:pt modelId="{806707F3-6288-4483-BC30-6730BAD15EEB}" type="sibTrans" cxnId="{FD70BCAE-A07D-4EBB-9F7C-CF6CB0B36B96}">
      <dgm:prSet/>
      <dgm:spPr/>
      <dgm:t>
        <a:bodyPr/>
        <a:lstStyle/>
        <a:p>
          <a:endParaRPr lang="it-IT"/>
        </a:p>
      </dgm:t>
    </dgm:pt>
    <dgm:pt modelId="{ECFEE648-F739-48DB-BF6F-DB0F3C83EA7B}">
      <dgm:prSet phldrT="[Testo]" custT="1"/>
      <dgm:spPr/>
      <dgm:t>
        <a:bodyPr/>
        <a:lstStyle/>
        <a:p>
          <a:pPr algn="l"/>
          <a:r>
            <a:rPr lang="en-GB" sz="1600" noProof="0" dirty="0">
              <a:latin typeface="Garamond" panose="02020404030301010803" pitchFamily="18" charset="0"/>
            </a:rPr>
            <a:t>Annual  tariff</a:t>
          </a:r>
        </a:p>
      </dgm:t>
    </dgm:pt>
    <dgm:pt modelId="{9EC6F4BE-4CAB-4818-A7B8-388C01EF8B63}" type="parTrans" cxnId="{81887889-F9DA-49C9-AC8C-1C05B9E078FB}">
      <dgm:prSet/>
      <dgm:spPr/>
      <dgm:t>
        <a:bodyPr/>
        <a:lstStyle/>
        <a:p>
          <a:endParaRPr lang="it-IT"/>
        </a:p>
      </dgm:t>
    </dgm:pt>
    <dgm:pt modelId="{DA774C3B-E1FF-4BF1-B444-715B9E4D3A86}" type="sibTrans" cxnId="{81887889-F9DA-49C9-AC8C-1C05B9E078FB}">
      <dgm:prSet/>
      <dgm:spPr/>
      <dgm:t>
        <a:bodyPr/>
        <a:lstStyle/>
        <a:p>
          <a:endParaRPr lang="it-IT"/>
        </a:p>
      </dgm:t>
    </dgm:pt>
    <dgm:pt modelId="{23F8D781-7E5E-4FAD-8BAD-AA61D85D3A7B}">
      <dgm:prSet custT="1"/>
      <dgm:spPr/>
      <dgm:t>
        <a:bodyPr/>
        <a:lstStyle/>
        <a:p>
          <a:r>
            <a:rPr lang="en-GB" sz="2000" b="1" noProof="0" dirty="0">
              <a:solidFill>
                <a:schemeClr val="tx1"/>
              </a:solidFill>
              <a:latin typeface="Garamond" panose="02020404030301010803" pitchFamily="18" charset="0"/>
            </a:rPr>
            <a:t>€ 750,00</a:t>
          </a:r>
        </a:p>
      </dgm:t>
    </dgm:pt>
    <dgm:pt modelId="{B4DEC91A-94D8-44D5-B474-33B44215A747}" type="parTrans" cxnId="{95A1ABBE-E8E9-42E0-8D4F-E50B58846D05}">
      <dgm:prSet/>
      <dgm:spPr/>
      <dgm:t>
        <a:bodyPr/>
        <a:lstStyle/>
        <a:p>
          <a:endParaRPr lang="it-IT"/>
        </a:p>
      </dgm:t>
    </dgm:pt>
    <dgm:pt modelId="{BC0A4148-0BC0-4D21-BDC8-F7EE0F81219B}" type="sibTrans" cxnId="{95A1ABBE-E8E9-42E0-8D4F-E50B58846D05}">
      <dgm:prSet/>
      <dgm:spPr/>
      <dgm:t>
        <a:bodyPr/>
        <a:lstStyle/>
        <a:p>
          <a:endParaRPr lang="it-IT"/>
        </a:p>
      </dgm:t>
    </dgm:pt>
    <dgm:pt modelId="{EC7AB1C4-93D4-493F-BC5A-9DE44D8EDD59}">
      <dgm:prSet phldrT="[Testo]" custT="1"/>
      <dgm:spPr/>
      <dgm:t>
        <a:bodyPr/>
        <a:lstStyle/>
        <a:p>
          <a:pPr algn="l"/>
          <a:r>
            <a:rPr lang="en-GB" sz="1600" noProof="0" dirty="0">
              <a:latin typeface="Garamond" panose="02020404030301010803" pitchFamily="18" charset="0"/>
            </a:rPr>
            <a:t>The operator of the fixed system which is entitled to the free assignment of emission quotas carried out, in the period between the 1st and January 31 of each year, (from 2022). This include any updates to the Monitoring Plan or of the monitoring methodology plan relating that year</a:t>
          </a:r>
        </a:p>
      </dgm:t>
    </dgm:pt>
    <dgm:pt modelId="{A738BCEB-F26F-4171-B0A3-53383236A99F}" type="parTrans" cxnId="{A26CF904-8F5D-4117-B420-1BF0528F46AF}">
      <dgm:prSet/>
      <dgm:spPr/>
      <dgm:t>
        <a:bodyPr/>
        <a:lstStyle/>
        <a:p>
          <a:endParaRPr lang="it-IT"/>
        </a:p>
      </dgm:t>
    </dgm:pt>
    <dgm:pt modelId="{83A73F60-32B2-43B3-8DB1-12D66D2161A7}" type="sibTrans" cxnId="{A26CF904-8F5D-4117-B420-1BF0528F46AF}">
      <dgm:prSet/>
      <dgm:spPr/>
      <dgm:t>
        <a:bodyPr/>
        <a:lstStyle/>
        <a:p>
          <a:endParaRPr lang="it-IT"/>
        </a:p>
      </dgm:t>
    </dgm:pt>
    <dgm:pt modelId="{AC107BAC-97EB-4E95-AAFA-2BF54B3D59B5}">
      <dgm:prSet custT="1"/>
      <dgm:spPr/>
      <dgm:t>
        <a:bodyPr/>
        <a:lstStyle/>
        <a:p>
          <a:r>
            <a:rPr lang="en-GB" sz="1600" noProof="0" dirty="0">
              <a:latin typeface="Garamond" panose="02020404030301010803" pitchFamily="18" charset="0"/>
            </a:rPr>
            <a:t>For the operators of the fixed installation not entitled for free EUAs or who renounces, excluding small-sized plants or small plants</a:t>
          </a:r>
        </a:p>
      </dgm:t>
    </dgm:pt>
    <dgm:pt modelId="{CD1775A5-5934-4BD4-9B3A-D8AAF8C12F45}" type="parTrans" cxnId="{57FD9EA8-C3DD-4AC1-A272-AFC54939FC5F}">
      <dgm:prSet/>
      <dgm:spPr/>
      <dgm:t>
        <a:bodyPr/>
        <a:lstStyle/>
        <a:p>
          <a:endParaRPr lang="it-IT"/>
        </a:p>
      </dgm:t>
    </dgm:pt>
    <dgm:pt modelId="{835D4E78-28AF-4258-955F-1B70355D1E5B}" type="sibTrans" cxnId="{57FD9EA8-C3DD-4AC1-A272-AFC54939FC5F}">
      <dgm:prSet/>
      <dgm:spPr/>
      <dgm:t>
        <a:bodyPr/>
        <a:lstStyle/>
        <a:p>
          <a:endParaRPr lang="it-IT"/>
        </a:p>
      </dgm:t>
    </dgm:pt>
    <dgm:pt modelId="{841F1B22-D0F1-46E4-A201-85D801DFA50C}">
      <dgm:prSet custT="1"/>
      <dgm:spPr/>
      <dgm:t>
        <a:bodyPr/>
        <a:lstStyle/>
        <a:p>
          <a:r>
            <a:rPr lang="en-GB" sz="1600" noProof="0" dirty="0">
              <a:latin typeface="Garamond" panose="02020404030301010803" pitchFamily="18" charset="0"/>
            </a:rPr>
            <a:t>The operator of a fixed installation pays a single annual fee for entry into the EU ETS at the same time as submitting the application for a new authorisation. For the that year is exempted from the annual fee of 700€</a:t>
          </a:r>
        </a:p>
      </dgm:t>
    </dgm:pt>
    <dgm:pt modelId="{3C11C80D-97CD-4B33-A272-D1FB10E54D19}" type="parTrans" cxnId="{64525484-9357-42FD-A784-D3A32A901480}">
      <dgm:prSet/>
      <dgm:spPr/>
      <dgm:t>
        <a:bodyPr/>
        <a:lstStyle/>
        <a:p>
          <a:endParaRPr lang="it-IT"/>
        </a:p>
      </dgm:t>
    </dgm:pt>
    <dgm:pt modelId="{2D205D7D-1749-4ACC-BB88-5CEDE9E74D2A}" type="sibTrans" cxnId="{64525484-9357-42FD-A784-D3A32A901480}">
      <dgm:prSet/>
      <dgm:spPr/>
      <dgm:t>
        <a:bodyPr/>
        <a:lstStyle/>
        <a:p>
          <a:endParaRPr lang="it-IT"/>
        </a:p>
      </dgm:t>
    </dgm:pt>
    <dgm:pt modelId="{0AE2FCE0-3AB5-4772-A82C-F3FFA010F05C}">
      <dgm:prSet custT="1"/>
      <dgm:spPr/>
      <dgm:t>
        <a:bodyPr/>
        <a:lstStyle/>
        <a:p>
          <a:r>
            <a:rPr lang="en-GB" sz="1600" noProof="0" dirty="0">
              <a:latin typeface="Garamond" panose="02020404030301010803" pitchFamily="18" charset="0"/>
            </a:rPr>
            <a:t>Optional exclusion of installations with an emission level of less than 2500 tonnes of CO2 equivalent or with an operation of less than 300 hours/year</a:t>
          </a:r>
        </a:p>
      </dgm:t>
    </dgm:pt>
    <dgm:pt modelId="{92A7011C-D7B2-4EEE-A0F7-4ACEAD050975}" type="parTrans" cxnId="{2A699802-5035-4EDD-8512-A29A6ECE2751}">
      <dgm:prSet/>
      <dgm:spPr/>
      <dgm:t>
        <a:bodyPr/>
        <a:lstStyle/>
        <a:p>
          <a:endParaRPr lang="it-IT"/>
        </a:p>
      </dgm:t>
    </dgm:pt>
    <dgm:pt modelId="{408AC073-DA31-4440-B4F3-FC3C4E46873D}" type="sibTrans" cxnId="{2A699802-5035-4EDD-8512-A29A6ECE2751}">
      <dgm:prSet/>
      <dgm:spPr/>
      <dgm:t>
        <a:bodyPr/>
        <a:lstStyle/>
        <a:p>
          <a:endParaRPr lang="it-IT"/>
        </a:p>
      </dgm:t>
    </dgm:pt>
    <dgm:pt modelId="{84FB2B59-DBED-4431-B247-D6C31E3DCD2F}">
      <dgm:prSet custT="1"/>
      <dgm:spPr/>
      <dgm:t>
        <a:bodyPr/>
        <a:lstStyle/>
        <a:p>
          <a:r>
            <a:rPr lang="en-GB" sz="1600" noProof="0" dirty="0">
              <a:latin typeface="Garamond" panose="02020404030301010803" pitchFamily="18" charset="0"/>
            </a:rPr>
            <a:t>For the preliminary activities for revocation of the authorization, cessation of activity and of an interruption and recovery system, who operates with a seasonal calendar pays at the same time as the presentation of the communications</a:t>
          </a:r>
        </a:p>
      </dgm:t>
    </dgm:pt>
    <dgm:pt modelId="{DCDA686E-9999-434F-97DA-D9087447536F}" type="parTrans" cxnId="{67CB770A-77D0-4F47-8564-8F3533734205}">
      <dgm:prSet/>
      <dgm:spPr/>
      <dgm:t>
        <a:bodyPr/>
        <a:lstStyle/>
        <a:p>
          <a:endParaRPr lang="it-IT"/>
        </a:p>
      </dgm:t>
    </dgm:pt>
    <dgm:pt modelId="{92244090-A5C2-4506-BFD8-421053FC2E32}" type="sibTrans" cxnId="{67CB770A-77D0-4F47-8564-8F3533734205}">
      <dgm:prSet/>
      <dgm:spPr/>
      <dgm:t>
        <a:bodyPr/>
        <a:lstStyle/>
        <a:p>
          <a:endParaRPr lang="it-IT"/>
        </a:p>
      </dgm:t>
    </dgm:pt>
    <dgm:pt modelId="{E4ECFF8F-AFAA-4E49-9AD7-E3650D38EA62}" type="pres">
      <dgm:prSet presAssocID="{E9252B70-2883-4609-91A5-4BFD1FF66DFF}" presName="Name0" presStyleCnt="0">
        <dgm:presLayoutVars>
          <dgm:dir/>
          <dgm:animLvl val="lvl"/>
          <dgm:resizeHandles val="exact"/>
        </dgm:presLayoutVars>
      </dgm:prSet>
      <dgm:spPr/>
    </dgm:pt>
    <dgm:pt modelId="{447DFF42-2D4D-4E4A-BF60-ACB25CA2CCA5}" type="pres">
      <dgm:prSet presAssocID="{3EB1C4DD-A8A3-4385-8B1B-4DAB9F7A8C7C}" presName="composite" presStyleCnt="0"/>
      <dgm:spPr/>
    </dgm:pt>
    <dgm:pt modelId="{75609570-4061-463D-82FD-2D6816512399}" type="pres">
      <dgm:prSet presAssocID="{3EB1C4DD-A8A3-4385-8B1B-4DAB9F7A8C7C}" presName="parTx" presStyleLbl="alignNode1" presStyleIdx="0" presStyleCnt="5">
        <dgm:presLayoutVars>
          <dgm:chMax val="0"/>
          <dgm:chPref val="0"/>
          <dgm:bulletEnabled val="1"/>
        </dgm:presLayoutVars>
      </dgm:prSet>
      <dgm:spPr/>
    </dgm:pt>
    <dgm:pt modelId="{5515965B-B34B-4928-8F6E-C7A1723E0B9D}" type="pres">
      <dgm:prSet presAssocID="{3EB1C4DD-A8A3-4385-8B1B-4DAB9F7A8C7C}" presName="desTx" presStyleLbl="alignAccFollowNode1" presStyleIdx="0" presStyleCnt="5">
        <dgm:presLayoutVars>
          <dgm:bulletEnabled val="1"/>
        </dgm:presLayoutVars>
      </dgm:prSet>
      <dgm:spPr/>
    </dgm:pt>
    <dgm:pt modelId="{75835183-E7E5-4CF3-AD19-8380266CAE91}" type="pres">
      <dgm:prSet presAssocID="{41D14AF9-1F0A-4031-9998-BE471264E2B2}" presName="space" presStyleCnt="0"/>
      <dgm:spPr/>
    </dgm:pt>
    <dgm:pt modelId="{87F69546-A5B2-4044-B917-9139586B4BA9}" type="pres">
      <dgm:prSet presAssocID="{95D2CEE6-3BF1-4CCA-A113-78EFE85CD04F}" presName="composite" presStyleCnt="0"/>
      <dgm:spPr/>
    </dgm:pt>
    <dgm:pt modelId="{8F3A39C5-2BAA-471D-AA69-BFE85FD6E4EC}" type="pres">
      <dgm:prSet presAssocID="{95D2CEE6-3BF1-4CCA-A113-78EFE85CD04F}" presName="parTx" presStyleLbl="alignNode1" presStyleIdx="1" presStyleCnt="5" custLinFactNeighborX="2054" custLinFactNeighborY="3423">
        <dgm:presLayoutVars>
          <dgm:chMax val="0"/>
          <dgm:chPref val="0"/>
          <dgm:bulletEnabled val="1"/>
        </dgm:presLayoutVars>
      </dgm:prSet>
      <dgm:spPr/>
    </dgm:pt>
    <dgm:pt modelId="{D77781AB-948B-42F7-9497-365772546A1B}" type="pres">
      <dgm:prSet presAssocID="{95D2CEE6-3BF1-4CCA-A113-78EFE85CD04F}" presName="desTx" presStyleLbl="alignAccFollowNode1" presStyleIdx="1" presStyleCnt="5" custLinFactNeighborX="2108" custLinFactNeighborY="885">
        <dgm:presLayoutVars>
          <dgm:bulletEnabled val="1"/>
        </dgm:presLayoutVars>
      </dgm:prSet>
      <dgm:spPr/>
    </dgm:pt>
    <dgm:pt modelId="{499C2148-2226-44B1-AB1D-58EBC656BF70}" type="pres">
      <dgm:prSet presAssocID="{6135D594-752C-4806-91D7-EB63A6584E76}" presName="space" presStyleCnt="0"/>
      <dgm:spPr/>
    </dgm:pt>
    <dgm:pt modelId="{7451D964-6D54-48B7-8EFE-189A7AB37DA6}" type="pres">
      <dgm:prSet presAssocID="{23F8D781-7E5E-4FAD-8BAD-AA61D85D3A7B}" presName="composite" presStyleCnt="0"/>
      <dgm:spPr/>
    </dgm:pt>
    <dgm:pt modelId="{1D263F97-1B86-42A6-B72D-F34B7A41B5BC}" type="pres">
      <dgm:prSet presAssocID="{23F8D781-7E5E-4FAD-8BAD-AA61D85D3A7B}" presName="parTx" presStyleLbl="alignNode1" presStyleIdx="2" presStyleCnt="5">
        <dgm:presLayoutVars>
          <dgm:chMax val="0"/>
          <dgm:chPref val="0"/>
          <dgm:bulletEnabled val="1"/>
        </dgm:presLayoutVars>
      </dgm:prSet>
      <dgm:spPr/>
    </dgm:pt>
    <dgm:pt modelId="{CFE3A663-F2E9-43E7-8370-C14231F2633A}" type="pres">
      <dgm:prSet presAssocID="{23F8D781-7E5E-4FAD-8BAD-AA61D85D3A7B}" presName="desTx" presStyleLbl="alignAccFollowNode1" presStyleIdx="2" presStyleCnt="5">
        <dgm:presLayoutVars>
          <dgm:bulletEnabled val="1"/>
        </dgm:presLayoutVars>
      </dgm:prSet>
      <dgm:spPr/>
    </dgm:pt>
    <dgm:pt modelId="{63274B8D-3120-4EC6-AD21-F4E38B996164}" type="pres">
      <dgm:prSet presAssocID="{BC0A4148-0BC0-4D21-BDC8-F7EE0F81219B}" presName="space" presStyleCnt="0"/>
      <dgm:spPr/>
    </dgm:pt>
    <dgm:pt modelId="{DA9B4D77-C826-4AE5-BFB0-B2F50908BF53}" type="pres">
      <dgm:prSet presAssocID="{F112C2BE-764F-44F0-89C7-734FD9DC2038}" presName="composite" presStyleCnt="0"/>
      <dgm:spPr/>
    </dgm:pt>
    <dgm:pt modelId="{AFD78DB9-EE50-4EC1-A429-9E93F1DC4BC9}" type="pres">
      <dgm:prSet presAssocID="{F112C2BE-764F-44F0-89C7-734FD9DC2038}" presName="parTx" presStyleLbl="alignNode1" presStyleIdx="3" presStyleCnt="5">
        <dgm:presLayoutVars>
          <dgm:chMax val="0"/>
          <dgm:chPref val="0"/>
          <dgm:bulletEnabled val="1"/>
        </dgm:presLayoutVars>
      </dgm:prSet>
      <dgm:spPr/>
    </dgm:pt>
    <dgm:pt modelId="{D9F53333-598E-4F6D-B46D-F8BBB8CD3173}" type="pres">
      <dgm:prSet presAssocID="{F112C2BE-764F-44F0-89C7-734FD9DC2038}" presName="desTx" presStyleLbl="alignAccFollowNode1" presStyleIdx="3" presStyleCnt="5">
        <dgm:presLayoutVars>
          <dgm:bulletEnabled val="1"/>
        </dgm:presLayoutVars>
      </dgm:prSet>
      <dgm:spPr/>
    </dgm:pt>
    <dgm:pt modelId="{53C3D59B-9183-4C0A-955F-AAF5B9576D1E}" type="pres">
      <dgm:prSet presAssocID="{DC3A31BC-F158-4AD2-A948-E1DA1A91BD21}" presName="space" presStyleCnt="0"/>
      <dgm:spPr/>
    </dgm:pt>
    <dgm:pt modelId="{7F6FAEBC-AC28-4015-A838-DA53D7BA98DA}" type="pres">
      <dgm:prSet presAssocID="{C20ACA00-E414-49E3-A7A9-953B4D7A5D79}" presName="composite" presStyleCnt="0"/>
      <dgm:spPr/>
    </dgm:pt>
    <dgm:pt modelId="{1D0ABBDD-4C1C-4374-9377-3CB4E7FD6436}" type="pres">
      <dgm:prSet presAssocID="{C20ACA00-E414-49E3-A7A9-953B4D7A5D79}" presName="parTx" presStyleLbl="alignNode1" presStyleIdx="4" presStyleCnt="5">
        <dgm:presLayoutVars>
          <dgm:chMax val="0"/>
          <dgm:chPref val="0"/>
          <dgm:bulletEnabled val="1"/>
        </dgm:presLayoutVars>
      </dgm:prSet>
      <dgm:spPr/>
    </dgm:pt>
    <dgm:pt modelId="{A28B6B70-C2F0-4FE1-909C-714A4A1B50F5}" type="pres">
      <dgm:prSet presAssocID="{C20ACA00-E414-49E3-A7A9-953B4D7A5D79}" presName="desTx" presStyleLbl="alignAccFollowNode1" presStyleIdx="4" presStyleCnt="5">
        <dgm:presLayoutVars>
          <dgm:bulletEnabled val="1"/>
        </dgm:presLayoutVars>
      </dgm:prSet>
      <dgm:spPr/>
    </dgm:pt>
  </dgm:ptLst>
  <dgm:cxnLst>
    <dgm:cxn modelId="{2A699802-5035-4EDD-8512-A29A6ECE2751}" srcId="{F112C2BE-764F-44F0-89C7-734FD9DC2038}" destId="{0AE2FCE0-3AB5-4772-A82C-F3FFA010F05C}" srcOrd="1" destOrd="0" parTransId="{92A7011C-D7B2-4EEE-A0F7-4ACEAD050975}" sibTransId="{408AC073-DA31-4440-B4F3-FC3C4E46873D}"/>
    <dgm:cxn modelId="{A26CF904-8F5D-4117-B420-1BF0528F46AF}" srcId="{3EB1C4DD-A8A3-4385-8B1B-4DAB9F7A8C7C}" destId="{EC7AB1C4-93D4-493F-BC5A-9DE44D8EDD59}" srcOrd="1" destOrd="0" parTransId="{A738BCEB-F26F-4171-B0A3-53383236A99F}" sibTransId="{83A73F60-32B2-43B3-8DB1-12D66D2161A7}"/>
    <dgm:cxn modelId="{6351AC06-26FD-4274-A8EC-7FE6F6B2DF3D}" srcId="{F112C2BE-764F-44F0-89C7-734FD9DC2038}" destId="{734DCBD7-1CF0-419F-AE51-D25BAA421ECA}" srcOrd="0" destOrd="0" parTransId="{DF85463B-2978-41AC-9384-FF9B2A2F5AE2}" sibTransId="{9AFFC532-DEFF-4B61-9FA8-A32A608816C0}"/>
    <dgm:cxn modelId="{67CB770A-77D0-4F47-8564-8F3533734205}" srcId="{C20ACA00-E414-49E3-A7A9-953B4D7A5D79}" destId="{84FB2B59-DBED-4431-B247-D6C31E3DCD2F}" srcOrd="1" destOrd="0" parTransId="{DCDA686E-9999-434F-97DA-D9087447536F}" sibTransId="{92244090-A5C2-4506-BFD8-421053FC2E32}"/>
    <dgm:cxn modelId="{08E9C415-762C-46A2-9AA9-A4899CD955D5}" srcId="{E9252B70-2883-4609-91A5-4BFD1FF66DFF}" destId="{F112C2BE-764F-44F0-89C7-734FD9DC2038}" srcOrd="3" destOrd="0" parTransId="{987E7BB6-1CDA-4171-A032-11F533D57F87}" sibTransId="{DC3A31BC-F158-4AD2-A948-E1DA1A91BD21}"/>
    <dgm:cxn modelId="{F58D8417-FE0F-45F1-9A82-98B2B419E53B}" type="presOf" srcId="{734DCBD7-1CF0-419F-AE51-D25BAA421ECA}" destId="{D9F53333-598E-4F6D-B46D-F8BBB8CD3173}" srcOrd="0" destOrd="0" presId="urn:microsoft.com/office/officeart/2005/8/layout/hList1"/>
    <dgm:cxn modelId="{E9128826-BF8C-4B98-9AA8-D3BDA6DF5964}" type="presOf" srcId="{530E1BF9-E9F3-47AA-85DF-71EA676D97E8}" destId="{D77781AB-948B-42F7-9497-365772546A1B}" srcOrd="0" destOrd="0" presId="urn:microsoft.com/office/officeart/2005/8/layout/hList1"/>
    <dgm:cxn modelId="{209DA531-6686-4C79-AAB8-EB98340C7874}" type="presOf" srcId="{95D2CEE6-3BF1-4CCA-A113-78EFE85CD04F}" destId="{8F3A39C5-2BAA-471D-AA69-BFE85FD6E4EC}" srcOrd="0" destOrd="0" presId="urn:microsoft.com/office/officeart/2005/8/layout/hList1"/>
    <dgm:cxn modelId="{A2719238-08F9-41DB-883D-DB69BAEB9BF6}" type="presOf" srcId="{84FB2B59-DBED-4431-B247-D6C31E3DCD2F}" destId="{A28B6B70-C2F0-4FE1-909C-714A4A1B50F5}" srcOrd="0" destOrd="1" presId="urn:microsoft.com/office/officeart/2005/8/layout/hList1"/>
    <dgm:cxn modelId="{3C664E55-4F40-4AF4-9C36-5EE5CFF4E56D}" type="presOf" srcId="{EC7AB1C4-93D4-493F-BC5A-9DE44D8EDD59}" destId="{5515965B-B34B-4928-8F6E-C7A1723E0B9D}" srcOrd="0" destOrd="1" presId="urn:microsoft.com/office/officeart/2005/8/layout/hList1"/>
    <dgm:cxn modelId="{E935B161-D766-4620-ADE7-F1CBB2CC34AD}" type="presOf" srcId="{E9252B70-2883-4609-91A5-4BFD1FF66DFF}" destId="{E4ECFF8F-AFAA-4E49-9AD7-E3650D38EA62}" srcOrd="0" destOrd="0" presId="urn:microsoft.com/office/officeart/2005/8/layout/hList1"/>
    <dgm:cxn modelId="{C8B72666-C549-4738-ACA0-6D35758107FC}" type="presOf" srcId="{3EB1C4DD-A8A3-4385-8B1B-4DAB9F7A8C7C}" destId="{75609570-4061-463D-82FD-2D6816512399}" srcOrd="0" destOrd="0" presId="urn:microsoft.com/office/officeart/2005/8/layout/hList1"/>
    <dgm:cxn modelId="{E8778A6C-98F7-452B-A42E-34B7708353E8}" type="presOf" srcId="{F112C2BE-764F-44F0-89C7-734FD9DC2038}" destId="{AFD78DB9-EE50-4EC1-A429-9E93F1DC4BC9}" srcOrd="0" destOrd="0" presId="urn:microsoft.com/office/officeart/2005/8/layout/hList1"/>
    <dgm:cxn modelId="{51BD2079-992E-4DDF-ACBA-1B3E29928CA9}" srcId="{23F8D781-7E5E-4FAD-8BAD-AA61D85D3A7B}" destId="{79E21FBA-B095-486A-993C-B13ABA0ED23B}" srcOrd="0" destOrd="0" parTransId="{4392D1F0-0C3C-4D11-BF8E-21F90CE4F82E}" sibTransId="{DF25716E-2953-4325-A8DD-323398B0A828}"/>
    <dgm:cxn modelId="{0FDFA982-12F0-41D5-8840-32FC55DE7BCD}" type="presOf" srcId="{841F1B22-D0F1-46E4-A201-85D801DFA50C}" destId="{CFE3A663-F2E9-43E7-8370-C14231F2633A}" srcOrd="0" destOrd="1" presId="urn:microsoft.com/office/officeart/2005/8/layout/hList1"/>
    <dgm:cxn modelId="{64525484-9357-42FD-A784-D3A32A901480}" srcId="{23F8D781-7E5E-4FAD-8BAD-AA61D85D3A7B}" destId="{841F1B22-D0F1-46E4-A201-85D801DFA50C}" srcOrd="1" destOrd="0" parTransId="{3C11C80D-97CD-4B33-A272-D1FB10E54D19}" sibTransId="{2D205D7D-1749-4ACC-BB88-5CEDE9E74D2A}"/>
    <dgm:cxn modelId="{81887889-F9DA-49C9-AC8C-1C05B9E078FB}" srcId="{3EB1C4DD-A8A3-4385-8B1B-4DAB9F7A8C7C}" destId="{ECFEE648-F739-48DB-BF6F-DB0F3C83EA7B}" srcOrd="0" destOrd="0" parTransId="{9EC6F4BE-4CAB-4818-A7B8-388C01EF8B63}" sibTransId="{DA774C3B-E1FF-4BF1-B444-715B9E4D3A86}"/>
    <dgm:cxn modelId="{1B680690-749C-41FB-B158-617134339246}" srcId="{E9252B70-2883-4609-91A5-4BFD1FF66DFF}" destId="{C20ACA00-E414-49E3-A7A9-953B4D7A5D79}" srcOrd="4" destOrd="0" parTransId="{D2C4CE47-40AA-4635-BC25-7D26B8E25900}" sibTransId="{5D8F6FA7-5BB0-473F-9BDF-977ECB10CCEA}"/>
    <dgm:cxn modelId="{96472290-5F1D-4DCA-979D-83281AB6E259}" srcId="{E9252B70-2883-4609-91A5-4BFD1FF66DFF}" destId="{3EB1C4DD-A8A3-4385-8B1B-4DAB9F7A8C7C}" srcOrd="0" destOrd="0" parTransId="{0D140AC0-40B2-4027-B898-5B9C7408D1FC}" sibTransId="{41D14AF9-1F0A-4031-9998-BE471264E2B2}"/>
    <dgm:cxn modelId="{D0B6B29D-7A3F-4BA8-A244-C1044906AA41}" type="presOf" srcId="{23F8D781-7E5E-4FAD-8BAD-AA61D85D3A7B}" destId="{1D263F97-1B86-42A6-B72D-F34B7A41B5BC}" srcOrd="0" destOrd="0" presId="urn:microsoft.com/office/officeart/2005/8/layout/hList1"/>
    <dgm:cxn modelId="{57FD9EA8-C3DD-4AC1-A272-AFC54939FC5F}" srcId="{95D2CEE6-3BF1-4CCA-A113-78EFE85CD04F}" destId="{AC107BAC-97EB-4E95-AAFA-2BF54B3D59B5}" srcOrd="1" destOrd="0" parTransId="{CD1775A5-5934-4BD4-9B3A-D8AAF8C12F45}" sibTransId="{835D4E78-28AF-4258-955F-1B70355D1E5B}"/>
    <dgm:cxn modelId="{FD70BCAE-A07D-4EBB-9F7C-CF6CB0B36B96}" srcId="{C20ACA00-E414-49E3-A7A9-953B4D7A5D79}" destId="{47413EFA-BD6D-4FBF-B1CF-42DC7BF19F4E}" srcOrd="0" destOrd="0" parTransId="{659EE6D1-3883-4C20-9E0E-A6700136A1B5}" sibTransId="{806707F3-6288-4483-BC30-6730BAD15EEB}"/>
    <dgm:cxn modelId="{914C7AB3-5A27-4171-89A7-5CF179BD119E}" srcId="{95D2CEE6-3BF1-4CCA-A113-78EFE85CD04F}" destId="{530E1BF9-E9F3-47AA-85DF-71EA676D97E8}" srcOrd="0" destOrd="0" parTransId="{2D83160C-971A-4CF7-BE39-9329DFF6BD1A}" sibTransId="{65DD3203-8AE2-45CA-B010-DBB96C032D68}"/>
    <dgm:cxn modelId="{95A1ABBE-E8E9-42E0-8D4F-E50B58846D05}" srcId="{E9252B70-2883-4609-91A5-4BFD1FF66DFF}" destId="{23F8D781-7E5E-4FAD-8BAD-AA61D85D3A7B}" srcOrd="2" destOrd="0" parTransId="{B4DEC91A-94D8-44D5-B474-33B44215A747}" sibTransId="{BC0A4148-0BC0-4D21-BDC8-F7EE0F81219B}"/>
    <dgm:cxn modelId="{C7280FBF-FFF2-424C-B012-3224DFD7B421}" type="presOf" srcId="{ECFEE648-F739-48DB-BF6F-DB0F3C83EA7B}" destId="{5515965B-B34B-4928-8F6E-C7A1723E0B9D}" srcOrd="0" destOrd="0" presId="urn:microsoft.com/office/officeart/2005/8/layout/hList1"/>
    <dgm:cxn modelId="{0A50A3C2-EF83-4743-BD43-455051A92772}" type="presOf" srcId="{C20ACA00-E414-49E3-A7A9-953B4D7A5D79}" destId="{1D0ABBDD-4C1C-4374-9377-3CB4E7FD6436}" srcOrd="0" destOrd="0" presId="urn:microsoft.com/office/officeart/2005/8/layout/hList1"/>
    <dgm:cxn modelId="{0B6C3BD1-C114-4A87-BF0D-F750296B403B}" type="presOf" srcId="{47413EFA-BD6D-4FBF-B1CF-42DC7BF19F4E}" destId="{A28B6B70-C2F0-4FE1-909C-714A4A1B50F5}" srcOrd="0" destOrd="0" presId="urn:microsoft.com/office/officeart/2005/8/layout/hList1"/>
    <dgm:cxn modelId="{17553BD4-22CF-4E2A-BE5B-20C3366F95AA}" srcId="{E9252B70-2883-4609-91A5-4BFD1FF66DFF}" destId="{95D2CEE6-3BF1-4CCA-A113-78EFE85CD04F}" srcOrd="1" destOrd="0" parTransId="{CE537410-8BF5-48A5-A0D3-89A83F39B197}" sibTransId="{6135D594-752C-4806-91D7-EB63A6584E76}"/>
    <dgm:cxn modelId="{34EC7EF4-EA76-4430-8E1B-F67C3C505E2A}" type="presOf" srcId="{AC107BAC-97EB-4E95-AAFA-2BF54B3D59B5}" destId="{D77781AB-948B-42F7-9497-365772546A1B}" srcOrd="0" destOrd="1" presId="urn:microsoft.com/office/officeart/2005/8/layout/hList1"/>
    <dgm:cxn modelId="{E96473FA-DCA4-4D21-957C-7C13E9754EDC}" type="presOf" srcId="{79E21FBA-B095-486A-993C-B13ABA0ED23B}" destId="{CFE3A663-F2E9-43E7-8370-C14231F2633A}" srcOrd="0" destOrd="0" presId="urn:microsoft.com/office/officeart/2005/8/layout/hList1"/>
    <dgm:cxn modelId="{708768FF-154F-4AA9-BDA8-B8835BBE6B01}" type="presOf" srcId="{0AE2FCE0-3AB5-4772-A82C-F3FFA010F05C}" destId="{D9F53333-598E-4F6D-B46D-F8BBB8CD3173}" srcOrd="0" destOrd="1" presId="urn:microsoft.com/office/officeart/2005/8/layout/hList1"/>
    <dgm:cxn modelId="{0042C6DC-A137-46D6-BF84-4B544590E886}" type="presParOf" srcId="{E4ECFF8F-AFAA-4E49-9AD7-E3650D38EA62}" destId="{447DFF42-2D4D-4E4A-BF60-ACB25CA2CCA5}" srcOrd="0" destOrd="0" presId="urn:microsoft.com/office/officeart/2005/8/layout/hList1"/>
    <dgm:cxn modelId="{181DF08D-9B16-4089-8C56-F24F932E1FE8}" type="presParOf" srcId="{447DFF42-2D4D-4E4A-BF60-ACB25CA2CCA5}" destId="{75609570-4061-463D-82FD-2D6816512399}" srcOrd="0" destOrd="0" presId="urn:microsoft.com/office/officeart/2005/8/layout/hList1"/>
    <dgm:cxn modelId="{5732B444-7E5A-45A8-975E-6339141FF799}" type="presParOf" srcId="{447DFF42-2D4D-4E4A-BF60-ACB25CA2CCA5}" destId="{5515965B-B34B-4928-8F6E-C7A1723E0B9D}" srcOrd="1" destOrd="0" presId="urn:microsoft.com/office/officeart/2005/8/layout/hList1"/>
    <dgm:cxn modelId="{255B2229-150C-4377-BB80-6A20E88D8F2E}" type="presParOf" srcId="{E4ECFF8F-AFAA-4E49-9AD7-E3650D38EA62}" destId="{75835183-E7E5-4CF3-AD19-8380266CAE91}" srcOrd="1" destOrd="0" presId="urn:microsoft.com/office/officeart/2005/8/layout/hList1"/>
    <dgm:cxn modelId="{4E03ECED-3EBC-463E-B503-0D06F37C7B1C}" type="presParOf" srcId="{E4ECFF8F-AFAA-4E49-9AD7-E3650D38EA62}" destId="{87F69546-A5B2-4044-B917-9139586B4BA9}" srcOrd="2" destOrd="0" presId="urn:microsoft.com/office/officeart/2005/8/layout/hList1"/>
    <dgm:cxn modelId="{0699C0AB-363F-461B-A0A5-4DBA032B92D4}" type="presParOf" srcId="{87F69546-A5B2-4044-B917-9139586B4BA9}" destId="{8F3A39C5-2BAA-471D-AA69-BFE85FD6E4EC}" srcOrd="0" destOrd="0" presId="urn:microsoft.com/office/officeart/2005/8/layout/hList1"/>
    <dgm:cxn modelId="{3EA1C804-CF4B-455F-85B6-BE7238D560ED}" type="presParOf" srcId="{87F69546-A5B2-4044-B917-9139586B4BA9}" destId="{D77781AB-948B-42F7-9497-365772546A1B}" srcOrd="1" destOrd="0" presId="urn:microsoft.com/office/officeart/2005/8/layout/hList1"/>
    <dgm:cxn modelId="{891968E5-480A-4E2E-8572-3D7115F18D56}" type="presParOf" srcId="{E4ECFF8F-AFAA-4E49-9AD7-E3650D38EA62}" destId="{499C2148-2226-44B1-AB1D-58EBC656BF70}" srcOrd="3" destOrd="0" presId="urn:microsoft.com/office/officeart/2005/8/layout/hList1"/>
    <dgm:cxn modelId="{61436E41-7F8E-4EF7-8121-1CA5A75ADFE9}" type="presParOf" srcId="{E4ECFF8F-AFAA-4E49-9AD7-E3650D38EA62}" destId="{7451D964-6D54-48B7-8EFE-189A7AB37DA6}" srcOrd="4" destOrd="0" presId="urn:microsoft.com/office/officeart/2005/8/layout/hList1"/>
    <dgm:cxn modelId="{143E6BE4-B568-42B8-A954-4B58E75B4670}" type="presParOf" srcId="{7451D964-6D54-48B7-8EFE-189A7AB37DA6}" destId="{1D263F97-1B86-42A6-B72D-F34B7A41B5BC}" srcOrd="0" destOrd="0" presId="urn:microsoft.com/office/officeart/2005/8/layout/hList1"/>
    <dgm:cxn modelId="{0EE3A0F4-5BBC-49C8-8D94-A3B5D94AE168}" type="presParOf" srcId="{7451D964-6D54-48B7-8EFE-189A7AB37DA6}" destId="{CFE3A663-F2E9-43E7-8370-C14231F2633A}" srcOrd="1" destOrd="0" presId="urn:microsoft.com/office/officeart/2005/8/layout/hList1"/>
    <dgm:cxn modelId="{4BB2B24E-E8AA-444C-9AC9-3A51C87AA494}" type="presParOf" srcId="{E4ECFF8F-AFAA-4E49-9AD7-E3650D38EA62}" destId="{63274B8D-3120-4EC6-AD21-F4E38B996164}" srcOrd="5" destOrd="0" presId="urn:microsoft.com/office/officeart/2005/8/layout/hList1"/>
    <dgm:cxn modelId="{80A8BF94-936B-4ACF-897B-E14B619E1C10}" type="presParOf" srcId="{E4ECFF8F-AFAA-4E49-9AD7-E3650D38EA62}" destId="{DA9B4D77-C826-4AE5-BFB0-B2F50908BF53}" srcOrd="6" destOrd="0" presId="urn:microsoft.com/office/officeart/2005/8/layout/hList1"/>
    <dgm:cxn modelId="{57F628D7-B1DE-4676-9079-F8D84B58D23B}" type="presParOf" srcId="{DA9B4D77-C826-4AE5-BFB0-B2F50908BF53}" destId="{AFD78DB9-EE50-4EC1-A429-9E93F1DC4BC9}" srcOrd="0" destOrd="0" presId="urn:microsoft.com/office/officeart/2005/8/layout/hList1"/>
    <dgm:cxn modelId="{ED268F9A-4F63-4E2A-B347-B28E8C63318B}" type="presParOf" srcId="{DA9B4D77-C826-4AE5-BFB0-B2F50908BF53}" destId="{D9F53333-598E-4F6D-B46D-F8BBB8CD3173}" srcOrd="1" destOrd="0" presId="urn:microsoft.com/office/officeart/2005/8/layout/hList1"/>
    <dgm:cxn modelId="{6790653A-150E-48EB-B199-4C9F0F3ADE8F}" type="presParOf" srcId="{E4ECFF8F-AFAA-4E49-9AD7-E3650D38EA62}" destId="{53C3D59B-9183-4C0A-955F-AAF5B9576D1E}" srcOrd="7" destOrd="0" presId="urn:microsoft.com/office/officeart/2005/8/layout/hList1"/>
    <dgm:cxn modelId="{891F94C5-9D5B-4852-B5FE-8802D345B760}" type="presParOf" srcId="{E4ECFF8F-AFAA-4E49-9AD7-E3650D38EA62}" destId="{7F6FAEBC-AC28-4015-A838-DA53D7BA98DA}" srcOrd="8" destOrd="0" presId="urn:microsoft.com/office/officeart/2005/8/layout/hList1"/>
    <dgm:cxn modelId="{81AE236C-40A2-48A4-82FD-8CA74C2D2562}" type="presParOf" srcId="{7F6FAEBC-AC28-4015-A838-DA53D7BA98DA}" destId="{1D0ABBDD-4C1C-4374-9377-3CB4E7FD6436}" srcOrd="0" destOrd="0" presId="urn:microsoft.com/office/officeart/2005/8/layout/hList1"/>
    <dgm:cxn modelId="{3E459D9A-AD3A-4735-BB50-DA077F6C1DB1}" type="presParOf" srcId="{7F6FAEBC-AC28-4015-A838-DA53D7BA98DA}" destId="{A28B6B70-C2F0-4FE1-909C-714A4A1B50F5}"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7D01052-93CE-4EC7-A1A4-819ADD026969}" type="doc">
      <dgm:prSet loTypeId="urn:microsoft.com/office/officeart/2005/8/layout/hierarchy3" loCatId="hierarchy" qsTypeId="urn:microsoft.com/office/officeart/2005/8/quickstyle/simple1" qsCatId="simple" csTypeId="urn:microsoft.com/office/officeart/2005/8/colors/colorful4" csCatId="colorful" phldr="1"/>
      <dgm:spPr/>
      <dgm:t>
        <a:bodyPr/>
        <a:lstStyle/>
        <a:p>
          <a:endParaRPr lang="it-IT"/>
        </a:p>
      </dgm:t>
    </dgm:pt>
    <dgm:pt modelId="{5DDDE9D9-8B59-4A8A-9850-071C12DD032F}">
      <dgm:prSet phldrT="[Testo]" custT="1"/>
      <dgm:spPr>
        <a:xfrm>
          <a:off x="97982" y="1011360"/>
          <a:ext cx="2300600" cy="1479343"/>
        </a:xfrm>
        <a:prstGeom prst="roundRect">
          <a:avLst>
            <a:gd name="adj" fmla="val 10000"/>
          </a:avLst>
        </a:prstGeom>
        <a:solidFill>
          <a:srgbClr val="FFC000">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lang="en-GB" sz="2400" b="1" baseline="0" noProof="0" dirty="0">
              <a:solidFill>
                <a:sysClr val="window" lastClr="FFFFFF"/>
              </a:solidFill>
              <a:latin typeface="Garamond" panose="02020404030301010803" pitchFamily="18" charset="0"/>
              <a:ea typeface="+mn-ea"/>
              <a:cs typeface="+mn-cs"/>
            </a:rPr>
            <a:t>Auctioning </a:t>
          </a:r>
        </a:p>
      </dgm:t>
    </dgm:pt>
    <dgm:pt modelId="{B6AC28F2-5E2D-4D51-89B2-073E9E1B03AA}" type="parTrans" cxnId="{0F2E8B5E-9F5F-47A0-B4A4-5778067AF199}">
      <dgm:prSet/>
      <dgm:spPr/>
      <dgm:t>
        <a:bodyPr/>
        <a:lstStyle/>
        <a:p>
          <a:endParaRPr lang="it-IT" baseline="0"/>
        </a:p>
      </dgm:t>
    </dgm:pt>
    <dgm:pt modelId="{649F9D61-680B-4F93-8BE9-52B687605CB4}" type="sibTrans" cxnId="{0F2E8B5E-9F5F-47A0-B4A4-5778067AF199}">
      <dgm:prSet/>
      <dgm:spPr/>
      <dgm:t>
        <a:bodyPr/>
        <a:lstStyle/>
        <a:p>
          <a:endParaRPr lang="it-IT" baseline="0"/>
        </a:p>
      </dgm:t>
    </dgm:pt>
    <dgm:pt modelId="{6E8D1EC0-53E5-4A70-B4B2-BFBAF3DD98B0}">
      <dgm:prSet phldrT="[Testo]" custT="1"/>
      <dgm:spPr>
        <a:xfrm>
          <a:off x="495729" y="2806496"/>
          <a:ext cx="1840480" cy="940278"/>
        </a:xfrm>
        <a:prstGeom prst="roundRect">
          <a:avLst>
            <a:gd name="adj" fmla="val 10000"/>
          </a:avLst>
        </a:prstGeom>
        <a:solidFill>
          <a:srgbClr val="FFFF00">
            <a:alpha val="90000"/>
          </a:srgbClr>
        </a:solidFill>
        <a:ln w="12700" cap="flat" cmpd="sng" algn="ctr">
          <a:solidFill>
            <a:srgbClr val="FFC000">
              <a:hueOff val="0"/>
              <a:satOff val="0"/>
              <a:lumOff val="0"/>
              <a:alphaOff val="0"/>
            </a:srgbClr>
          </a:solidFill>
          <a:prstDash val="solid"/>
          <a:miter lim="800000"/>
        </a:ln>
        <a:effectLst/>
      </dgm:spPr>
      <dgm:t>
        <a:bodyPr/>
        <a:lstStyle/>
        <a:p>
          <a:r>
            <a:rPr lang="en-GB" sz="2400" b="1" baseline="0" noProof="0" dirty="0">
              <a:solidFill>
                <a:srgbClr val="000000"/>
              </a:solidFill>
              <a:uFill>
                <a:solidFill>
                  <a:srgbClr val="000000"/>
                </a:solidFill>
              </a:uFill>
              <a:latin typeface="Garamond" panose="02020404030301010803" pitchFamily="18" charset="0"/>
              <a:ea typeface="+mn-ea"/>
              <a:cs typeface="+mn-cs"/>
            </a:rPr>
            <a:t>Default</a:t>
          </a:r>
          <a:endParaRPr lang="en-GB" sz="2400" b="1" baseline="0" noProof="0" dirty="0">
            <a:solidFill>
              <a:sysClr val="windowText" lastClr="000000">
                <a:hueOff val="0"/>
                <a:satOff val="0"/>
                <a:lumOff val="0"/>
                <a:alphaOff val="0"/>
              </a:sysClr>
            </a:solidFill>
            <a:latin typeface="Garamond" panose="02020404030301010803" pitchFamily="18" charset="0"/>
            <a:ea typeface="+mn-ea"/>
            <a:cs typeface="+mn-cs"/>
          </a:endParaRPr>
        </a:p>
      </dgm:t>
    </dgm:pt>
    <dgm:pt modelId="{F89B4EA9-A708-42DB-AAA7-3AE724FF381D}" type="parTrans" cxnId="{782299E4-6E52-45EB-9DED-B08F3F3FFBEB}">
      <dgm:prSet/>
      <dgm:spPr>
        <a:xfrm>
          <a:off x="328042" y="2490704"/>
          <a:ext cx="167686" cy="785931"/>
        </a:xfrm>
        <a:custGeom>
          <a:avLst/>
          <a:gdLst/>
          <a:ahLst/>
          <a:cxnLst/>
          <a:rect l="0" t="0" r="0" b="0"/>
          <a:pathLst>
            <a:path>
              <a:moveTo>
                <a:pt x="0" y="0"/>
              </a:moveTo>
              <a:lnTo>
                <a:pt x="0" y="785931"/>
              </a:lnTo>
              <a:lnTo>
                <a:pt x="167686" y="785931"/>
              </a:lnTo>
            </a:path>
          </a:pathLst>
        </a:custGeom>
        <a:noFill/>
        <a:ln w="12700" cap="flat" cmpd="sng" algn="ctr">
          <a:solidFill>
            <a:srgbClr val="4472C4">
              <a:hueOff val="0"/>
              <a:satOff val="0"/>
              <a:lumOff val="0"/>
              <a:alphaOff val="0"/>
            </a:srgbClr>
          </a:solidFill>
          <a:prstDash val="solid"/>
          <a:miter lim="800000"/>
        </a:ln>
        <a:effectLst/>
      </dgm:spPr>
      <dgm:t>
        <a:bodyPr/>
        <a:lstStyle/>
        <a:p>
          <a:endParaRPr lang="it-IT" baseline="0"/>
        </a:p>
      </dgm:t>
    </dgm:pt>
    <dgm:pt modelId="{2B5C2620-7FCB-44AF-868F-670923313491}" type="sibTrans" cxnId="{782299E4-6E52-45EB-9DED-B08F3F3FFBEB}">
      <dgm:prSet/>
      <dgm:spPr/>
      <dgm:t>
        <a:bodyPr/>
        <a:lstStyle/>
        <a:p>
          <a:endParaRPr lang="it-IT" baseline="0"/>
        </a:p>
      </dgm:t>
    </dgm:pt>
    <dgm:pt modelId="{BD343DA6-E6D6-444C-9475-FEB16F0548D4}">
      <dgm:prSet custT="1"/>
      <dgm:spPr>
        <a:xfrm>
          <a:off x="2877752" y="1039577"/>
          <a:ext cx="2300600" cy="1479343"/>
        </a:xfrm>
        <a:prstGeom prst="roundRect">
          <a:avLst>
            <a:gd name="adj" fmla="val 10000"/>
          </a:avLst>
        </a:prstGeom>
        <a:solidFill>
          <a:srgbClr val="92D050"/>
        </a:solidFill>
        <a:ln w="12700" cap="flat" cmpd="sng" algn="ctr">
          <a:solidFill>
            <a:sysClr val="window" lastClr="FFFFFF">
              <a:hueOff val="0"/>
              <a:satOff val="0"/>
              <a:lumOff val="0"/>
              <a:alphaOff val="0"/>
            </a:sysClr>
          </a:solidFill>
          <a:prstDash val="solid"/>
          <a:miter lim="800000"/>
        </a:ln>
        <a:effectLst/>
      </dgm:spPr>
      <dgm:t>
        <a:bodyPr/>
        <a:lstStyle/>
        <a:p>
          <a:r>
            <a:rPr lang="en-GB" sz="2400" b="1" baseline="0" noProof="0" dirty="0">
              <a:solidFill>
                <a:sysClr val="window" lastClr="FFFFFF"/>
              </a:solidFill>
              <a:latin typeface="Garamond" panose="02020404030301010803" pitchFamily="18" charset="0"/>
              <a:ea typeface="+mn-ea"/>
              <a:cs typeface="+mn-cs"/>
            </a:rPr>
            <a:t>Free Allocation</a:t>
          </a:r>
        </a:p>
      </dgm:t>
    </dgm:pt>
    <dgm:pt modelId="{8D8DD688-CA9E-43CF-8A88-07D7F09430C1}" type="parTrans" cxnId="{670A2DFA-CF71-4A2C-BE74-96E176F58BDE}">
      <dgm:prSet/>
      <dgm:spPr/>
      <dgm:t>
        <a:bodyPr/>
        <a:lstStyle/>
        <a:p>
          <a:endParaRPr lang="it-IT" baseline="0"/>
        </a:p>
      </dgm:t>
    </dgm:pt>
    <dgm:pt modelId="{83653C26-F3B5-4F46-8174-1D9B17743253}" type="sibTrans" cxnId="{670A2DFA-CF71-4A2C-BE74-96E176F58BDE}">
      <dgm:prSet/>
      <dgm:spPr/>
      <dgm:t>
        <a:bodyPr/>
        <a:lstStyle/>
        <a:p>
          <a:endParaRPr lang="it-IT" baseline="0"/>
        </a:p>
      </dgm:t>
    </dgm:pt>
    <dgm:pt modelId="{DDDDF61C-6F20-4A45-915B-50FECEC62080}">
      <dgm:prSet phldrT="[Testo]" custT="1"/>
      <dgm:spPr>
        <a:xfrm>
          <a:off x="3337872" y="2806496"/>
          <a:ext cx="1840480" cy="902123"/>
        </a:xfrm>
        <a:prstGeom prst="roundRect">
          <a:avLst>
            <a:gd name="adj" fmla="val 10000"/>
          </a:avLst>
        </a:prstGeom>
        <a:solidFill>
          <a:srgbClr val="70AD47">
            <a:lumMod val="60000"/>
            <a:lumOff val="40000"/>
            <a:alpha val="90000"/>
          </a:srgbClr>
        </a:solidFill>
        <a:ln w="12700" cap="flat" cmpd="sng" algn="ctr">
          <a:solidFill>
            <a:srgbClr val="FFC000">
              <a:hueOff val="3465231"/>
              <a:satOff val="-15989"/>
              <a:lumOff val="588"/>
              <a:alphaOff val="0"/>
            </a:srgbClr>
          </a:solidFill>
          <a:prstDash val="solid"/>
          <a:miter lim="800000"/>
        </a:ln>
        <a:effectLst/>
      </dgm:spPr>
      <dgm:t>
        <a:bodyPr/>
        <a:lstStyle/>
        <a:p>
          <a:r>
            <a:rPr lang="en-GB" sz="2400" b="1" baseline="0" noProof="0" dirty="0">
              <a:solidFill>
                <a:sysClr val="windowText" lastClr="000000">
                  <a:hueOff val="0"/>
                  <a:satOff val="0"/>
                  <a:lumOff val="0"/>
                  <a:alphaOff val="0"/>
                </a:sysClr>
              </a:solidFill>
              <a:latin typeface="Garamond" panose="02020404030301010803" pitchFamily="18" charset="0"/>
              <a:ea typeface="+mn-ea"/>
              <a:cs typeface="+mn-cs"/>
            </a:rPr>
            <a:t>Derogation</a:t>
          </a:r>
        </a:p>
      </dgm:t>
    </dgm:pt>
    <dgm:pt modelId="{22F441C4-6164-4760-8C30-5B7D670AC715}" type="parTrans" cxnId="{BEEA87F3-32D8-43FC-8AFC-06B877E9A0C5}">
      <dgm:prSet/>
      <dgm:spPr>
        <a:xfrm>
          <a:off x="3107812" y="2518921"/>
          <a:ext cx="230060" cy="738636"/>
        </a:xfrm>
        <a:custGeom>
          <a:avLst/>
          <a:gdLst/>
          <a:ahLst/>
          <a:cxnLst/>
          <a:rect l="0" t="0" r="0" b="0"/>
          <a:pathLst>
            <a:path>
              <a:moveTo>
                <a:pt x="0" y="0"/>
              </a:moveTo>
              <a:lnTo>
                <a:pt x="0" y="738636"/>
              </a:lnTo>
              <a:lnTo>
                <a:pt x="230060" y="738636"/>
              </a:lnTo>
            </a:path>
          </a:pathLst>
        </a:custGeom>
        <a:noFill/>
        <a:ln w="12700" cap="flat" cmpd="sng" algn="ctr">
          <a:solidFill>
            <a:srgbClr val="4472C4">
              <a:hueOff val="0"/>
              <a:satOff val="0"/>
              <a:lumOff val="0"/>
              <a:alphaOff val="0"/>
            </a:srgbClr>
          </a:solidFill>
          <a:prstDash val="solid"/>
          <a:miter lim="800000"/>
        </a:ln>
        <a:effectLst/>
      </dgm:spPr>
      <dgm:t>
        <a:bodyPr/>
        <a:lstStyle/>
        <a:p>
          <a:endParaRPr lang="it-IT" baseline="0"/>
        </a:p>
      </dgm:t>
    </dgm:pt>
    <dgm:pt modelId="{89630458-09B6-44B0-B778-D79A0C6941FC}" type="sibTrans" cxnId="{BEEA87F3-32D8-43FC-8AFC-06B877E9A0C5}">
      <dgm:prSet/>
      <dgm:spPr/>
      <dgm:t>
        <a:bodyPr/>
        <a:lstStyle/>
        <a:p>
          <a:endParaRPr lang="it-IT" baseline="0"/>
        </a:p>
      </dgm:t>
    </dgm:pt>
    <dgm:pt modelId="{13FF82C0-BEF9-4996-BDCE-2C0858B1A314}">
      <dgm:prSet phldrT="[Testo]" custT="1"/>
      <dgm:spPr>
        <a:xfrm>
          <a:off x="5753503" y="1039577"/>
          <a:ext cx="2300600" cy="1479343"/>
        </a:xfrm>
        <a:prstGeom prst="roundRect">
          <a:avLst>
            <a:gd name="adj" fmla="val 10000"/>
          </a:avLst>
        </a:prstGeom>
        <a:solidFill>
          <a:srgbClr val="FF0000">
            <a:alpha val="90000"/>
          </a:srgbClr>
        </a:solidFill>
        <a:ln w="12700" cap="flat" cmpd="sng" algn="ctr">
          <a:solidFill>
            <a:sysClr val="window" lastClr="FFFFFF">
              <a:hueOff val="0"/>
              <a:satOff val="0"/>
              <a:lumOff val="0"/>
              <a:alphaOff val="0"/>
            </a:sysClr>
          </a:solidFill>
          <a:prstDash val="solid"/>
          <a:miter lim="800000"/>
        </a:ln>
        <a:effectLst/>
      </dgm:spPr>
      <dgm:t>
        <a:bodyPr/>
        <a:lstStyle/>
        <a:p>
          <a:r>
            <a:rPr lang="en-GB" sz="2400" b="1" baseline="0" noProof="0" dirty="0">
              <a:solidFill>
                <a:sysClr val="window" lastClr="FFFFFF"/>
              </a:solidFill>
              <a:latin typeface="Garamond" panose="02020404030301010803" pitchFamily="18" charset="0"/>
              <a:ea typeface="+mn-ea"/>
              <a:cs typeface="+mn-cs"/>
            </a:rPr>
            <a:t>MSR</a:t>
          </a:r>
        </a:p>
      </dgm:t>
    </dgm:pt>
    <dgm:pt modelId="{15BDE776-70C5-4CC2-9454-E26C2E20833B}" type="parTrans" cxnId="{1D40BA36-29B8-46D0-BE14-A8AC97DB7175}">
      <dgm:prSet/>
      <dgm:spPr/>
      <dgm:t>
        <a:bodyPr/>
        <a:lstStyle/>
        <a:p>
          <a:endParaRPr lang="it-IT" baseline="0"/>
        </a:p>
      </dgm:t>
    </dgm:pt>
    <dgm:pt modelId="{8062735A-DDD8-40CF-B9A1-3EAA79B10DC3}" type="sibTrans" cxnId="{1D40BA36-29B8-46D0-BE14-A8AC97DB7175}">
      <dgm:prSet/>
      <dgm:spPr/>
      <dgm:t>
        <a:bodyPr/>
        <a:lstStyle/>
        <a:p>
          <a:endParaRPr lang="it-IT" baseline="0"/>
        </a:p>
      </dgm:t>
    </dgm:pt>
    <dgm:pt modelId="{DE8439C2-24CF-41D1-990D-14CC181D5549}">
      <dgm:prSet phldrT="[Testo]" custT="1"/>
      <dgm:spPr>
        <a:xfrm>
          <a:off x="6213623" y="2806496"/>
          <a:ext cx="1897995" cy="968426"/>
        </a:xfrm>
        <a:prstGeom prst="roundRect">
          <a:avLst>
            <a:gd name="adj" fmla="val 10000"/>
          </a:avLst>
        </a:prstGeom>
        <a:solidFill>
          <a:srgbClr val="D09990">
            <a:alpha val="89804"/>
          </a:srgbClr>
        </a:solidFill>
        <a:ln w="12700" cap="flat" cmpd="sng" algn="ctr">
          <a:solidFill>
            <a:srgbClr val="FFC000">
              <a:hueOff val="6930461"/>
              <a:satOff val="-31979"/>
              <a:lumOff val="1177"/>
              <a:alphaOff val="0"/>
            </a:srgbClr>
          </a:solidFill>
          <a:prstDash val="solid"/>
          <a:miter lim="800000"/>
        </a:ln>
        <a:effectLst/>
      </dgm:spPr>
      <dgm:t>
        <a:bodyPr/>
        <a:lstStyle/>
        <a:p>
          <a:r>
            <a:rPr lang="en-GB" sz="2400" b="1" baseline="0" noProof="0" dirty="0">
              <a:solidFill>
                <a:sysClr val="windowText" lastClr="000000">
                  <a:hueOff val="0"/>
                  <a:satOff val="0"/>
                  <a:lumOff val="0"/>
                  <a:alphaOff val="0"/>
                </a:sysClr>
              </a:solidFill>
              <a:latin typeface="Garamond" panose="02020404030301010803" pitchFamily="18" charset="0"/>
              <a:ea typeface="+mn-ea"/>
              <a:cs typeface="+mn-cs"/>
            </a:rPr>
            <a:t>Cancellation</a:t>
          </a:r>
        </a:p>
      </dgm:t>
    </dgm:pt>
    <dgm:pt modelId="{D53000F3-5D38-4A81-AECE-5D168325CBB1}" type="parTrans" cxnId="{8DACA465-3775-4AD4-A2B2-052758C322C8}">
      <dgm:prSet/>
      <dgm:spPr>
        <a:xfrm>
          <a:off x="5983563" y="2518921"/>
          <a:ext cx="230060" cy="771788"/>
        </a:xfrm>
        <a:custGeom>
          <a:avLst/>
          <a:gdLst/>
          <a:ahLst/>
          <a:cxnLst/>
          <a:rect l="0" t="0" r="0" b="0"/>
          <a:pathLst>
            <a:path>
              <a:moveTo>
                <a:pt x="0" y="0"/>
              </a:moveTo>
              <a:lnTo>
                <a:pt x="0" y="771788"/>
              </a:lnTo>
              <a:lnTo>
                <a:pt x="230060" y="771788"/>
              </a:lnTo>
            </a:path>
          </a:pathLst>
        </a:custGeom>
        <a:noFill/>
        <a:ln w="12700" cap="flat" cmpd="sng" algn="ctr">
          <a:solidFill>
            <a:srgbClr val="4472C4">
              <a:hueOff val="0"/>
              <a:satOff val="0"/>
              <a:lumOff val="0"/>
              <a:alphaOff val="0"/>
            </a:srgbClr>
          </a:solidFill>
          <a:prstDash val="solid"/>
          <a:miter lim="800000"/>
        </a:ln>
        <a:effectLst/>
      </dgm:spPr>
      <dgm:t>
        <a:bodyPr/>
        <a:lstStyle/>
        <a:p>
          <a:endParaRPr lang="it-IT" baseline="0"/>
        </a:p>
      </dgm:t>
    </dgm:pt>
    <dgm:pt modelId="{A2BFFA22-ADEB-4E6B-B5E6-92400DDDFD55}" type="sibTrans" cxnId="{8DACA465-3775-4AD4-A2B2-052758C322C8}">
      <dgm:prSet/>
      <dgm:spPr/>
      <dgm:t>
        <a:bodyPr/>
        <a:lstStyle/>
        <a:p>
          <a:endParaRPr lang="it-IT" baseline="0"/>
        </a:p>
      </dgm:t>
    </dgm:pt>
    <dgm:pt modelId="{AB40A78F-1D68-413D-A8B4-B934DB06CDA6}">
      <dgm:prSet phldrT="[Testo]" custT="1"/>
      <dgm:spPr>
        <a:xfrm>
          <a:off x="8629254" y="1039577"/>
          <a:ext cx="2300600" cy="1535144"/>
        </a:xfrm>
        <a:prstGeom prst="roundRect">
          <a:avLst>
            <a:gd name="adj" fmla="val 10000"/>
          </a:avLst>
        </a:prstGeom>
        <a:solidFill>
          <a:srgbClr val="5B9BD5">
            <a:alpha val="89804"/>
          </a:srgbClr>
        </a:solidFill>
        <a:ln w="12700" cap="flat" cmpd="sng" algn="ctr">
          <a:solidFill>
            <a:sysClr val="window" lastClr="FFFFFF">
              <a:hueOff val="0"/>
              <a:satOff val="0"/>
              <a:lumOff val="0"/>
              <a:alphaOff val="0"/>
            </a:sysClr>
          </a:solidFill>
          <a:prstDash val="solid"/>
          <a:miter lim="800000"/>
        </a:ln>
        <a:effectLst/>
      </dgm:spPr>
      <dgm:t>
        <a:bodyPr/>
        <a:lstStyle/>
        <a:p>
          <a:r>
            <a:rPr lang="en-GB" sz="2400" b="1" baseline="0" noProof="0" dirty="0">
              <a:solidFill>
                <a:sysClr val="window" lastClr="FFFFFF"/>
              </a:solidFill>
              <a:latin typeface="Garamond" panose="02020404030301010803" pitchFamily="18" charset="0"/>
              <a:ea typeface="+mn-ea"/>
              <a:cs typeface="+mn-cs"/>
            </a:rPr>
            <a:t>Competitive bidding</a:t>
          </a:r>
        </a:p>
      </dgm:t>
    </dgm:pt>
    <dgm:pt modelId="{C40F49D0-EB9F-4D26-81BE-45326DE44A5D}" type="parTrans" cxnId="{6A72E114-7CEA-4B12-A034-E4698DD97E02}">
      <dgm:prSet/>
      <dgm:spPr/>
      <dgm:t>
        <a:bodyPr/>
        <a:lstStyle/>
        <a:p>
          <a:endParaRPr lang="it-IT" baseline="0"/>
        </a:p>
      </dgm:t>
    </dgm:pt>
    <dgm:pt modelId="{834DAE15-EED8-47FA-A280-71D1BFB78983}" type="sibTrans" cxnId="{6A72E114-7CEA-4B12-A034-E4698DD97E02}">
      <dgm:prSet/>
      <dgm:spPr/>
      <dgm:t>
        <a:bodyPr/>
        <a:lstStyle/>
        <a:p>
          <a:endParaRPr lang="it-IT" baseline="0"/>
        </a:p>
      </dgm:t>
    </dgm:pt>
    <dgm:pt modelId="{22D4FA44-A89A-4793-BF18-FC5016C30DF5}">
      <dgm:prSet phldrT="[Testo]" custT="1"/>
      <dgm:spPr>
        <a:xfrm>
          <a:off x="9089374" y="2862297"/>
          <a:ext cx="1840480" cy="883407"/>
        </a:xfrm>
        <a:prstGeom prst="roundRect">
          <a:avLst>
            <a:gd name="adj" fmla="val 10000"/>
          </a:avLst>
        </a:prstGeom>
        <a:solidFill>
          <a:srgbClr val="5B9BD5">
            <a:lumMod val="40000"/>
            <a:lumOff val="60000"/>
            <a:alpha val="89804"/>
          </a:srgbClr>
        </a:solidFill>
        <a:ln w="12700" cap="flat" cmpd="sng" algn="ctr">
          <a:solidFill>
            <a:srgbClr val="FFC000">
              <a:hueOff val="10395692"/>
              <a:satOff val="-47968"/>
              <a:lumOff val="1765"/>
              <a:alphaOff val="0"/>
            </a:srgbClr>
          </a:solidFill>
          <a:prstDash val="solid"/>
          <a:miter lim="800000"/>
        </a:ln>
        <a:effectLst/>
      </dgm:spPr>
      <dgm:t>
        <a:bodyPr/>
        <a:lstStyle/>
        <a:p>
          <a:r>
            <a:rPr lang="en-GB" sz="2400" b="1" baseline="0" noProof="0" dirty="0">
              <a:solidFill>
                <a:sysClr val="windowText" lastClr="000000">
                  <a:hueOff val="0"/>
                  <a:satOff val="0"/>
                  <a:lumOff val="0"/>
                  <a:alphaOff val="0"/>
                </a:sysClr>
              </a:solidFill>
              <a:latin typeface="Garamond" panose="02020404030301010803" pitchFamily="18" charset="0"/>
              <a:ea typeface="+mn-ea"/>
              <a:cs typeface="+mn-cs"/>
            </a:rPr>
            <a:t>Innovation fund</a:t>
          </a:r>
        </a:p>
      </dgm:t>
    </dgm:pt>
    <dgm:pt modelId="{FA9BEE78-A4CD-4827-AB64-993F9DB543F6}" type="parTrans" cxnId="{F79C915D-DED2-41BA-AAA9-D66C918CBFD8}">
      <dgm:prSet/>
      <dgm:spPr>
        <a:xfrm>
          <a:off x="8859314" y="2574722"/>
          <a:ext cx="230060" cy="729278"/>
        </a:xfrm>
        <a:custGeom>
          <a:avLst/>
          <a:gdLst/>
          <a:ahLst/>
          <a:cxnLst/>
          <a:rect l="0" t="0" r="0" b="0"/>
          <a:pathLst>
            <a:path>
              <a:moveTo>
                <a:pt x="0" y="0"/>
              </a:moveTo>
              <a:lnTo>
                <a:pt x="0" y="729278"/>
              </a:lnTo>
              <a:lnTo>
                <a:pt x="230060" y="729278"/>
              </a:lnTo>
            </a:path>
          </a:pathLst>
        </a:custGeom>
        <a:noFill/>
        <a:ln w="12700" cap="flat" cmpd="sng" algn="ctr">
          <a:solidFill>
            <a:srgbClr val="4472C4">
              <a:hueOff val="0"/>
              <a:satOff val="0"/>
              <a:lumOff val="0"/>
              <a:alphaOff val="0"/>
            </a:srgbClr>
          </a:solidFill>
          <a:prstDash val="solid"/>
          <a:miter lim="800000"/>
        </a:ln>
        <a:effectLst/>
      </dgm:spPr>
      <dgm:t>
        <a:bodyPr/>
        <a:lstStyle/>
        <a:p>
          <a:endParaRPr lang="it-IT" baseline="0"/>
        </a:p>
      </dgm:t>
    </dgm:pt>
    <dgm:pt modelId="{8367FF72-297C-4D26-BADE-B53CB4B5E208}" type="sibTrans" cxnId="{F79C915D-DED2-41BA-AAA9-D66C918CBFD8}">
      <dgm:prSet/>
      <dgm:spPr/>
      <dgm:t>
        <a:bodyPr/>
        <a:lstStyle/>
        <a:p>
          <a:endParaRPr lang="it-IT" baseline="0"/>
        </a:p>
      </dgm:t>
    </dgm:pt>
    <dgm:pt modelId="{DE6D128D-AB12-4369-B4B2-FA25B60CDC5B}" type="pres">
      <dgm:prSet presAssocID="{B7D01052-93CE-4EC7-A1A4-819ADD026969}" presName="diagram" presStyleCnt="0">
        <dgm:presLayoutVars>
          <dgm:chPref val="1"/>
          <dgm:dir/>
          <dgm:animOne val="branch"/>
          <dgm:animLvl val="lvl"/>
          <dgm:resizeHandles/>
        </dgm:presLayoutVars>
      </dgm:prSet>
      <dgm:spPr/>
    </dgm:pt>
    <dgm:pt modelId="{13BA92B8-478F-45AE-B48B-BE18C3684234}" type="pres">
      <dgm:prSet presAssocID="{5DDDE9D9-8B59-4A8A-9850-071C12DD032F}" presName="root" presStyleCnt="0"/>
      <dgm:spPr/>
    </dgm:pt>
    <dgm:pt modelId="{C5C1AF0A-A4D0-403D-9AF3-6F6C7FE557E2}" type="pres">
      <dgm:prSet presAssocID="{5DDDE9D9-8B59-4A8A-9850-071C12DD032F}" presName="rootComposite" presStyleCnt="0"/>
      <dgm:spPr/>
    </dgm:pt>
    <dgm:pt modelId="{32AADD78-B0E8-4D69-912A-CC4353E39C72}" type="pres">
      <dgm:prSet presAssocID="{5DDDE9D9-8B59-4A8A-9850-071C12DD032F}" presName="rootText" presStyleLbl="node1" presStyleIdx="0" presStyleCnt="4" custScaleY="128605" custLinFactNeighborX="4172" custLinFactNeighborY="-2453"/>
      <dgm:spPr/>
    </dgm:pt>
    <dgm:pt modelId="{4857F539-2B52-4962-8B1D-AB1510C2B92D}" type="pres">
      <dgm:prSet presAssocID="{5DDDE9D9-8B59-4A8A-9850-071C12DD032F}" presName="rootConnector" presStyleLbl="node1" presStyleIdx="0" presStyleCnt="4"/>
      <dgm:spPr/>
    </dgm:pt>
    <dgm:pt modelId="{F350FB8C-74DA-46DF-BB7A-E6760655F329}" type="pres">
      <dgm:prSet presAssocID="{5DDDE9D9-8B59-4A8A-9850-071C12DD032F}" presName="childShape" presStyleCnt="0"/>
      <dgm:spPr/>
    </dgm:pt>
    <dgm:pt modelId="{15CC6FC6-6369-4678-8351-631A49F0E388}" type="pres">
      <dgm:prSet presAssocID="{F89B4EA9-A708-42DB-AAA7-3AE724FF381D}" presName="Name13" presStyleLbl="parChTrans1D2" presStyleIdx="0" presStyleCnt="4"/>
      <dgm:spPr/>
    </dgm:pt>
    <dgm:pt modelId="{3E629C09-56C3-46BE-9CD9-6B5B8F7154A8}" type="pres">
      <dgm:prSet presAssocID="{6E8D1EC0-53E5-4A70-B4B2-BFBAF3DD98B0}" presName="childText" presStyleLbl="bgAcc1" presStyleIdx="0" presStyleCnt="4" custScaleY="81742" custLinFactNeighborX="1826">
        <dgm:presLayoutVars>
          <dgm:bulletEnabled val="1"/>
        </dgm:presLayoutVars>
      </dgm:prSet>
      <dgm:spPr/>
    </dgm:pt>
    <dgm:pt modelId="{0E0B6E02-AF12-4A73-AA92-44FA0562214B}" type="pres">
      <dgm:prSet presAssocID="{BD343DA6-E6D6-444C-9475-FEB16F0548D4}" presName="root" presStyleCnt="0"/>
      <dgm:spPr/>
    </dgm:pt>
    <dgm:pt modelId="{2B5EDEEF-1EDB-4826-B1A5-15A658987A9B}" type="pres">
      <dgm:prSet presAssocID="{BD343DA6-E6D6-444C-9475-FEB16F0548D4}" presName="rootComposite" presStyleCnt="0"/>
      <dgm:spPr/>
    </dgm:pt>
    <dgm:pt modelId="{247C05E2-67EE-4902-B123-AB325AF597BC}" type="pres">
      <dgm:prSet presAssocID="{BD343DA6-E6D6-444C-9475-FEB16F0548D4}" presName="rootText" presStyleLbl="node1" presStyleIdx="1" presStyleCnt="4" custScaleY="128605"/>
      <dgm:spPr/>
    </dgm:pt>
    <dgm:pt modelId="{292704E7-8EE7-4CC4-907E-ED8B3E52D495}" type="pres">
      <dgm:prSet presAssocID="{BD343DA6-E6D6-444C-9475-FEB16F0548D4}" presName="rootConnector" presStyleLbl="node1" presStyleIdx="1" presStyleCnt="4"/>
      <dgm:spPr/>
    </dgm:pt>
    <dgm:pt modelId="{A9884197-33B5-4DF8-B581-5D1E2451648E}" type="pres">
      <dgm:prSet presAssocID="{BD343DA6-E6D6-444C-9475-FEB16F0548D4}" presName="childShape" presStyleCnt="0"/>
      <dgm:spPr/>
    </dgm:pt>
    <dgm:pt modelId="{EC9CB715-91DA-4DE0-8A28-E0CE4437B1C1}" type="pres">
      <dgm:prSet presAssocID="{22F441C4-6164-4760-8C30-5B7D670AC715}" presName="Name13" presStyleLbl="parChTrans1D2" presStyleIdx="1" presStyleCnt="4"/>
      <dgm:spPr/>
    </dgm:pt>
    <dgm:pt modelId="{7EA5AD9F-0D18-4718-929A-DBD478E07B5A}" type="pres">
      <dgm:prSet presAssocID="{DDDDF61C-6F20-4A45-915B-50FECEC62080}" presName="childText" presStyleLbl="bgAcc1" presStyleIdx="1" presStyleCnt="4" custScaleY="78425">
        <dgm:presLayoutVars>
          <dgm:bulletEnabled val="1"/>
        </dgm:presLayoutVars>
      </dgm:prSet>
      <dgm:spPr/>
    </dgm:pt>
    <dgm:pt modelId="{2D6F38FF-A610-42FF-958F-E3ED3BE10EA5}" type="pres">
      <dgm:prSet presAssocID="{13FF82C0-BEF9-4996-BDCE-2C0858B1A314}" presName="root" presStyleCnt="0"/>
      <dgm:spPr/>
    </dgm:pt>
    <dgm:pt modelId="{A57933EB-2E3A-42F3-99B9-C4B63EFD5AD1}" type="pres">
      <dgm:prSet presAssocID="{13FF82C0-BEF9-4996-BDCE-2C0858B1A314}" presName="rootComposite" presStyleCnt="0"/>
      <dgm:spPr/>
    </dgm:pt>
    <dgm:pt modelId="{8005D5A4-DC8A-4002-A692-5621DE72B2BA}" type="pres">
      <dgm:prSet presAssocID="{13FF82C0-BEF9-4996-BDCE-2C0858B1A314}" presName="rootText" presStyleLbl="node1" presStyleIdx="2" presStyleCnt="4" custScaleY="128605"/>
      <dgm:spPr/>
    </dgm:pt>
    <dgm:pt modelId="{27EAF5AC-177D-45D4-BDCE-CBA316B3C32E}" type="pres">
      <dgm:prSet presAssocID="{13FF82C0-BEF9-4996-BDCE-2C0858B1A314}" presName="rootConnector" presStyleLbl="node1" presStyleIdx="2" presStyleCnt="4"/>
      <dgm:spPr/>
    </dgm:pt>
    <dgm:pt modelId="{219F5604-B4E8-457C-944F-1BE5EA37875F}" type="pres">
      <dgm:prSet presAssocID="{13FF82C0-BEF9-4996-BDCE-2C0858B1A314}" presName="childShape" presStyleCnt="0"/>
      <dgm:spPr/>
    </dgm:pt>
    <dgm:pt modelId="{EE685536-A8F7-4DE1-B583-05804B54E25E}" type="pres">
      <dgm:prSet presAssocID="{D53000F3-5D38-4A81-AECE-5D168325CBB1}" presName="Name13" presStyleLbl="parChTrans1D2" presStyleIdx="2" presStyleCnt="4"/>
      <dgm:spPr/>
    </dgm:pt>
    <dgm:pt modelId="{87D19DA9-E269-43F7-A0C4-097A6BD2479A}" type="pres">
      <dgm:prSet presAssocID="{DE8439C2-24CF-41D1-990D-14CC181D5549}" presName="childText" presStyleLbl="bgAcc1" presStyleIdx="2" presStyleCnt="4" custScaleX="103125" custScaleY="84189">
        <dgm:presLayoutVars>
          <dgm:bulletEnabled val="1"/>
        </dgm:presLayoutVars>
      </dgm:prSet>
      <dgm:spPr/>
    </dgm:pt>
    <dgm:pt modelId="{791A96EB-5E1D-4018-8BE9-DA66C6A2AB5F}" type="pres">
      <dgm:prSet presAssocID="{AB40A78F-1D68-413D-A8B4-B934DB06CDA6}" presName="root" presStyleCnt="0"/>
      <dgm:spPr/>
    </dgm:pt>
    <dgm:pt modelId="{7482052A-38D8-4894-AAEA-C4355C354D39}" type="pres">
      <dgm:prSet presAssocID="{AB40A78F-1D68-413D-A8B4-B934DB06CDA6}" presName="rootComposite" presStyleCnt="0"/>
      <dgm:spPr/>
    </dgm:pt>
    <dgm:pt modelId="{B27C109F-28F3-4D63-AFBD-356ECDD59F68}" type="pres">
      <dgm:prSet presAssocID="{AB40A78F-1D68-413D-A8B4-B934DB06CDA6}" presName="rootText" presStyleLbl="node1" presStyleIdx="3" presStyleCnt="4" custScaleY="133456"/>
      <dgm:spPr/>
    </dgm:pt>
    <dgm:pt modelId="{440245A2-FB8B-4004-AE33-79F4EC8572CB}" type="pres">
      <dgm:prSet presAssocID="{AB40A78F-1D68-413D-A8B4-B934DB06CDA6}" presName="rootConnector" presStyleLbl="node1" presStyleIdx="3" presStyleCnt="4"/>
      <dgm:spPr/>
    </dgm:pt>
    <dgm:pt modelId="{7CA4D083-D4FD-4A16-905E-18B8566C7C47}" type="pres">
      <dgm:prSet presAssocID="{AB40A78F-1D68-413D-A8B4-B934DB06CDA6}" presName="childShape" presStyleCnt="0"/>
      <dgm:spPr/>
    </dgm:pt>
    <dgm:pt modelId="{8F03CE46-E150-4A7C-A19D-D6B2FEC24CE4}" type="pres">
      <dgm:prSet presAssocID="{FA9BEE78-A4CD-4827-AB64-993F9DB543F6}" presName="Name13" presStyleLbl="parChTrans1D2" presStyleIdx="3" presStyleCnt="4"/>
      <dgm:spPr/>
    </dgm:pt>
    <dgm:pt modelId="{BDADF599-5FC3-42E0-BC70-513F11AAB898}" type="pres">
      <dgm:prSet presAssocID="{22D4FA44-A89A-4793-BF18-FC5016C30DF5}" presName="childText" presStyleLbl="bgAcc1" presStyleIdx="3" presStyleCnt="4" custScaleY="76798">
        <dgm:presLayoutVars>
          <dgm:bulletEnabled val="1"/>
        </dgm:presLayoutVars>
      </dgm:prSet>
      <dgm:spPr/>
    </dgm:pt>
  </dgm:ptLst>
  <dgm:cxnLst>
    <dgm:cxn modelId="{0BB49F0F-D734-4260-B94F-68D4309F0DB6}" type="presOf" srcId="{B7D01052-93CE-4EC7-A1A4-819ADD026969}" destId="{DE6D128D-AB12-4369-B4B2-FA25B60CDC5B}" srcOrd="0" destOrd="0" presId="urn:microsoft.com/office/officeart/2005/8/layout/hierarchy3"/>
    <dgm:cxn modelId="{6A72E114-7CEA-4B12-A034-E4698DD97E02}" srcId="{B7D01052-93CE-4EC7-A1A4-819ADD026969}" destId="{AB40A78F-1D68-413D-A8B4-B934DB06CDA6}" srcOrd="3" destOrd="0" parTransId="{C40F49D0-EB9F-4D26-81BE-45326DE44A5D}" sibTransId="{834DAE15-EED8-47FA-A280-71D1BFB78983}"/>
    <dgm:cxn modelId="{D00F9822-2D8A-40CE-B66D-DFAC217107DF}" type="presOf" srcId="{DE8439C2-24CF-41D1-990D-14CC181D5549}" destId="{87D19DA9-E269-43F7-A0C4-097A6BD2479A}" srcOrd="0" destOrd="0" presId="urn:microsoft.com/office/officeart/2005/8/layout/hierarchy3"/>
    <dgm:cxn modelId="{427EA624-63BD-4620-8CA0-E1A81AA93A9B}" type="presOf" srcId="{22F441C4-6164-4760-8C30-5B7D670AC715}" destId="{EC9CB715-91DA-4DE0-8A28-E0CE4437B1C1}" srcOrd="0" destOrd="0" presId="urn:microsoft.com/office/officeart/2005/8/layout/hierarchy3"/>
    <dgm:cxn modelId="{1D40BA36-29B8-46D0-BE14-A8AC97DB7175}" srcId="{B7D01052-93CE-4EC7-A1A4-819ADD026969}" destId="{13FF82C0-BEF9-4996-BDCE-2C0858B1A314}" srcOrd="2" destOrd="0" parTransId="{15BDE776-70C5-4CC2-9454-E26C2E20833B}" sibTransId="{8062735A-DDD8-40CF-B9A1-3EAA79B10DC3}"/>
    <dgm:cxn modelId="{BBA22E43-7E0B-4C3C-9E5C-E528DF4BE3D1}" type="presOf" srcId="{BD343DA6-E6D6-444C-9475-FEB16F0548D4}" destId="{292704E7-8EE7-4CC4-907E-ED8B3E52D495}" srcOrd="1" destOrd="0" presId="urn:microsoft.com/office/officeart/2005/8/layout/hierarchy3"/>
    <dgm:cxn modelId="{1B5D3E44-D182-4927-B3E3-8816A05998BF}" type="presOf" srcId="{22D4FA44-A89A-4793-BF18-FC5016C30DF5}" destId="{BDADF599-5FC3-42E0-BC70-513F11AAB898}" srcOrd="0" destOrd="0" presId="urn:microsoft.com/office/officeart/2005/8/layout/hierarchy3"/>
    <dgm:cxn modelId="{24A5BA53-13E0-4E18-8CF7-D79B366E140B}" type="presOf" srcId="{13FF82C0-BEF9-4996-BDCE-2C0858B1A314}" destId="{27EAF5AC-177D-45D4-BDCE-CBA316B3C32E}" srcOrd="1" destOrd="0" presId="urn:microsoft.com/office/officeart/2005/8/layout/hierarchy3"/>
    <dgm:cxn modelId="{F79C915D-DED2-41BA-AAA9-D66C918CBFD8}" srcId="{AB40A78F-1D68-413D-A8B4-B934DB06CDA6}" destId="{22D4FA44-A89A-4793-BF18-FC5016C30DF5}" srcOrd="0" destOrd="0" parTransId="{FA9BEE78-A4CD-4827-AB64-993F9DB543F6}" sibTransId="{8367FF72-297C-4D26-BADE-B53CB4B5E208}"/>
    <dgm:cxn modelId="{0F2E8B5E-9F5F-47A0-B4A4-5778067AF199}" srcId="{B7D01052-93CE-4EC7-A1A4-819ADD026969}" destId="{5DDDE9D9-8B59-4A8A-9850-071C12DD032F}" srcOrd="0" destOrd="0" parTransId="{B6AC28F2-5E2D-4D51-89B2-073E9E1B03AA}" sibTransId="{649F9D61-680B-4F93-8BE9-52B687605CB4}"/>
    <dgm:cxn modelId="{5AC9BC5E-52AF-402A-88B3-3005194AA9AF}" type="presOf" srcId="{5DDDE9D9-8B59-4A8A-9850-071C12DD032F}" destId="{4857F539-2B52-4962-8B1D-AB1510C2B92D}" srcOrd="1" destOrd="0" presId="urn:microsoft.com/office/officeart/2005/8/layout/hierarchy3"/>
    <dgm:cxn modelId="{A40EEA61-9BCA-4C4D-BBDC-3C601E5F34EB}" type="presOf" srcId="{AB40A78F-1D68-413D-A8B4-B934DB06CDA6}" destId="{B27C109F-28F3-4D63-AFBD-356ECDD59F68}" srcOrd="0" destOrd="0" presId="urn:microsoft.com/office/officeart/2005/8/layout/hierarchy3"/>
    <dgm:cxn modelId="{8DACA465-3775-4AD4-A2B2-052758C322C8}" srcId="{13FF82C0-BEF9-4996-BDCE-2C0858B1A314}" destId="{DE8439C2-24CF-41D1-990D-14CC181D5549}" srcOrd="0" destOrd="0" parTransId="{D53000F3-5D38-4A81-AECE-5D168325CBB1}" sibTransId="{A2BFFA22-ADEB-4E6B-B5E6-92400DDDFD55}"/>
    <dgm:cxn modelId="{6210BA6E-0DED-4C4A-B2FC-A4332CBE2AF6}" type="presOf" srcId="{BD343DA6-E6D6-444C-9475-FEB16F0548D4}" destId="{247C05E2-67EE-4902-B123-AB325AF597BC}" srcOrd="0" destOrd="0" presId="urn:microsoft.com/office/officeart/2005/8/layout/hierarchy3"/>
    <dgm:cxn modelId="{4EDAB37D-0865-43C3-9F44-B3CE36ED57CD}" type="presOf" srcId="{6E8D1EC0-53E5-4A70-B4B2-BFBAF3DD98B0}" destId="{3E629C09-56C3-46BE-9CD9-6B5B8F7154A8}" srcOrd="0" destOrd="0" presId="urn:microsoft.com/office/officeart/2005/8/layout/hierarchy3"/>
    <dgm:cxn modelId="{E8CCB181-54A2-4EFF-86A9-27C1ADF12E80}" type="presOf" srcId="{5DDDE9D9-8B59-4A8A-9850-071C12DD032F}" destId="{32AADD78-B0E8-4D69-912A-CC4353E39C72}" srcOrd="0" destOrd="0" presId="urn:microsoft.com/office/officeart/2005/8/layout/hierarchy3"/>
    <dgm:cxn modelId="{C82A61C7-FC9F-4EF5-AFA6-C594914EA532}" type="presOf" srcId="{DDDDF61C-6F20-4A45-915B-50FECEC62080}" destId="{7EA5AD9F-0D18-4718-929A-DBD478E07B5A}" srcOrd="0" destOrd="0" presId="urn:microsoft.com/office/officeart/2005/8/layout/hierarchy3"/>
    <dgm:cxn modelId="{62B0C4C8-5C42-4EA4-B3A2-C80D717C33A9}" type="presOf" srcId="{13FF82C0-BEF9-4996-BDCE-2C0858B1A314}" destId="{8005D5A4-DC8A-4002-A692-5621DE72B2BA}" srcOrd="0" destOrd="0" presId="urn:microsoft.com/office/officeart/2005/8/layout/hierarchy3"/>
    <dgm:cxn modelId="{1D7A5DE1-3652-4A33-9CB2-8C4465AAD6F4}" type="presOf" srcId="{F89B4EA9-A708-42DB-AAA7-3AE724FF381D}" destId="{15CC6FC6-6369-4678-8351-631A49F0E388}" srcOrd="0" destOrd="0" presId="urn:microsoft.com/office/officeart/2005/8/layout/hierarchy3"/>
    <dgm:cxn modelId="{19B320E3-2A1D-40F8-8D80-0EB470354921}" type="presOf" srcId="{D53000F3-5D38-4A81-AECE-5D168325CBB1}" destId="{EE685536-A8F7-4DE1-B583-05804B54E25E}" srcOrd="0" destOrd="0" presId="urn:microsoft.com/office/officeart/2005/8/layout/hierarchy3"/>
    <dgm:cxn modelId="{782299E4-6E52-45EB-9DED-B08F3F3FFBEB}" srcId="{5DDDE9D9-8B59-4A8A-9850-071C12DD032F}" destId="{6E8D1EC0-53E5-4A70-B4B2-BFBAF3DD98B0}" srcOrd="0" destOrd="0" parTransId="{F89B4EA9-A708-42DB-AAA7-3AE724FF381D}" sibTransId="{2B5C2620-7FCB-44AF-868F-670923313491}"/>
    <dgm:cxn modelId="{FEDF9DE7-C43C-4894-8959-EE0C4DC229CA}" type="presOf" srcId="{FA9BEE78-A4CD-4827-AB64-993F9DB543F6}" destId="{8F03CE46-E150-4A7C-A19D-D6B2FEC24CE4}" srcOrd="0" destOrd="0" presId="urn:microsoft.com/office/officeart/2005/8/layout/hierarchy3"/>
    <dgm:cxn modelId="{ECBDC2EC-0EC9-4275-A5A1-9EA6502659D4}" type="presOf" srcId="{AB40A78F-1D68-413D-A8B4-B934DB06CDA6}" destId="{440245A2-FB8B-4004-AE33-79F4EC8572CB}" srcOrd="1" destOrd="0" presId="urn:microsoft.com/office/officeart/2005/8/layout/hierarchy3"/>
    <dgm:cxn modelId="{BEEA87F3-32D8-43FC-8AFC-06B877E9A0C5}" srcId="{BD343DA6-E6D6-444C-9475-FEB16F0548D4}" destId="{DDDDF61C-6F20-4A45-915B-50FECEC62080}" srcOrd="0" destOrd="0" parTransId="{22F441C4-6164-4760-8C30-5B7D670AC715}" sibTransId="{89630458-09B6-44B0-B778-D79A0C6941FC}"/>
    <dgm:cxn modelId="{670A2DFA-CF71-4A2C-BE74-96E176F58BDE}" srcId="{B7D01052-93CE-4EC7-A1A4-819ADD026969}" destId="{BD343DA6-E6D6-444C-9475-FEB16F0548D4}" srcOrd="1" destOrd="0" parTransId="{8D8DD688-CA9E-43CF-8A88-07D7F09430C1}" sibTransId="{83653C26-F3B5-4F46-8174-1D9B17743253}"/>
    <dgm:cxn modelId="{829ABBEE-0448-491F-9F4C-6706147B17CA}" type="presParOf" srcId="{DE6D128D-AB12-4369-B4B2-FA25B60CDC5B}" destId="{13BA92B8-478F-45AE-B48B-BE18C3684234}" srcOrd="0" destOrd="0" presId="urn:microsoft.com/office/officeart/2005/8/layout/hierarchy3"/>
    <dgm:cxn modelId="{8195AC1A-6168-4722-AECE-0902B67A1930}" type="presParOf" srcId="{13BA92B8-478F-45AE-B48B-BE18C3684234}" destId="{C5C1AF0A-A4D0-403D-9AF3-6F6C7FE557E2}" srcOrd="0" destOrd="0" presId="urn:microsoft.com/office/officeart/2005/8/layout/hierarchy3"/>
    <dgm:cxn modelId="{9AE96965-E27F-4D9D-A8FC-4E421D30DE94}" type="presParOf" srcId="{C5C1AF0A-A4D0-403D-9AF3-6F6C7FE557E2}" destId="{32AADD78-B0E8-4D69-912A-CC4353E39C72}" srcOrd="0" destOrd="0" presId="urn:microsoft.com/office/officeart/2005/8/layout/hierarchy3"/>
    <dgm:cxn modelId="{9940A15C-6104-4015-90C1-A2798111354D}" type="presParOf" srcId="{C5C1AF0A-A4D0-403D-9AF3-6F6C7FE557E2}" destId="{4857F539-2B52-4962-8B1D-AB1510C2B92D}" srcOrd="1" destOrd="0" presId="urn:microsoft.com/office/officeart/2005/8/layout/hierarchy3"/>
    <dgm:cxn modelId="{89A80CC2-4C4C-4B21-9B7C-60CA9372E495}" type="presParOf" srcId="{13BA92B8-478F-45AE-B48B-BE18C3684234}" destId="{F350FB8C-74DA-46DF-BB7A-E6760655F329}" srcOrd="1" destOrd="0" presId="urn:microsoft.com/office/officeart/2005/8/layout/hierarchy3"/>
    <dgm:cxn modelId="{F5C53CD2-DDD2-48E6-9BBA-04A8ED7C646A}" type="presParOf" srcId="{F350FB8C-74DA-46DF-BB7A-E6760655F329}" destId="{15CC6FC6-6369-4678-8351-631A49F0E388}" srcOrd="0" destOrd="0" presId="urn:microsoft.com/office/officeart/2005/8/layout/hierarchy3"/>
    <dgm:cxn modelId="{95CE0405-760D-4E59-8685-254179CB405C}" type="presParOf" srcId="{F350FB8C-74DA-46DF-BB7A-E6760655F329}" destId="{3E629C09-56C3-46BE-9CD9-6B5B8F7154A8}" srcOrd="1" destOrd="0" presId="urn:microsoft.com/office/officeart/2005/8/layout/hierarchy3"/>
    <dgm:cxn modelId="{7AC20BB6-5E11-4BDA-BF50-0A5A12854CAD}" type="presParOf" srcId="{DE6D128D-AB12-4369-B4B2-FA25B60CDC5B}" destId="{0E0B6E02-AF12-4A73-AA92-44FA0562214B}" srcOrd="1" destOrd="0" presId="urn:microsoft.com/office/officeart/2005/8/layout/hierarchy3"/>
    <dgm:cxn modelId="{C5695E75-687A-4A0C-B4BB-1E06E022C2A9}" type="presParOf" srcId="{0E0B6E02-AF12-4A73-AA92-44FA0562214B}" destId="{2B5EDEEF-1EDB-4826-B1A5-15A658987A9B}" srcOrd="0" destOrd="0" presId="urn:microsoft.com/office/officeart/2005/8/layout/hierarchy3"/>
    <dgm:cxn modelId="{D836BDE5-BA3E-4450-A3F0-7D3DF2D6FCA0}" type="presParOf" srcId="{2B5EDEEF-1EDB-4826-B1A5-15A658987A9B}" destId="{247C05E2-67EE-4902-B123-AB325AF597BC}" srcOrd="0" destOrd="0" presId="urn:microsoft.com/office/officeart/2005/8/layout/hierarchy3"/>
    <dgm:cxn modelId="{4E0D50E7-5796-4DAD-86C7-B195CB832718}" type="presParOf" srcId="{2B5EDEEF-1EDB-4826-B1A5-15A658987A9B}" destId="{292704E7-8EE7-4CC4-907E-ED8B3E52D495}" srcOrd="1" destOrd="0" presId="urn:microsoft.com/office/officeart/2005/8/layout/hierarchy3"/>
    <dgm:cxn modelId="{8B73EF7B-5416-47A2-AD18-70500FDB032F}" type="presParOf" srcId="{0E0B6E02-AF12-4A73-AA92-44FA0562214B}" destId="{A9884197-33B5-4DF8-B581-5D1E2451648E}" srcOrd="1" destOrd="0" presId="urn:microsoft.com/office/officeart/2005/8/layout/hierarchy3"/>
    <dgm:cxn modelId="{C6A50C98-603F-4F67-A2E2-258C3D71CBD8}" type="presParOf" srcId="{A9884197-33B5-4DF8-B581-5D1E2451648E}" destId="{EC9CB715-91DA-4DE0-8A28-E0CE4437B1C1}" srcOrd="0" destOrd="0" presId="urn:microsoft.com/office/officeart/2005/8/layout/hierarchy3"/>
    <dgm:cxn modelId="{BA595A5B-B972-45A7-B3B2-22706976F4FA}" type="presParOf" srcId="{A9884197-33B5-4DF8-B581-5D1E2451648E}" destId="{7EA5AD9F-0D18-4718-929A-DBD478E07B5A}" srcOrd="1" destOrd="0" presId="urn:microsoft.com/office/officeart/2005/8/layout/hierarchy3"/>
    <dgm:cxn modelId="{65D3B078-0873-4F1B-A507-3C8BB8154F61}" type="presParOf" srcId="{DE6D128D-AB12-4369-B4B2-FA25B60CDC5B}" destId="{2D6F38FF-A610-42FF-958F-E3ED3BE10EA5}" srcOrd="2" destOrd="0" presId="urn:microsoft.com/office/officeart/2005/8/layout/hierarchy3"/>
    <dgm:cxn modelId="{D8CD627C-43BE-42D4-B44B-86E9AE9C7270}" type="presParOf" srcId="{2D6F38FF-A610-42FF-958F-E3ED3BE10EA5}" destId="{A57933EB-2E3A-42F3-99B9-C4B63EFD5AD1}" srcOrd="0" destOrd="0" presId="urn:microsoft.com/office/officeart/2005/8/layout/hierarchy3"/>
    <dgm:cxn modelId="{7D0597E7-1AD7-43BB-9ED7-15B04613115B}" type="presParOf" srcId="{A57933EB-2E3A-42F3-99B9-C4B63EFD5AD1}" destId="{8005D5A4-DC8A-4002-A692-5621DE72B2BA}" srcOrd="0" destOrd="0" presId="urn:microsoft.com/office/officeart/2005/8/layout/hierarchy3"/>
    <dgm:cxn modelId="{2E4473DA-6940-4DCE-A217-A3970FF17D54}" type="presParOf" srcId="{A57933EB-2E3A-42F3-99B9-C4B63EFD5AD1}" destId="{27EAF5AC-177D-45D4-BDCE-CBA316B3C32E}" srcOrd="1" destOrd="0" presId="urn:microsoft.com/office/officeart/2005/8/layout/hierarchy3"/>
    <dgm:cxn modelId="{54B968F9-59B7-4C0D-A3E0-08A57C06AF44}" type="presParOf" srcId="{2D6F38FF-A610-42FF-958F-E3ED3BE10EA5}" destId="{219F5604-B4E8-457C-944F-1BE5EA37875F}" srcOrd="1" destOrd="0" presId="urn:microsoft.com/office/officeart/2005/8/layout/hierarchy3"/>
    <dgm:cxn modelId="{BBF21B8B-CAAC-425D-A2B7-0E8505ED6EA9}" type="presParOf" srcId="{219F5604-B4E8-457C-944F-1BE5EA37875F}" destId="{EE685536-A8F7-4DE1-B583-05804B54E25E}" srcOrd="0" destOrd="0" presId="urn:microsoft.com/office/officeart/2005/8/layout/hierarchy3"/>
    <dgm:cxn modelId="{05F24EA4-908A-4D19-949E-78BEA8848B08}" type="presParOf" srcId="{219F5604-B4E8-457C-944F-1BE5EA37875F}" destId="{87D19DA9-E269-43F7-A0C4-097A6BD2479A}" srcOrd="1" destOrd="0" presId="urn:microsoft.com/office/officeart/2005/8/layout/hierarchy3"/>
    <dgm:cxn modelId="{5AE7B78B-E5C3-41BF-AE74-428083864E59}" type="presParOf" srcId="{DE6D128D-AB12-4369-B4B2-FA25B60CDC5B}" destId="{791A96EB-5E1D-4018-8BE9-DA66C6A2AB5F}" srcOrd="3" destOrd="0" presId="urn:microsoft.com/office/officeart/2005/8/layout/hierarchy3"/>
    <dgm:cxn modelId="{B1AB1C8D-F3FD-49F1-8060-39720844F434}" type="presParOf" srcId="{791A96EB-5E1D-4018-8BE9-DA66C6A2AB5F}" destId="{7482052A-38D8-4894-AAEA-C4355C354D39}" srcOrd="0" destOrd="0" presId="urn:microsoft.com/office/officeart/2005/8/layout/hierarchy3"/>
    <dgm:cxn modelId="{B18DB879-B943-492E-936C-E86282089D9B}" type="presParOf" srcId="{7482052A-38D8-4894-AAEA-C4355C354D39}" destId="{B27C109F-28F3-4D63-AFBD-356ECDD59F68}" srcOrd="0" destOrd="0" presId="urn:microsoft.com/office/officeart/2005/8/layout/hierarchy3"/>
    <dgm:cxn modelId="{4E9F7E17-0511-438A-9F7D-9EF69931A1D8}" type="presParOf" srcId="{7482052A-38D8-4894-AAEA-C4355C354D39}" destId="{440245A2-FB8B-4004-AE33-79F4EC8572CB}" srcOrd="1" destOrd="0" presId="urn:microsoft.com/office/officeart/2005/8/layout/hierarchy3"/>
    <dgm:cxn modelId="{FF779120-8365-4F42-BB00-E70F0B46F772}" type="presParOf" srcId="{791A96EB-5E1D-4018-8BE9-DA66C6A2AB5F}" destId="{7CA4D083-D4FD-4A16-905E-18B8566C7C47}" srcOrd="1" destOrd="0" presId="urn:microsoft.com/office/officeart/2005/8/layout/hierarchy3"/>
    <dgm:cxn modelId="{A7A7E58A-8816-42D5-8590-BF0E77AA3426}" type="presParOf" srcId="{7CA4D083-D4FD-4A16-905E-18B8566C7C47}" destId="{8F03CE46-E150-4A7C-A19D-D6B2FEC24CE4}" srcOrd="0" destOrd="0" presId="urn:microsoft.com/office/officeart/2005/8/layout/hierarchy3"/>
    <dgm:cxn modelId="{6C429643-D600-4AD3-B6E8-FC13049B026C}" type="presParOf" srcId="{7CA4D083-D4FD-4A16-905E-18B8566C7C47}" destId="{BDADF599-5FC3-42E0-BC70-513F11AAB898}" srcOrd="1" destOrd="0" presId="urn:microsoft.com/office/officeart/2005/8/layout/hierarchy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F8928B0-9C8A-4561-8F3C-9198A6E0ED71}" type="doc">
      <dgm:prSet loTypeId="urn:microsoft.com/office/officeart/2008/layout/VerticalAccentList" loCatId="list" qsTypeId="urn:microsoft.com/office/officeart/2005/8/quickstyle/simple1" qsCatId="simple" csTypeId="urn:microsoft.com/office/officeart/2005/8/colors/colorful4" csCatId="colorful" phldr="1"/>
      <dgm:spPr/>
      <dgm:t>
        <a:bodyPr/>
        <a:lstStyle/>
        <a:p>
          <a:endParaRPr lang="it-IT"/>
        </a:p>
      </dgm:t>
    </dgm:pt>
    <dgm:pt modelId="{CB678224-DAB1-416D-86C9-031B99CB5B5F}">
      <dgm:prSet phldrT="[Testo]" custT="1"/>
      <dgm:spPr/>
      <dgm:t>
        <a:bodyPr/>
        <a:lstStyle/>
        <a:p>
          <a:r>
            <a:rPr lang="en-GB" sz="1800" b="1" noProof="0" dirty="0">
              <a:latin typeface="Garamond" panose="02020404030301010803" pitchFamily="18" charset="0"/>
            </a:rPr>
            <a:t>2021 -2025 – Benchmarks</a:t>
          </a:r>
          <a:endParaRPr lang="en-GB" sz="1800" noProof="0" dirty="0">
            <a:latin typeface="Garamond" panose="02020404030301010803" pitchFamily="18" charset="0"/>
          </a:endParaRPr>
        </a:p>
      </dgm:t>
    </dgm:pt>
    <dgm:pt modelId="{2D57D8D9-15BD-4012-BE44-3E200C339617}" type="parTrans" cxnId="{F8848891-B247-4773-BFCA-30B602B632BF}">
      <dgm:prSet/>
      <dgm:spPr/>
      <dgm:t>
        <a:bodyPr/>
        <a:lstStyle/>
        <a:p>
          <a:endParaRPr lang="it-IT"/>
        </a:p>
      </dgm:t>
    </dgm:pt>
    <dgm:pt modelId="{76853711-6EE3-4982-9ADF-5F753D17B0D9}" type="sibTrans" cxnId="{F8848891-B247-4773-BFCA-30B602B632BF}">
      <dgm:prSet/>
      <dgm:spPr/>
      <dgm:t>
        <a:bodyPr/>
        <a:lstStyle/>
        <a:p>
          <a:endParaRPr lang="it-IT"/>
        </a:p>
      </dgm:t>
    </dgm:pt>
    <dgm:pt modelId="{E04FF896-F89F-454D-BC33-FDCFABB06A3E}">
      <dgm:prSet custT="1"/>
      <dgm:spPr/>
      <dgm:t>
        <a:bodyPr/>
        <a:lstStyle/>
        <a:p>
          <a:r>
            <a:rPr lang="en-GB" sz="1800" noProof="0" dirty="0">
              <a:latin typeface="Garamond" panose="02020404030301010803" pitchFamily="18" charset="0"/>
            </a:rPr>
            <a:t>Annual reduction rate  0.2%  </a:t>
          </a:r>
          <a:r>
            <a:rPr lang="en-GB" sz="1800" b="0" i="0" noProof="0" dirty="0">
              <a:latin typeface="Garamond" panose="02020404030301010803" pitchFamily="18" charset="0"/>
            </a:rPr>
            <a:t>÷ </a:t>
          </a:r>
          <a:r>
            <a:rPr lang="en-GB" sz="1800" noProof="0" dirty="0">
              <a:latin typeface="Garamond" panose="02020404030301010803" pitchFamily="18" charset="0"/>
            </a:rPr>
            <a:t>1.6%</a:t>
          </a:r>
        </a:p>
      </dgm:t>
    </dgm:pt>
    <dgm:pt modelId="{4F143886-CD07-4303-9E73-BACDE8ACE044}" type="parTrans" cxnId="{88C8E07E-C298-4F09-9755-FC9279F56FF8}">
      <dgm:prSet/>
      <dgm:spPr/>
      <dgm:t>
        <a:bodyPr/>
        <a:lstStyle/>
        <a:p>
          <a:endParaRPr lang="it-IT"/>
        </a:p>
      </dgm:t>
    </dgm:pt>
    <dgm:pt modelId="{BD1E5F31-24BF-4062-A14B-504328B59F7A}" type="sibTrans" cxnId="{88C8E07E-C298-4F09-9755-FC9279F56FF8}">
      <dgm:prSet/>
      <dgm:spPr/>
      <dgm:t>
        <a:bodyPr/>
        <a:lstStyle/>
        <a:p>
          <a:endParaRPr lang="it-IT"/>
        </a:p>
      </dgm:t>
    </dgm:pt>
    <dgm:pt modelId="{5D172495-FE52-4E59-B13C-DC0E26ED65C7}">
      <dgm:prSet phldrT="[Testo]" custT="1"/>
      <dgm:spPr/>
      <dgm:t>
        <a:bodyPr/>
        <a:lstStyle/>
        <a:p>
          <a:r>
            <a:rPr lang="en-GB" sz="1800" noProof="0" dirty="0">
              <a:latin typeface="Garamond" panose="02020404030301010803" pitchFamily="18" charset="0"/>
            </a:rPr>
            <a:t>Data - average value of the 10 % most efficient installations</a:t>
          </a:r>
        </a:p>
      </dgm:t>
    </dgm:pt>
    <dgm:pt modelId="{BCDC3F8B-DBAB-4361-AE4E-19E9E8F11D48}" type="parTrans" cxnId="{C0F2EAB6-AD32-4D0C-9D52-4DE32816D5D2}">
      <dgm:prSet/>
      <dgm:spPr/>
      <dgm:t>
        <a:bodyPr/>
        <a:lstStyle/>
        <a:p>
          <a:endParaRPr lang="it-IT"/>
        </a:p>
      </dgm:t>
    </dgm:pt>
    <dgm:pt modelId="{5B8461F6-70D6-4602-9B32-4461D6009A29}" type="sibTrans" cxnId="{C0F2EAB6-AD32-4D0C-9D52-4DE32816D5D2}">
      <dgm:prSet/>
      <dgm:spPr/>
      <dgm:t>
        <a:bodyPr/>
        <a:lstStyle/>
        <a:p>
          <a:endParaRPr lang="it-IT"/>
        </a:p>
      </dgm:t>
    </dgm:pt>
    <dgm:pt modelId="{220A6005-B3EF-41DF-8317-8C016349EDCB}">
      <dgm:prSet custT="1"/>
      <dgm:spPr/>
      <dgm:t>
        <a:bodyPr/>
        <a:lstStyle/>
        <a:p>
          <a:r>
            <a:rPr lang="en-GB" sz="1800" noProof="0" dirty="0">
              <a:latin typeface="Garamond" panose="02020404030301010803" pitchFamily="18" charset="0"/>
            </a:rPr>
            <a:t>Where the annual reduction rate &gt; 1,6 % or is &lt; 0,2 %, the benchmark values (2021-2025) shall be the benchmark values applicable in the period from 2013 to 2020 reduced by whichever of those two % rates is relevant, for each year 2008-2023</a:t>
          </a:r>
        </a:p>
      </dgm:t>
    </dgm:pt>
    <dgm:pt modelId="{484DD10F-66DF-47B9-B67A-83ACF5571BB7}" type="parTrans" cxnId="{DFCB4F1B-6CE6-4756-A41F-DEB48FEDB7A7}">
      <dgm:prSet/>
      <dgm:spPr/>
      <dgm:t>
        <a:bodyPr/>
        <a:lstStyle/>
        <a:p>
          <a:endParaRPr lang="it-IT"/>
        </a:p>
      </dgm:t>
    </dgm:pt>
    <dgm:pt modelId="{8790F7A7-7717-4E31-8733-D949337407A3}" type="sibTrans" cxnId="{DFCB4F1B-6CE6-4756-A41F-DEB48FEDB7A7}">
      <dgm:prSet/>
      <dgm:spPr/>
      <dgm:t>
        <a:bodyPr/>
        <a:lstStyle/>
        <a:p>
          <a:endParaRPr lang="it-IT"/>
        </a:p>
      </dgm:t>
    </dgm:pt>
    <dgm:pt modelId="{F2A98731-F503-497A-9169-3EDD93FEE392}" type="pres">
      <dgm:prSet presAssocID="{7F8928B0-9C8A-4561-8F3C-9198A6E0ED71}" presName="Name0" presStyleCnt="0">
        <dgm:presLayoutVars>
          <dgm:chMax/>
          <dgm:chPref/>
          <dgm:dir/>
        </dgm:presLayoutVars>
      </dgm:prSet>
      <dgm:spPr/>
    </dgm:pt>
    <dgm:pt modelId="{9A606C6D-261D-4FBE-A13A-A589A9DB0DA8}" type="pres">
      <dgm:prSet presAssocID="{CB678224-DAB1-416D-86C9-031B99CB5B5F}" presName="parenttextcomposite" presStyleCnt="0"/>
      <dgm:spPr/>
    </dgm:pt>
    <dgm:pt modelId="{07CC496A-C31B-4408-932E-6E0CE0F8ABEA}" type="pres">
      <dgm:prSet presAssocID="{CB678224-DAB1-416D-86C9-031B99CB5B5F}" presName="parenttext" presStyleLbl="revTx" presStyleIdx="0" presStyleCnt="2">
        <dgm:presLayoutVars>
          <dgm:chMax/>
          <dgm:chPref val="2"/>
          <dgm:bulletEnabled val="1"/>
        </dgm:presLayoutVars>
      </dgm:prSet>
      <dgm:spPr/>
    </dgm:pt>
    <dgm:pt modelId="{28275890-DD67-4915-8D05-46D441C13D37}" type="pres">
      <dgm:prSet presAssocID="{CB678224-DAB1-416D-86C9-031B99CB5B5F}" presName="composite" presStyleCnt="0"/>
      <dgm:spPr/>
    </dgm:pt>
    <dgm:pt modelId="{1D3FC8CD-2FF5-4A0F-BDD0-1036FEAD0042}" type="pres">
      <dgm:prSet presAssocID="{CB678224-DAB1-416D-86C9-031B99CB5B5F}" presName="chevron1" presStyleLbl="alignNode1" presStyleIdx="0" presStyleCnt="14"/>
      <dgm:spPr/>
    </dgm:pt>
    <dgm:pt modelId="{8C698B53-CE01-4765-9987-33FFAAD649D1}" type="pres">
      <dgm:prSet presAssocID="{CB678224-DAB1-416D-86C9-031B99CB5B5F}" presName="chevron2" presStyleLbl="alignNode1" presStyleIdx="1" presStyleCnt="14"/>
      <dgm:spPr/>
    </dgm:pt>
    <dgm:pt modelId="{90CDA944-577A-4DB7-8D31-DFB2CD52714A}" type="pres">
      <dgm:prSet presAssocID="{CB678224-DAB1-416D-86C9-031B99CB5B5F}" presName="chevron3" presStyleLbl="alignNode1" presStyleIdx="2" presStyleCnt="14"/>
      <dgm:spPr/>
    </dgm:pt>
    <dgm:pt modelId="{B60739E8-949A-4B44-AD19-30D8EC69DCEF}" type="pres">
      <dgm:prSet presAssocID="{CB678224-DAB1-416D-86C9-031B99CB5B5F}" presName="chevron4" presStyleLbl="alignNode1" presStyleIdx="3" presStyleCnt="14"/>
      <dgm:spPr/>
    </dgm:pt>
    <dgm:pt modelId="{103F749E-BFAE-4180-BB20-B20990418A1D}" type="pres">
      <dgm:prSet presAssocID="{CB678224-DAB1-416D-86C9-031B99CB5B5F}" presName="chevron5" presStyleLbl="alignNode1" presStyleIdx="4" presStyleCnt="14"/>
      <dgm:spPr/>
    </dgm:pt>
    <dgm:pt modelId="{27CEA5D6-E706-4079-B2BC-7385DEB43EDD}" type="pres">
      <dgm:prSet presAssocID="{CB678224-DAB1-416D-86C9-031B99CB5B5F}" presName="chevron6" presStyleLbl="alignNode1" presStyleIdx="5" presStyleCnt="14"/>
      <dgm:spPr/>
    </dgm:pt>
    <dgm:pt modelId="{6F4F939E-67DB-41B5-87F0-D1621DD1B388}" type="pres">
      <dgm:prSet presAssocID="{CB678224-DAB1-416D-86C9-031B99CB5B5F}" presName="chevron7" presStyleLbl="alignNode1" presStyleIdx="6" presStyleCnt="14"/>
      <dgm:spPr/>
    </dgm:pt>
    <dgm:pt modelId="{CB557D9D-A2D5-4BAB-A76B-5B314E565827}" type="pres">
      <dgm:prSet presAssocID="{CB678224-DAB1-416D-86C9-031B99CB5B5F}" presName="childtext" presStyleLbl="solidFgAcc1" presStyleIdx="0" presStyleCnt="1" custScaleY="65443">
        <dgm:presLayoutVars>
          <dgm:chMax/>
          <dgm:chPref val="0"/>
          <dgm:bulletEnabled val="1"/>
        </dgm:presLayoutVars>
      </dgm:prSet>
      <dgm:spPr/>
    </dgm:pt>
    <dgm:pt modelId="{B98815E4-8DFF-4318-96CB-39B289EF7D68}" type="pres">
      <dgm:prSet presAssocID="{76853711-6EE3-4982-9ADF-5F753D17B0D9}" presName="sibTrans" presStyleCnt="0"/>
      <dgm:spPr/>
    </dgm:pt>
    <dgm:pt modelId="{938B266D-DBE5-479A-A00C-EAA0D641B28D}" type="pres">
      <dgm:prSet presAssocID="{220A6005-B3EF-41DF-8317-8C016349EDCB}" presName="parenttextcomposite" presStyleCnt="0"/>
      <dgm:spPr/>
    </dgm:pt>
    <dgm:pt modelId="{534372FB-FE29-4915-9526-32437C876CCE}" type="pres">
      <dgm:prSet presAssocID="{220A6005-B3EF-41DF-8317-8C016349EDCB}" presName="parenttext" presStyleLbl="revTx" presStyleIdx="1" presStyleCnt="2">
        <dgm:presLayoutVars>
          <dgm:chMax/>
          <dgm:chPref val="2"/>
          <dgm:bulletEnabled val="1"/>
        </dgm:presLayoutVars>
      </dgm:prSet>
      <dgm:spPr/>
    </dgm:pt>
    <dgm:pt modelId="{90DF2F5B-7290-444D-BA9E-FD559635E2BA}" type="pres">
      <dgm:prSet presAssocID="{220A6005-B3EF-41DF-8317-8C016349EDCB}" presName="parallelogramComposite" presStyleCnt="0"/>
      <dgm:spPr/>
    </dgm:pt>
    <dgm:pt modelId="{26D7F7EC-7EF8-4072-A222-28CA7B475036}" type="pres">
      <dgm:prSet presAssocID="{220A6005-B3EF-41DF-8317-8C016349EDCB}" presName="parallelogram1" presStyleLbl="alignNode1" presStyleIdx="7" presStyleCnt="14"/>
      <dgm:spPr/>
    </dgm:pt>
    <dgm:pt modelId="{4F855E38-E7C9-413F-8623-28BA4601F907}" type="pres">
      <dgm:prSet presAssocID="{220A6005-B3EF-41DF-8317-8C016349EDCB}" presName="parallelogram2" presStyleLbl="alignNode1" presStyleIdx="8" presStyleCnt="14"/>
      <dgm:spPr/>
    </dgm:pt>
    <dgm:pt modelId="{C4473BE0-854E-4E2F-8AE4-682EDB8B2EF9}" type="pres">
      <dgm:prSet presAssocID="{220A6005-B3EF-41DF-8317-8C016349EDCB}" presName="parallelogram3" presStyleLbl="alignNode1" presStyleIdx="9" presStyleCnt="14"/>
      <dgm:spPr/>
    </dgm:pt>
    <dgm:pt modelId="{A3CA0687-486E-48C3-AFAE-49BF92DD5D61}" type="pres">
      <dgm:prSet presAssocID="{220A6005-B3EF-41DF-8317-8C016349EDCB}" presName="parallelogram4" presStyleLbl="alignNode1" presStyleIdx="10" presStyleCnt="14"/>
      <dgm:spPr/>
    </dgm:pt>
    <dgm:pt modelId="{7FA8CDC6-9B9E-4E9C-A835-555A467FFDA7}" type="pres">
      <dgm:prSet presAssocID="{220A6005-B3EF-41DF-8317-8C016349EDCB}" presName="parallelogram5" presStyleLbl="alignNode1" presStyleIdx="11" presStyleCnt="14"/>
      <dgm:spPr/>
    </dgm:pt>
    <dgm:pt modelId="{32F36ECD-6372-41D0-88D8-9C3CDBD915E9}" type="pres">
      <dgm:prSet presAssocID="{220A6005-B3EF-41DF-8317-8C016349EDCB}" presName="parallelogram6" presStyleLbl="alignNode1" presStyleIdx="12" presStyleCnt="14"/>
      <dgm:spPr/>
    </dgm:pt>
    <dgm:pt modelId="{AFAA6AFE-068B-4875-BD25-8DC1FA4EF774}" type="pres">
      <dgm:prSet presAssocID="{220A6005-B3EF-41DF-8317-8C016349EDCB}" presName="parallelogram7" presStyleLbl="alignNode1" presStyleIdx="13" presStyleCnt="14"/>
      <dgm:spPr/>
    </dgm:pt>
  </dgm:ptLst>
  <dgm:cxnLst>
    <dgm:cxn modelId="{DFCB4F1B-6CE6-4756-A41F-DEB48FEDB7A7}" srcId="{7F8928B0-9C8A-4561-8F3C-9198A6E0ED71}" destId="{220A6005-B3EF-41DF-8317-8C016349EDCB}" srcOrd="1" destOrd="0" parTransId="{484DD10F-66DF-47B9-B67A-83ACF5571BB7}" sibTransId="{8790F7A7-7717-4E31-8733-D949337407A3}"/>
    <dgm:cxn modelId="{C3E20E35-FB62-4D3D-B896-790E34F16670}" type="presOf" srcId="{220A6005-B3EF-41DF-8317-8C016349EDCB}" destId="{534372FB-FE29-4915-9526-32437C876CCE}" srcOrd="0" destOrd="0" presId="urn:microsoft.com/office/officeart/2008/layout/VerticalAccentList"/>
    <dgm:cxn modelId="{7738677D-36B1-4649-AD4D-D2B2EFD64CBD}" type="presOf" srcId="{E04FF896-F89F-454D-BC33-FDCFABB06A3E}" destId="{CB557D9D-A2D5-4BAB-A76B-5B314E565827}" srcOrd="0" destOrd="1" presId="urn:microsoft.com/office/officeart/2008/layout/VerticalAccentList"/>
    <dgm:cxn modelId="{88C8E07E-C298-4F09-9755-FC9279F56FF8}" srcId="{CB678224-DAB1-416D-86C9-031B99CB5B5F}" destId="{E04FF896-F89F-454D-BC33-FDCFABB06A3E}" srcOrd="1" destOrd="0" parTransId="{4F143886-CD07-4303-9E73-BACDE8ACE044}" sibTransId="{BD1E5F31-24BF-4062-A14B-504328B59F7A}"/>
    <dgm:cxn modelId="{F8848891-B247-4773-BFCA-30B602B632BF}" srcId="{7F8928B0-9C8A-4561-8F3C-9198A6E0ED71}" destId="{CB678224-DAB1-416D-86C9-031B99CB5B5F}" srcOrd="0" destOrd="0" parTransId="{2D57D8D9-15BD-4012-BE44-3E200C339617}" sibTransId="{76853711-6EE3-4982-9ADF-5F753D17B0D9}"/>
    <dgm:cxn modelId="{C0F2EAB6-AD32-4D0C-9D52-4DE32816D5D2}" srcId="{CB678224-DAB1-416D-86C9-031B99CB5B5F}" destId="{5D172495-FE52-4E59-B13C-DC0E26ED65C7}" srcOrd="0" destOrd="0" parTransId="{BCDC3F8B-DBAB-4361-AE4E-19E9E8F11D48}" sibTransId="{5B8461F6-70D6-4602-9B32-4461D6009A29}"/>
    <dgm:cxn modelId="{55EE32BD-7E06-40D4-AAC6-5F5CF4758ED2}" type="presOf" srcId="{5D172495-FE52-4E59-B13C-DC0E26ED65C7}" destId="{CB557D9D-A2D5-4BAB-A76B-5B314E565827}" srcOrd="0" destOrd="0" presId="urn:microsoft.com/office/officeart/2008/layout/VerticalAccentList"/>
    <dgm:cxn modelId="{1B2FF2C7-DA0E-4EEB-BD8A-E98E7594E657}" type="presOf" srcId="{CB678224-DAB1-416D-86C9-031B99CB5B5F}" destId="{07CC496A-C31B-4408-932E-6E0CE0F8ABEA}" srcOrd="0" destOrd="0" presId="urn:microsoft.com/office/officeart/2008/layout/VerticalAccentList"/>
    <dgm:cxn modelId="{223C47F8-880F-438B-89BD-294714C55E82}" type="presOf" srcId="{7F8928B0-9C8A-4561-8F3C-9198A6E0ED71}" destId="{F2A98731-F503-497A-9169-3EDD93FEE392}" srcOrd="0" destOrd="0" presId="urn:microsoft.com/office/officeart/2008/layout/VerticalAccentList"/>
    <dgm:cxn modelId="{B1D91412-F954-455C-B17B-BFF47C773CE2}" type="presParOf" srcId="{F2A98731-F503-497A-9169-3EDD93FEE392}" destId="{9A606C6D-261D-4FBE-A13A-A589A9DB0DA8}" srcOrd="0" destOrd="0" presId="urn:microsoft.com/office/officeart/2008/layout/VerticalAccentList"/>
    <dgm:cxn modelId="{E1F36EB9-E7CD-484A-A2BA-A4754C78786D}" type="presParOf" srcId="{9A606C6D-261D-4FBE-A13A-A589A9DB0DA8}" destId="{07CC496A-C31B-4408-932E-6E0CE0F8ABEA}" srcOrd="0" destOrd="0" presId="urn:microsoft.com/office/officeart/2008/layout/VerticalAccentList"/>
    <dgm:cxn modelId="{F0305173-59AC-400D-B16E-4E55895C80C7}" type="presParOf" srcId="{F2A98731-F503-497A-9169-3EDD93FEE392}" destId="{28275890-DD67-4915-8D05-46D441C13D37}" srcOrd="1" destOrd="0" presId="urn:microsoft.com/office/officeart/2008/layout/VerticalAccentList"/>
    <dgm:cxn modelId="{5448C2BB-7E16-4390-8178-7451B504D3F6}" type="presParOf" srcId="{28275890-DD67-4915-8D05-46D441C13D37}" destId="{1D3FC8CD-2FF5-4A0F-BDD0-1036FEAD0042}" srcOrd="0" destOrd="0" presId="urn:microsoft.com/office/officeart/2008/layout/VerticalAccentList"/>
    <dgm:cxn modelId="{4CD8A218-9B96-484E-98D8-C30F288CC189}" type="presParOf" srcId="{28275890-DD67-4915-8D05-46D441C13D37}" destId="{8C698B53-CE01-4765-9987-33FFAAD649D1}" srcOrd="1" destOrd="0" presId="urn:microsoft.com/office/officeart/2008/layout/VerticalAccentList"/>
    <dgm:cxn modelId="{8B25DE5E-4677-46C7-B325-96C4834B49FA}" type="presParOf" srcId="{28275890-DD67-4915-8D05-46D441C13D37}" destId="{90CDA944-577A-4DB7-8D31-DFB2CD52714A}" srcOrd="2" destOrd="0" presId="urn:microsoft.com/office/officeart/2008/layout/VerticalAccentList"/>
    <dgm:cxn modelId="{D2A40B26-7DFB-478E-9B3E-CE422DEBBD86}" type="presParOf" srcId="{28275890-DD67-4915-8D05-46D441C13D37}" destId="{B60739E8-949A-4B44-AD19-30D8EC69DCEF}" srcOrd="3" destOrd="0" presId="urn:microsoft.com/office/officeart/2008/layout/VerticalAccentList"/>
    <dgm:cxn modelId="{40DA7907-634A-4EC6-AC6E-7835167960A6}" type="presParOf" srcId="{28275890-DD67-4915-8D05-46D441C13D37}" destId="{103F749E-BFAE-4180-BB20-B20990418A1D}" srcOrd="4" destOrd="0" presId="urn:microsoft.com/office/officeart/2008/layout/VerticalAccentList"/>
    <dgm:cxn modelId="{79121E99-2188-42DE-9E3C-1054F4A307E3}" type="presParOf" srcId="{28275890-DD67-4915-8D05-46D441C13D37}" destId="{27CEA5D6-E706-4079-B2BC-7385DEB43EDD}" srcOrd="5" destOrd="0" presId="urn:microsoft.com/office/officeart/2008/layout/VerticalAccentList"/>
    <dgm:cxn modelId="{0C0A0F81-70DE-4066-B3EE-7A23E9A1FF46}" type="presParOf" srcId="{28275890-DD67-4915-8D05-46D441C13D37}" destId="{6F4F939E-67DB-41B5-87F0-D1621DD1B388}" srcOrd="6" destOrd="0" presId="urn:microsoft.com/office/officeart/2008/layout/VerticalAccentList"/>
    <dgm:cxn modelId="{CB939769-3E9D-42EA-B539-EBACAA1C4F0B}" type="presParOf" srcId="{28275890-DD67-4915-8D05-46D441C13D37}" destId="{CB557D9D-A2D5-4BAB-A76B-5B314E565827}" srcOrd="7" destOrd="0" presId="urn:microsoft.com/office/officeart/2008/layout/VerticalAccentList"/>
    <dgm:cxn modelId="{C382A613-F17C-45F2-A606-3458FF5A4AD7}" type="presParOf" srcId="{F2A98731-F503-497A-9169-3EDD93FEE392}" destId="{B98815E4-8DFF-4318-96CB-39B289EF7D68}" srcOrd="2" destOrd="0" presId="urn:microsoft.com/office/officeart/2008/layout/VerticalAccentList"/>
    <dgm:cxn modelId="{840AA5F6-307A-4850-BA39-84799647A28F}" type="presParOf" srcId="{F2A98731-F503-497A-9169-3EDD93FEE392}" destId="{938B266D-DBE5-479A-A00C-EAA0D641B28D}" srcOrd="3" destOrd="0" presId="urn:microsoft.com/office/officeart/2008/layout/VerticalAccentList"/>
    <dgm:cxn modelId="{DDB1E617-86F9-4A17-A1E8-F4173D4AEB1F}" type="presParOf" srcId="{938B266D-DBE5-479A-A00C-EAA0D641B28D}" destId="{534372FB-FE29-4915-9526-32437C876CCE}" srcOrd="0" destOrd="0" presId="urn:microsoft.com/office/officeart/2008/layout/VerticalAccentList"/>
    <dgm:cxn modelId="{12310405-9038-4221-9CF6-093B3C2E7A80}" type="presParOf" srcId="{F2A98731-F503-497A-9169-3EDD93FEE392}" destId="{90DF2F5B-7290-444D-BA9E-FD559635E2BA}" srcOrd="4" destOrd="0" presId="urn:microsoft.com/office/officeart/2008/layout/VerticalAccentList"/>
    <dgm:cxn modelId="{5B8D9C8E-0292-44AB-809A-81DC0EC6FCF9}" type="presParOf" srcId="{90DF2F5B-7290-444D-BA9E-FD559635E2BA}" destId="{26D7F7EC-7EF8-4072-A222-28CA7B475036}" srcOrd="0" destOrd="0" presId="urn:microsoft.com/office/officeart/2008/layout/VerticalAccentList"/>
    <dgm:cxn modelId="{5C0E856C-AFB2-4BFA-9E13-B3982397381A}" type="presParOf" srcId="{90DF2F5B-7290-444D-BA9E-FD559635E2BA}" destId="{4F855E38-E7C9-413F-8623-28BA4601F907}" srcOrd="1" destOrd="0" presId="urn:microsoft.com/office/officeart/2008/layout/VerticalAccentList"/>
    <dgm:cxn modelId="{C0DB9D7C-9567-4F6F-B99F-83924656EE41}" type="presParOf" srcId="{90DF2F5B-7290-444D-BA9E-FD559635E2BA}" destId="{C4473BE0-854E-4E2F-8AE4-682EDB8B2EF9}" srcOrd="2" destOrd="0" presId="urn:microsoft.com/office/officeart/2008/layout/VerticalAccentList"/>
    <dgm:cxn modelId="{181DF902-1C52-4834-9AEB-4C2410E6A8D7}" type="presParOf" srcId="{90DF2F5B-7290-444D-BA9E-FD559635E2BA}" destId="{A3CA0687-486E-48C3-AFAE-49BF92DD5D61}" srcOrd="3" destOrd="0" presId="urn:microsoft.com/office/officeart/2008/layout/VerticalAccentList"/>
    <dgm:cxn modelId="{D79EFCF3-C1A3-4C7E-BBF9-06407CCD1653}" type="presParOf" srcId="{90DF2F5B-7290-444D-BA9E-FD559635E2BA}" destId="{7FA8CDC6-9B9E-4E9C-A835-555A467FFDA7}" srcOrd="4" destOrd="0" presId="urn:microsoft.com/office/officeart/2008/layout/VerticalAccentList"/>
    <dgm:cxn modelId="{721EED31-6AA7-466A-B7A2-FEF61DACAAF5}" type="presParOf" srcId="{90DF2F5B-7290-444D-BA9E-FD559635E2BA}" destId="{32F36ECD-6372-41D0-88D8-9C3CDBD915E9}" srcOrd="5" destOrd="0" presId="urn:microsoft.com/office/officeart/2008/layout/VerticalAccentList"/>
    <dgm:cxn modelId="{1C19F7D5-6C25-4B7B-9AB5-D385BFF904F0}" type="presParOf" srcId="{90DF2F5B-7290-444D-BA9E-FD559635E2BA}" destId="{AFAA6AFE-068B-4875-BD25-8DC1FA4EF774}" srcOrd="6" destOrd="0" presId="urn:microsoft.com/office/officeart/2008/layout/VerticalAccent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7F8928B0-9C8A-4561-8F3C-9198A6E0ED71}" type="doc">
      <dgm:prSet loTypeId="urn:microsoft.com/office/officeart/2008/layout/VerticalAccentList" loCatId="list" qsTypeId="urn:microsoft.com/office/officeart/2005/8/quickstyle/simple1" qsCatId="simple" csTypeId="urn:microsoft.com/office/officeart/2005/8/colors/colorful1" csCatId="colorful" phldr="1"/>
      <dgm:spPr/>
      <dgm:t>
        <a:bodyPr/>
        <a:lstStyle/>
        <a:p>
          <a:endParaRPr lang="it-IT"/>
        </a:p>
      </dgm:t>
    </dgm:pt>
    <dgm:pt modelId="{CB678224-DAB1-416D-86C9-031B99CB5B5F}">
      <dgm:prSet phldrT="[Testo]" custT="1"/>
      <dgm:spPr/>
      <dgm:t>
        <a:bodyPr/>
        <a:lstStyle/>
        <a:p>
          <a:r>
            <a:rPr lang="en-US" sz="1800" b="1" dirty="0">
              <a:latin typeface="Garamond" panose="02020404030301010803" pitchFamily="18" charset="0"/>
            </a:rPr>
            <a:t>2026-2030 Benchmarks</a:t>
          </a:r>
          <a:endParaRPr lang="en-GB" sz="1800" b="1" noProof="0" dirty="0">
            <a:latin typeface="Garamond" panose="02020404030301010803" pitchFamily="18" charset="0"/>
          </a:endParaRPr>
        </a:p>
      </dgm:t>
    </dgm:pt>
    <dgm:pt modelId="{2D57D8D9-15BD-4012-BE44-3E200C339617}" type="parTrans" cxnId="{F8848891-B247-4773-BFCA-30B602B632BF}">
      <dgm:prSet/>
      <dgm:spPr/>
      <dgm:t>
        <a:bodyPr/>
        <a:lstStyle/>
        <a:p>
          <a:endParaRPr lang="it-IT"/>
        </a:p>
      </dgm:t>
    </dgm:pt>
    <dgm:pt modelId="{76853711-6EE3-4982-9ADF-5F753D17B0D9}" type="sibTrans" cxnId="{F8848891-B247-4773-BFCA-30B602B632BF}">
      <dgm:prSet/>
      <dgm:spPr/>
      <dgm:t>
        <a:bodyPr/>
        <a:lstStyle/>
        <a:p>
          <a:endParaRPr lang="it-IT"/>
        </a:p>
      </dgm:t>
    </dgm:pt>
    <dgm:pt modelId="{3DD86456-E3A6-410C-A511-CFC52989C7FC}">
      <dgm:prSet phldrT="[Testo]" custT="1"/>
      <dgm:spPr/>
      <dgm:t>
        <a:bodyPr/>
        <a:lstStyle/>
        <a:p>
          <a:r>
            <a:rPr lang="en-GB" sz="1800" noProof="0" dirty="0">
              <a:latin typeface="Garamond" panose="02020404030301010803" pitchFamily="18" charset="0"/>
            </a:rPr>
            <a:t>Data - average value of the 10 % most efficient installations</a:t>
          </a:r>
        </a:p>
      </dgm:t>
    </dgm:pt>
    <dgm:pt modelId="{6303074F-1A69-4797-B9EF-D03711987739}" type="parTrans" cxnId="{E0E5B30F-BE5C-4640-9142-BCC9EC345B0A}">
      <dgm:prSet/>
      <dgm:spPr/>
      <dgm:t>
        <a:bodyPr/>
        <a:lstStyle/>
        <a:p>
          <a:endParaRPr lang="it-IT"/>
        </a:p>
      </dgm:t>
    </dgm:pt>
    <dgm:pt modelId="{A85A8899-D19F-41A8-8DA7-E58E5C15E157}" type="sibTrans" cxnId="{E0E5B30F-BE5C-4640-9142-BCC9EC345B0A}">
      <dgm:prSet/>
      <dgm:spPr/>
      <dgm:t>
        <a:bodyPr/>
        <a:lstStyle/>
        <a:p>
          <a:endParaRPr lang="it-IT"/>
        </a:p>
      </dgm:t>
    </dgm:pt>
    <dgm:pt modelId="{BF9853A9-ED9C-4598-BC34-548F11101640}">
      <dgm:prSet custT="1"/>
      <dgm:spPr/>
      <dgm:t>
        <a:bodyPr/>
        <a:lstStyle/>
        <a:p>
          <a:r>
            <a:rPr lang="en-US" sz="1800" dirty="0">
              <a:latin typeface="Garamond" panose="02020404030301010803" pitchFamily="18" charset="0"/>
            </a:rPr>
            <a:t>The annual reduction rate for the product benchmark for hot metal shall not be affected by the change of benchmark definitions and system boundaries applicable</a:t>
          </a:r>
          <a:endParaRPr lang="it-IT" sz="1800" noProof="0" dirty="0">
            <a:latin typeface="Garamond" panose="02020404030301010803" pitchFamily="18" charset="0"/>
          </a:endParaRPr>
        </a:p>
      </dgm:t>
    </dgm:pt>
    <dgm:pt modelId="{AF5EEB4E-36C5-40B8-B5DD-F890742BF168}" type="parTrans" cxnId="{22B9E763-299A-4E14-9B5A-DB9BDEB5BC05}">
      <dgm:prSet/>
      <dgm:spPr/>
      <dgm:t>
        <a:bodyPr/>
        <a:lstStyle/>
        <a:p>
          <a:endParaRPr lang="it-IT"/>
        </a:p>
      </dgm:t>
    </dgm:pt>
    <dgm:pt modelId="{F5832B91-3C2D-47EA-8ADE-8958BC18DCAE}" type="sibTrans" cxnId="{22B9E763-299A-4E14-9B5A-DB9BDEB5BC05}">
      <dgm:prSet/>
      <dgm:spPr/>
      <dgm:t>
        <a:bodyPr/>
        <a:lstStyle/>
        <a:p>
          <a:endParaRPr lang="it-IT"/>
        </a:p>
      </dgm:t>
    </dgm:pt>
    <dgm:pt modelId="{4EFBD4FB-E8F1-4650-ACDD-72B4CDA38EC6}">
      <dgm:prSet custT="1"/>
      <dgm:spPr/>
      <dgm:t>
        <a:bodyPr/>
        <a:lstStyle/>
        <a:p>
          <a:r>
            <a:rPr lang="en-US" sz="1800" dirty="0">
              <a:latin typeface="Garamond" panose="02020404030301010803" pitchFamily="18" charset="0"/>
            </a:rPr>
            <a:t>Benchmark values for aromatics and syngas, those benchmark values shall be adjusted by the same percentage as the refineries benchmarks in order to preserve a level playing field for producers of those products</a:t>
          </a:r>
          <a:endParaRPr lang="it-IT" sz="1800" noProof="0" dirty="0">
            <a:latin typeface="Garamond" panose="02020404030301010803" pitchFamily="18" charset="0"/>
          </a:endParaRPr>
        </a:p>
      </dgm:t>
    </dgm:pt>
    <dgm:pt modelId="{42E1F81A-B5AE-4653-A3C8-62175C6E945C}" type="parTrans" cxnId="{C57196F2-7D68-4394-B464-1804C9D42FEA}">
      <dgm:prSet/>
      <dgm:spPr/>
      <dgm:t>
        <a:bodyPr/>
        <a:lstStyle/>
        <a:p>
          <a:endParaRPr lang="it-IT"/>
        </a:p>
      </dgm:t>
    </dgm:pt>
    <dgm:pt modelId="{EC36CF42-EA41-4D1C-BF61-C9177D67789B}" type="sibTrans" cxnId="{C57196F2-7D68-4394-B464-1804C9D42FEA}">
      <dgm:prSet/>
      <dgm:spPr/>
      <dgm:t>
        <a:bodyPr/>
        <a:lstStyle/>
        <a:p>
          <a:endParaRPr lang="it-IT"/>
        </a:p>
      </dgm:t>
    </dgm:pt>
    <dgm:pt modelId="{F728319F-994F-4E1C-A3C6-4B2C8E1B1F7F}">
      <dgm:prSet phldrT="[Testo]" custT="1"/>
      <dgm:spPr/>
      <dgm:t>
        <a:bodyPr/>
        <a:lstStyle/>
        <a:p>
          <a:r>
            <a:rPr lang="en-US" sz="1800" noProof="0" dirty="0">
              <a:latin typeface="Garamond" panose="02020404030301010803" pitchFamily="18" charset="0"/>
            </a:rPr>
            <a:t>Annual reduction rate  0.3%  ÷ 2.5%</a:t>
          </a:r>
          <a:endParaRPr lang="en-GB" sz="1800" noProof="0" dirty="0">
            <a:latin typeface="Garamond" panose="02020404030301010803" pitchFamily="18" charset="0"/>
          </a:endParaRPr>
        </a:p>
      </dgm:t>
    </dgm:pt>
    <dgm:pt modelId="{7E13D4A1-F111-47E1-A30A-D2EA981E1E80}" type="sibTrans" cxnId="{6F911016-5B6C-403B-BF46-FAC44C00834F}">
      <dgm:prSet/>
      <dgm:spPr/>
      <dgm:t>
        <a:bodyPr/>
        <a:lstStyle/>
        <a:p>
          <a:endParaRPr lang="it-IT"/>
        </a:p>
      </dgm:t>
    </dgm:pt>
    <dgm:pt modelId="{293AD67B-4BEC-46F9-9F0B-9EB30C72C8AE}" type="parTrans" cxnId="{6F911016-5B6C-403B-BF46-FAC44C00834F}">
      <dgm:prSet/>
      <dgm:spPr/>
      <dgm:t>
        <a:bodyPr/>
        <a:lstStyle/>
        <a:p>
          <a:endParaRPr lang="it-IT"/>
        </a:p>
      </dgm:t>
    </dgm:pt>
    <dgm:pt modelId="{F2A98731-F503-497A-9169-3EDD93FEE392}" type="pres">
      <dgm:prSet presAssocID="{7F8928B0-9C8A-4561-8F3C-9198A6E0ED71}" presName="Name0" presStyleCnt="0">
        <dgm:presLayoutVars>
          <dgm:chMax/>
          <dgm:chPref/>
          <dgm:dir/>
        </dgm:presLayoutVars>
      </dgm:prSet>
      <dgm:spPr/>
    </dgm:pt>
    <dgm:pt modelId="{9A606C6D-261D-4FBE-A13A-A589A9DB0DA8}" type="pres">
      <dgm:prSet presAssocID="{CB678224-DAB1-416D-86C9-031B99CB5B5F}" presName="parenttextcomposite" presStyleCnt="0"/>
      <dgm:spPr/>
    </dgm:pt>
    <dgm:pt modelId="{07CC496A-C31B-4408-932E-6E0CE0F8ABEA}" type="pres">
      <dgm:prSet presAssocID="{CB678224-DAB1-416D-86C9-031B99CB5B5F}" presName="parenttext" presStyleLbl="revTx" presStyleIdx="0" presStyleCnt="3">
        <dgm:presLayoutVars>
          <dgm:chMax/>
          <dgm:chPref val="2"/>
          <dgm:bulletEnabled val="1"/>
        </dgm:presLayoutVars>
      </dgm:prSet>
      <dgm:spPr/>
    </dgm:pt>
    <dgm:pt modelId="{28275890-DD67-4915-8D05-46D441C13D37}" type="pres">
      <dgm:prSet presAssocID="{CB678224-DAB1-416D-86C9-031B99CB5B5F}" presName="composite" presStyleCnt="0"/>
      <dgm:spPr/>
    </dgm:pt>
    <dgm:pt modelId="{1D3FC8CD-2FF5-4A0F-BDD0-1036FEAD0042}" type="pres">
      <dgm:prSet presAssocID="{CB678224-DAB1-416D-86C9-031B99CB5B5F}" presName="chevron1" presStyleLbl="alignNode1" presStyleIdx="0" presStyleCnt="21"/>
      <dgm:spPr/>
    </dgm:pt>
    <dgm:pt modelId="{8C698B53-CE01-4765-9987-33FFAAD649D1}" type="pres">
      <dgm:prSet presAssocID="{CB678224-DAB1-416D-86C9-031B99CB5B5F}" presName="chevron2" presStyleLbl="alignNode1" presStyleIdx="1" presStyleCnt="21"/>
      <dgm:spPr/>
    </dgm:pt>
    <dgm:pt modelId="{90CDA944-577A-4DB7-8D31-DFB2CD52714A}" type="pres">
      <dgm:prSet presAssocID="{CB678224-DAB1-416D-86C9-031B99CB5B5F}" presName="chevron3" presStyleLbl="alignNode1" presStyleIdx="2" presStyleCnt="21"/>
      <dgm:spPr/>
    </dgm:pt>
    <dgm:pt modelId="{B60739E8-949A-4B44-AD19-30D8EC69DCEF}" type="pres">
      <dgm:prSet presAssocID="{CB678224-DAB1-416D-86C9-031B99CB5B5F}" presName="chevron4" presStyleLbl="alignNode1" presStyleIdx="3" presStyleCnt="21"/>
      <dgm:spPr/>
    </dgm:pt>
    <dgm:pt modelId="{103F749E-BFAE-4180-BB20-B20990418A1D}" type="pres">
      <dgm:prSet presAssocID="{CB678224-DAB1-416D-86C9-031B99CB5B5F}" presName="chevron5" presStyleLbl="alignNode1" presStyleIdx="4" presStyleCnt="21"/>
      <dgm:spPr/>
    </dgm:pt>
    <dgm:pt modelId="{27CEA5D6-E706-4079-B2BC-7385DEB43EDD}" type="pres">
      <dgm:prSet presAssocID="{CB678224-DAB1-416D-86C9-031B99CB5B5F}" presName="chevron6" presStyleLbl="alignNode1" presStyleIdx="5" presStyleCnt="21"/>
      <dgm:spPr/>
    </dgm:pt>
    <dgm:pt modelId="{6F4F939E-67DB-41B5-87F0-D1621DD1B388}" type="pres">
      <dgm:prSet presAssocID="{CB678224-DAB1-416D-86C9-031B99CB5B5F}" presName="chevron7" presStyleLbl="alignNode1" presStyleIdx="6" presStyleCnt="21"/>
      <dgm:spPr/>
    </dgm:pt>
    <dgm:pt modelId="{CB557D9D-A2D5-4BAB-A76B-5B314E565827}" type="pres">
      <dgm:prSet presAssocID="{CB678224-DAB1-416D-86C9-031B99CB5B5F}" presName="childtext" presStyleLbl="solidFgAcc1" presStyleIdx="0" presStyleCnt="1" custScaleY="85342">
        <dgm:presLayoutVars>
          <dgm:chMax/>
          <dgm:chPref val="0"/>
          <dgm:bulletEnabled val="1"/>
        </dgm:presLayoutVars>
      </dgm:prSet>
      <dgm:spPr/>
    </dgm:pt>
    <dgm:pt modelId="{B98815E4-8DFF-4318-96CB-39B289EF7D68}" type="pres">
      <dgm:prSet presAssocID="{76853711-6EE3-4982-9ADF-5F753D17B0D9}" presName="sibTrans" presStyleCnt="0"/>
      <dgm:spPr/>
    </dgm:pt>
    <dgm:pt modelId="{CA726E5D-CA1B-4057-B69F-BC8AD2AFFD5F}" type="pres">
      <dgm:prSet presAssocID="{BF9853A9-ED9C-4598-BC34-548F11101640}" presName="parenttextcomposite" presStyleCnt="0"/>
      <dgm:spPr/>
    </dgm:pt>
    <dgm:pt modelId="{07EA5997-0A53-4A0C-9CF2-E6AD90F26A8E}" type="pres">
      <dgm:prSet presAssocID="{BF9853A9-ED9C-4598-BC34-548F11101640}" presName="parenttext" presStyleLbl="revTx" presStyleIdx="1" presStyleCnt="3">
        <dgm:presLayoutVars>
          <dgm:chMax/>
          <dgm:chPref val="2"/>
          <dgm:bulletEnabled val="1"/>
        </dgm:presLayoutVars>
      </dgm:prSet>
      <dgm:spPr/>
    </dgm:pt>
    <dgm:pt modelId="{AF3D2F5C-7F9E-4665-A941-BBFEFB579678}" type="pres">
      <dgm:prSet presAssocID="{BF9853A9-ED9C-4598-BC34-548F11101640}" presName="parallelogramComposite" presStyleCnt="0"/>
      <dgm:spPr/>
    </dgm:pt>
    <dgm:pt modelId="{576B12E9-6436-4DC1-B886-6EDF454B122C}" type="pres">
      <dgm:prSet presAssocID="{BF9853A9-ED9C-4598-BC34-548F11101640}" presName="parallelogram1" presStyleLbl="alignNode1" presStyleIdx="7" presStyleCnt="21"/>
      <dgm:spPr/>
    </dgm:pt>
    <dgm:pt modelId="{9199FF90-CB2D-4D5F-8AC4-8D8136FB15C4}" type="pres">
      <dgm:prSet presAssocID="{BF9853A9-ED9C-4598-BC34-548F11101640}" presName="parallelogram2" presStyleLbl="alignNode1" presStyleIdx="8" presStyleCnt="21"/>
      <dgm:spPr/>
    </dgm:pt>
    <dgm:pt modelId="{7B23DA11-F218-45DE-8C32-A08D92148601}" type="pres">
      <dgm:prSet presAssocID="{BF9853A9-ED9C-4598-BC34-548F11101640}" presName="parallelogram3" presStyleLbl="alignNode1" presStyleIdx="9" presStyleCnt="21"/>
      <dgm:spPr/>
    </dgm:pt>
    <dgm:pt modelId="{DC13CF6E-3731-4A14-951B-43BE86FC4C03}" type="pres">
      <dgm:prSet presAssocID="{BF9853A9-ED9C-4598-BC34-548F11101640}" presName="parallelogram4" presStyleLbl="alignNode1" presStyleIdx="10" presStyleCnt="21"/>
      <dgm:spPr/>
    </dgm:pt>
    <dgm:pt modelId="{D56A3D36-5952-4090-90A4-79B8C52DC1CD}" type="pres">
      <dgm:prSet presAssocID="{BF9853A9-ED9C-4598-BC34-548F11101640}" presName="parallelogram5" presStyleLbl="alignNode1" presStyleIdx="11" presStyleCnt="21"/>
      <dgm:spPr/>
    </dgm:pt>
    <dgm:pt modelId="{B13E5E0C-D4DA-49FA-BEA2-F9C65E937B27}" type="pres">
      <dgm:prSet presAssocID="{BF9853A9-ED9C-4598-BC34-548F11101640}" presName="parallelogram6" presStyleLbl="alignNode1" presStyleIdx="12" presStyleCnt="21"/>
      <dgm:spPr/>
    </dgm:pt>
    <dgm:pt modelId="{1AFA9D39-8C40-428D-9C30-24D41D1C2562}" type="pres">
      <dgm:prSet presAssocID="{BF9853A9-ED9C-4598-BC34-548F11101640}" presName="parallelogram7" presStyleLbl="alignNode1" presStyleIdx="13" presStyleCnt="21"/>
      <dgm:spPr/>
    </dgm:pt>
    <dgm:pt modelId="{2211D781-118B-4713-99C3-8BAA3E34140D}" type="pres">
      <dgm:prSet presAssocID="{F5832B91-3C2D-47EA-8ADE-8958BC18DCAE}" presName="sibTrans" presStyleCnt="0"/>
      <dgm:spPr/>
    </dgm:pt>
    <dgm:pt modelId="{C9578D5C-B09A-4A94-8F76-FBEAAF35158F}" type="pres">
      <dgm:prSet presAssocID="{4EFBD4FB-E8F1-4650-ACDD-72B4CDA38EC6}" presName="parenttextcomposite" presStyleCnt="0"/>
      <dgm:spPr/>
    </dgm:pt>
    <dgm:pt modelId="{E578B524-4F59-466C-92F6-E5EE26CE0197}" type="pres">
      <dgm:prSet presAssocID="{4EFBD4FB-E8F1-4650-ACDD-72B4CDA38EC6}" presName="parenttext" presStyleLbl="revTx" presStyleIdx="2" presStyleCnt="3">
        <dgm:presLayoutVars>
          <dgm:chMax/>
          <dgm:chPref val="2"/>
          <dgm:bulletEnabled val="1"/>
        </dgm:presLayoutVars>
      </dgm:prSet>
      <dgm:spPr/>
    </dgm:pt>
    <dgm:pt modelId="{E2069A0D-B444-4C43-B07F-C2AEA60B3317}" type="pres">
      <dgm:prSet presAssocID="{4EFBD4FB-E8F1-4650-ACDD-72B4CDA38EC6}" presName="parallelogramComposite" presStyleCnt="0"/>
      <dgm:spPr/>
    </dgm:pt>
    <dgm:pt modelId="{CEF2130A-51DB-4265-AED4-547FEC1DEF9C}" type="pres">
      <dgm:prSet presAssocID="{4EFBD4FB-E8F1-4650-ACDD-72B4CDA38EC6}" presName="parallelogram1" presStyleLbl="alignNode1" presStyleIdx="14" presStyleCnt="21"/>
      <dgm:spPr/>
    </dgm:pt>
    <dgm:pt modelId="{3859961B-0728-4B93-9D2A-415CF9424C7E}" type="pres">
      <dgm:prSet presAssocID="{4EFBD4FB-E8F1-4650-ACDD-72B4CDA38EC6}" presName="parallelogram2" presStyleLbl="alignNode1" presStyleIdx="15" presStyleCnt="21"/>
      <dgm:spPr/>
    </dgm:pt>
    <dgm:pt modelId="{CBDCCD1F-77DC-41E2-BAA5-F02E8C3BF31F}" type="pres">
      <dgm:prSet presAssocID="{4EFBD4FB-E8F1-4650-ACDD-72B4CDA38EC6}" presName="parallelogram3" presStyleLbl="alignNode1" presStyleIdx="16" presStyleCnt="21"/>
      <dgm:spPr/>
    </dgm:pt>
    <dgm:pt modelId="{A063BD99-3CC1-4FB3-BA21-953F68EAB390}" type="pres">
      <dgm:prSet presAssocID="{4EFBD4FB-E8F1-4650-ACDD-72B4CDA38EC6}" presName="parallelogram4" presStyleLbl="alignNode1" presStyleIdx="17" presStyleCnt="21"/>
      <dgm:spPr/>
    </dgm:pt>
    <dgm:pt modelId="{D72981BE-DB70-42F2-98AE-79FF2B5CEE99}" type="pres">
      <dgm:prSet presAssocID="{4EFBD4FB-E8F1-4650-ACDD-72B4CDA38EC6}" presName="parallelogram5" presStyleLbl="alignNode1" presStyleIdx="18" presStyleCnt="21"/>
      <dgm:spPr/>
    </dgm:pt>
    <dgm:pt modelId="{29DFC040-9E08-416C-B0F8-A42F552A7ECA}" type="pres">
      <dgm:prSet presAssocID="{4EFBD4FB-E8F1-4650-ACDD-72B4CDA38EC6}" presName="parallelogram6" presStyleLbl="alignNode1" presStyleIdx="19" presStyleCnt="21"/>
      <dgm:spPr/>
    </dgm:pt>
    <dgm:pt modelId="{22412B3A-83E2-4AC9-B7A2-802D4CD80193}" type="pres">
      <dgm:prSet presAssocID="{4EFBD4FB-E8F1-4650-ACDD-72B4CDA38EC6}" presName="parallelogram7" presStyleLbl="alignNode1" presStyleIdx="20" presStyleCnt="21"/>
      <dgm:spPr/>
    </dgm:pt>
  </dgm:ptLst>
  <dgm:cxnLst>
    <dgm:cxn modelId="{E0E5B30F-BE5C-4640-9142-BCC9EC345B0A}" srcId="{CB678224-DAB1-416D-86C9-031B99CB5B5F}" destId="{3DD86456-E3A6-410C-A511-CFC52989C7FC}" srcOrd="0" destOrd="0" parTransId="{6303074F-1A69-4797-B9EF-D03711987739}" sibTransId="{A85A8899-D19F-41A8-8DA7-E58E5C15E157}"/>
    <dgm:cxn modelId="{7A5B3711-9331-49B6-8E93-D58DFAF906E0}" type="presOf" srcId="{4EFBD4FB-E8F1-4650-ACDD-72B4CDA38EC6}" destId="{E578B524-4F59-466C-92F6-E5EE26CE0197}" srcOrd="0" destOrd="0" presId="urn:microsoft.com/office/officeart/2008/layout/VerticalAccentList"/>
    <dgm:cxn modelId="{6F911016-5B6C-403B-BF46-FAC44C00834F}" srcId="{CB678224-DAB1-416D-86C9-031B99CB5B5F}" destId="{F728319F-994F-4E1C-A3C6-4B2C8E1B1F7F}" srcOrd="1" destOrd="0" parTransId="{293AD67B-4BEC-46F9-9F0B-9EB30C72C8AE}" sibTransId="{7E13D4A1-F111-47E1-A30A-D2EA981E1E80}"/>
    <dgm:cxn modelId="{2FBD1A38-7890-4473-9DED-A67537F653F1}" type="presOf" srcId="{F728319F-994F-4E1C-A3C6-4B2C8E1B1F7F}" destId="{CB557D9D-A2D5-4BAB-A76B-5B314E565827}" srcOrd="0" destOrd="1" presId="urn:microsoft.com/office/officeart/2008/layout/VerticalAccentList"/>
    <dgm:cxn modelId="{3AB0A040-1CE5-4010-BF6D-1DB3D8EB9C3B}" type="presOf" srcId="{BF9853A9-ED9C-4598-BC34-548F11101640}" destId="{07EA5997-0A53-4A0C-9CF2-E6AD90F26A8E}" srcOrd="0" destOrd="0" presId="urn:microsoft.com/office/officeart/2008/layout/VerticalAccentList"/>
    <dgm:cxn modelId="{22B9E763-299A-4E14-9B5A-DB9BDEB5BC05}" srcId="{7F8928B0-9C8A-4561-8F3C-9198A6E0ED71}" destId="{BF9853A9-ED9C-4598-BC34-548F11101640}" srcOrd="1" destOrd="0" parTransId="{AF5EEB4E-36C5-40B8-B5DD-F890742BF168}" sibTransId="{F5832B91-3C2D-47EA-8ADE-8958BC18DCAE}"/>
    <dgm:cxn modelId="{F8848891-B247-4773-BFCA-30B602B632BF}" srcId="{7F8928B0-9C8A-4561-8F3C-9198A6E0ED71}" destId="{CB678224-DAB1-416D-86C9-031B99CB5B5F}" srcOrd="0" destOrd="0" parTransId="{2D57D8D9-15BD-4012-BE44-3E200C339617}" sibTransId="{76853711-6EE3-4982-9ADF-5F753D17B0D9}"/>
    <dgm:cxn modelId="{688F40A3-3FDD-4BB2-8B9D-4273F745C370}" type="presOf" srcId="{3DD86456-E3A6-410C-A511-CFC52989C7FC}" destId="{CB557D9D-A2D5-4BAB-A76B-5B314E565827}" srcOrd="0" destOrd="0" presId="urn:microsoft.com/office/officeart/2008/layout/VerticalAccentList"/>
    <dgm:cxn modelId="{1B2FF2C7-DA0E-4EEB-BD8A-E98E7594E657}" type="presOf" srcId="{CB678224-DAB1-416D-86C9-031B99CB5B5F}" destId="{07CC496A-C31B-4408-932E-6E0CE0F8ABEA}" srcOrd="0" destOrd="0" presId="urn:microsoft.com/office/officeart/2008/layout/VerticalAccentList"/>
    <dgm:cxn modelId="{C57196F2-7D68-4394-B464-1804C9D42FEA}" srcId="{7F8928B0-9C8A-4561-8F3C-9198A6E0ED71}" destId="{4EFBD4FB-E8F1-4650-ACDD-72B4CDA38EC6}" srcOrd="2" destOrd="0" parTransId="{42E1F81A-B5AE-4653-A3C8-62175C6E945C}" sibTransId="{EC36CF42-EA41-4D1C-BF61-C9177D67789B}"/>
    <dgm:cxn modelId="{223C47F8-880F-438B-89BD-294714C55E82}" type="presOf" srcId="{7F8928B0-9C8A-4561-8F3C-9198A6E0ED71}" destId="{F2A98731-F503-497A-9169-3EDD93FEE392}" srcOrd="0" destOrd="0" presId="urn:microsoft.com/office/officeart/2008/layout/VerticalAccentList"/>
    <dgm:cxn modelId="{B1D91412-F954-455C-B17B-BFF47C773CE2}" type="presParOf" srcId="{F2A98731-F503-497A-9169-3EDD93FEE392}" destId="{9A606C6D-261D-4FBE-A13A-A589A9DB0DA8}" srcOrd="0" destOrd="0" presId="urn:microsoft.com/office/officeart/2008/layout/VerticalAccentList"/>
    <dgm:cxn modelId="{E1F36EB9-E7CD-484A-A2BA-A4754C78786D}" type="presParOf" srcId="{9A606C6D-261D-4FBE-A13A-A589A9DB0DA8}" destId="{07CC496A-C31B-4408-932E-6E0CE0F8ABEA}" srcOrd="0" destOrd="0" presId="urn:microsoft.com/office/officeart/2008/layout/VerticalAccentList"/>
    <dgm:cxn modelId="{5813E93D-EBF0-4832-A533-A039ED8D3C82}" type="presParOf" srcId="{F2A98731-F503-497A-9169-3EDD93FEE392}" destId="{28275890-DD67-4915-8D05-46D441C13D37}" srcOrd="1" destOrd="0" presId="urn:microsoft.com/office/officeart/2008/layout/VerticalAccentList"/>
    <dgm:cxn modelId="{E36E5221-A735-4009-A52B-FAF6F2AE3E81}" type="presParOf" srcId="{28275890-DD67-4915-8D05-46D441C13D37}" destId="{1D3FC8CD-2FF5-4A0F-BDD0-1036FEAD0042}" srcOrd="0" destOrd="0" presId="urn:microsoft.com/office/officeart/2008/layout/VerticalAccentList"/>
    <dgm:cxn modelId="{069929CC-C022-4D30-954E-85596FADE581}" type="presParOf" srcId="{28275890-DD67-4915-8D05-46D441C13D37}" destId="{8C698B53-CE01-4765-9987-33FFAAD649D1}" srcOrd="1" destOrd="0" presId="urn:microsoft.com/office/officeart/2008/layout/VerticalAccentList"/>
    <dgm:cxn modelId="{3B2736FE-0246-4CC4-AE26-1A0E82DD99EA}" type="presParOf" srcId="{28275890-DD67-4915-8D05-46D441C13D37}" destId="{90CDA944-577A-4DB7-8D31-DFB2CD52714A}" srcOrd="2" destOrd="0" presId="urn:microsoft.com/office/officeart/2008/layout/VerticalAccentList"/>
    <dgm:cxn modelId="{214E446F-E42A-4560-A76F-F2C384B09EBC}" type="presParOf" srcId="{28275890-DD67-4915-8D05-46D441C13D37}" destId="{B60739E8-949A-4B44-AD19-30D8EC69DCEF}" srcOrd="3" destOrd="0" presId="urn:microsoft.com/office/officeart/2008/layout/VerticalAccentList"/>
    <dgm:cxn modelId="{7F1C5B67-0FB7-412A-9187-B5B20E36C539}" type="presParOf" srcId="{28275890-DD67-4915-8D05-46D441C13D37}" destId="{103F749E-BFAE-4180-BB20-B20990418A1D}" srcOrd="4" destOrd="0" presId="urn:microsoft.com/office/officeart/2008/layout/VerticalAccentList"/>
    <dgm:cxn modelId="{7C75D056-A99A-4E82-B6D5-73746D36BA91}" type="presParOf" srcId="{28275890-DD67-4915-8D05-46D441C13D37}" destId="{27CEA5D6-E706-4079-B2BC-7385DEB43EDD}" srcOrd="5" destOrd="0" presId="urn:microsoft.com/office/officeart/2008/layout/VerticalAccentList"/>
    <dgm:cxn modelId="{0B783C8A-1EF4-4AF0-8DA8-6AAFCEF291FA}" type="presParOf" srcId="{28275890-DD67-4915-8D05-46D441C13D37}" destId="{6F4F939E-67DB-41B5-87F0-D1621DD1B388}" srcOrd="6" destOrd="0" presId="urn:microsoft.com/office/officeart/2008/layout/VerticalAccentList"/>
    <dgm:cxn modelId="{8C70C5CA-BDAB-4FC5-9562-017009A7DE36}" type="presParOf" srcId="{28275890-DD67-4915-8D05-46D441C13D37}" destId="{CB557D9D-A2D5-4BAB-A76B-5B314E565827}" srcOrd="7" destOrd="0" presId="urn:microsoft.com/office/officeart/2008/layout/VerticalAccentList"/>
    <dgm:cxn modelId="{555641E6-7FBD-440A-9278-3324208196E1}" type="presParOf" srcId="{F2A98731-F503-497A-9169-3EDD93FEE392}" destId="{B98815E4-8DFF-4318-96CB-39B289EF7D68}" srcOrd="2" destOrd="0" presId="urn:microsoft.com/office/officeart/2008/layout/VerticalAccentList"/>
    <dgm:cxn modelId="{CB80AA72-D55A-4F70-BAEA-96DDD0305FB8}" type="presParOf" srcId="{F2A98731-F503-497A-9169-3EDD93FEE392}" destId="{CA726E5D-CA1B-4057-B69F-BC8AD2AFFD5F}" srcOrd="3" destOrd="0" presId="urn:microsoft.com/office/officeart/2008/layout/VerticalAccentList"/>
    <dgm:cxn modelId="{4D77B742-E8D2-4B34-88D6-53C5D04BF2A1}" type="presParOf" srcId="{CA726E5D-CA1B-4057-B69F-BC8AD2AFFD5F}" destId="{07EA5997-0A53-4A0C-9CF2-E6AD90F26A8E}" srcOrd="0" destOrd="0" presId="urn:microsoft.com/office/officeart/2008/layout/VerticalAccentList"/>
    <dgm:cxn modelId="{9D6FF9A4-D332-431B-9ECA-985DF1874ED4}" type="presParOf" srcId="{F2A98731-F503-497A-9169-3EDD93FEE392}" destId="{AF3D2F5C-7F9E-4665-A941-BBFEFB579678}" srcOrd="4" destOrd="0" presId="urn:microsoft.com/office/officeart/2008/layout/VerticalAccentList"/>
    <dgm:cxn modelId="{EF1F5B70-DFAC-4869-812E-562ED08D1518}" type="presParOf" srcId="{AF3D2F5C-7F9E-4665-A941-BBFEFB579678}" destId="{576B12E9-6436-4DC1-B886-6EDF454B122C}" srcOrd="0" destOrd="0" presId="urn:microsoft.com/office/officeart/2008/layout/VerticalAccentList"/>
    <dgm:cxn modelId="{ABE1DAFF-A859-491F-AA2B-DB3B8E4FDAD4}" type="presParOf" srcId="{AF3D2F5C-7F9E-4665-A941-BBFEFB579678}" destId="{9199FF90-CB2D-4D5F-8AC4-8D8136FB15C4}" srcOrd="1" destOrd="0" presId="urn:microsoft.com/office/officeart/2008/layout/VerticalAccentList"/>
    <dgm:cxn modelId="{B439D6AC-7428-469E-B3D3-2482DD1E443C}" type="presParOf" srcId="{AF3D2F5C-7F9E-4665-A941-BBFEFB579678}" destId="{7B23DA11-F218-45DE-8C32-A08D92148601}" srcOrd="2" destOrd="0" presId="urn:microsoft.com/office/officeart/2008/layout/VerticalAccentList"/>
    <dgm:cxn modelId="{D983AAE4-281D-4BEA-9D82-32AB6F57D951}" type="presParOf" srcId="{AF3D2F5C-7F9E-4665-A941-BBFEFB579678}" destId="{DC13CF6E-3731-4A14-951B-43BE86FC4C03}" srcOrd="3" destOrd="0" presId="urn:microsoft.com/office/officeart/2008/layout/VerticalAccentList"/>
    <dgm:cxn modelId="{8BA5F5D0-93AB-40F0-ABE6-3C3A717A169E}" type="presParOf" srcId="{AF3D2F5C-7F9E-4665-A941-BBFEFB579678}" destId="{D56A3D36-5952-4090-90A4-79B8C52DC1CD}" srcOrd="4" destOrd="0" presId="urn:microsoft.com/office/officeart/2008/layout/VerticalAccentList"/>
    <dgm:cxn modelId="{41946296-5B4A-4DDC-89E5-588DB77ADEA3}" type="presParOf" srcId="{AF3D2F5C-7F9E-4665-A941-BBFEFB579678}" destId="{B13E5E0C-D4DA-49FA-BEA2-F9C65E937B27}" srcOrd="5" destOrd="0" presId="urn:microsoft.com/office/officeart/2008/layout/VerticalAccentList"/>
    <dgm:cxn modelId="{1B98CF21-4B13-49DB-A3AB-576340FC2B83}" type="presParOf" srcId="{AF3D2F5C-7F9E-4665-A941-BBFEFB579678}" destId="{1AFA9D39-8C40-428D-9C30-24D41D1C2562}" srcOrd="6" destOrd="0" presId="urn:microsoft.com/office/officeart/2008/layout/VerticalAccentList"/>
    <dgm:cxn modelId="{3B762CCB-9BA0-41D5-AEBA-20F959C24852}" type="presParOf" srcId="{F2A98731-F503-497A-9169-3EDD93FEE392}" destId="{2211D781-118B-4713-99C3-8BAA3E34140D}" srcOrd="5" destOrd="0" presId="urn:microsoft.com/office/officeart/2008/layout/VerticalAccentList"/>
    <dgm:cxn modelId="{8579622F-7F6A-4550-A71C-4E37F4234E5C}" type="presParOf" srcId="{F2A98731-F503-497A-9169-3EDD93FEE392}" destId="{C9578D5C-B09A-4A94-8F76-FBEAAF35158F}" srcOrd="6" destOrd="0" presId="urn:microsoft.com/office/officeart/2008/layout/VerticalAccentList"/>
    <dgm:cxn modelId="{57BF2D36-ED6B-4225-90C0-5989302726BC}" type="presParOf" srcId="{C9578D5C-B09A-4A94-8F76-FBEAAF35158F}" destId="{E578B524-4F59-466C-92F6-E5EE26CE0197}" srcOrd="0" destOrd="0" presId="urn:microsoft.com/office/officeart/2008/layout/VerticalAccentList"/>
    <dgm:cxn modelId="{C15BE707-0A7A-4B44-BDD5-45CA4D448644}" type="presParOf" srcId="{F2A98731-F503-497A-9169-3EDD93FEE392}" destId="{E2069A0D-B444-4C43-B07F-C2AEA60B3317}" srcOrd="7" destOrd="0" presId="urn:microsoft.com/office/officeart/2008/layout/VerticalAccentList"/>
    <dgm:cxn modelId="{4AD68B45-1545-4F02-916C-BE93E9B93A6D}" type="presParOf" srcId="{E2069A0D-B444-4C43-B07F-C2AEA60B3317}" destId="{CEF2130A-51DB-4265-AED4-547FEC1DEF9C}" srcOrd="0" destOrd="0" presId="urn:microsoft.com/office/officeart/2008/layout/VerticalAccentList"/>
    <dgm:cxn modelId="{1A4C8C1E-D3D0-4778-87EB-CFF4466BC009}" type="presParOf" srcId="{E2069A0D-B444-4C43-B07F-C2AEA60B3317}" destId="{3859961B-0728-4B93-9D2A-415CF9424C7E}" srcOrd="1" destOrd="0" presId="urn:microsoft.com/office/officeart/2008/layout/VerticalAccentList"/>
    <dgm:cxn modelId="{5119BF97-B87B-40A7-8EBA-7317A4F9ECA4}" type="presParOf" srcId="{E2069A0D-B444-4C43-B07F-C2AEA60B3317}" destId="{CBDCCD1F-77DC-41E2-BAA5-F02E8C3BF31F}" srcOrd="2" destOrd="0" presId="urn:microsoft.com/office/officeart/2008/layout/VerticalAccentList"/>
    <dgm:cxn modelId="{2D42D045-71D6-4F11-8C26-6F201103383E}" type="presParOf" srcId="{E2069A0D-B444-4C43-B07F-C2AEA60B3317}" destId="{A063BD99-3CC1-4FB3-BA21-953F68EAB390}" srcOrd="3" destOrd="0" presId="urn:microsoft.com/office/officeart/2008/layout/VerticalAccentList"/>
    <dgm:cxn modelId="{C3ECC663-7C69-4A60-923B-807CC704F3AC}" type="presParOf" srcId="{E2069A0D-B444-4C43-B07F-C2AEA60B3317}" destId="{D72981BE-DB70-42F2-98AE-79FF2B5CEE99}" srcOrd="4" destOrd="0" presId="urn:microsoft.com/office/officeart/2008/layout/VerticalAccentList"/>
    <dgm:cxn modelId="{5D0A2898-1EA9-4F42-BAD6-66915179E0B0}" type="presParOf" srcId="{E2069A0D-B444-4C43-B07F-C2AEA60B3317}" destId="{29DFC040-9E08-416C-B0F8-A42F552A7ECA}" srcOrd="5" destOrd="0" presId="urn:microsoft.com/office/officeart/2008/layout/VerticalAccentList"/>
    <dgm:cxn modelId="{0CCE807F-5845-4AC6-ACF5-87317036AED7}" type="presParOf" srcId="{E2069A0D-B444-4C43-B07F-C2AEA60B3317}" destId="{22412B3A-83E2-4AC9-B7A2-802D4CD80193}" srcOrd="6" destOrd="0" presId="urn:microsoft.com/office/officeart/2008/layout/VerticalAccent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2A81C8F2-BFA1-4D03-834D-B2C9230E9F62}" type="doc">
      <dgm:prSet loTypeId="urn:microsoft.com/office/officeart/2005/8/layout/bProcess3" loCatId="process" qsTypeId="urn:microsoft.com/office/officeart/2005/8/quickstyle/simple1" qsCatId="simple" csTypeId="urn:microsoft.com/office/officeart/2005/8/colors/colorful1" csCatId="colorful" phldr="1"/>
      <dgm:spPr/>
      <dgm:t>
        <a:bodyPr/>
        <a:lstStyle/>
        <a:p>
          <a:endParaRPr lang="it-IT"/>
        </a:p>
      </dgm:t>
    </dgm:pt>
    <dgm:pt modelId="{935E6FF2-B82E-4D61-A88B-5334EA11E08D}">
      <dgm:prSet phldrT="[Testo]" custT="1"/>
      <dgm:spPr/>
      <dgm:t>
        <a:bodyPr/>
        <a:lstStyle/>
        <a:p>
          <a:r>
            <a:rPr lang="en-GB" altLang="it-IT" sz="1200" b="1" dirty="0">
              <a:solidFill>
                <a:schemeClr val="tx1"/>
              </a:solidFill>
              <a:latin typeface="Garamond" panose="02020404030301010803" pitchFamily="18" charset="0"/>
            </a:rPr>
            <a:t>Request permission to emit GHG within 90 days </a:t>
          </a:r>
          <a:endParaRPr lang="it-IT" sz="1200" b="1" dirty="0">
            <a:solidFill>
              <a:schemeClr val="tx1"/>
            </a:solidFill>
            <a:latin typeface="Garamond" panose="02020404030301010803" pitchFamily="18" charset="0"/>
          </a:endParaRPr>
        </a:p>
      </dgm:t>
    </dgm:pt>
    <dgm:pt modelId="{405B724B-BBFA-4763-9600-6A93BCE9FB3F}" type="parTrans" cxnId="{0FA9DD2A-8AB1-4731-BB03-60635EE0A060}">
      <dgm:prSet/>
      <dgm:spPr/>
      <dgm:t>
        <a:bodyPr/>
        <a:lstStyle/>
        <a:p>
          <a:endParaRPr lang="it-IT" sz="1400" b="1">
            <a:solidFill>
              <a:schemeClr val="tx1"/>
            </a:solidFill>
            <a:latin typeface="Garamond" panose="02020404030301010803" pitchFamily="18" charset="0"/>
          </a:endParaRPr>
        </a:p>
      </dgm:t>
    </dgm:pt>
    <dgm:pt modelId="{1D41C5B2-6979-4D6F-BE82-9D4CD6187D4A}" type="sibTrans" cxnId="{0FA9DD2A-8AB1-4731-BB03-60635EE0A060}">
      <dgm:prSet custT="1"/>
      <dgm:spPr/>
      <dgm:t>
        <a:bodyPr/>
        <a:lstStyle/>
        <a:p>
          <a:endParaRPr lang="it-IT" sz="1400" b="1">
            <a:solidFill>
              <a:schemeClr val="tx1"/>
            </a:solidFill>
            <a:latin typeface="Garamond" panose="02020404030301010803" pitchFamily="18" charset="0"/>
          </a:endParaRPr>
        </a:p>
      </dgm:t>
    </dgm:pt>
    <dgm:pt modelId="{9973597F-8B75-41EB-AAF2-53117758C2F5}">
      <dgm:prSet custT="1"/>
      <dgm:spPr/>
      <dgm:t>
        <a:bodyPr/>
        <a:lstStyle/>
        <a:p>
          <a:r>
            <a:rPr lang="en-GB" altLang="it-IT" sz="1200" b="1" dirty="0">
              <a:solidFill>
                <a:schemeClr val="tx1"/>
              </a:solidFill>
              <a:latin typeface="Garamond" panose="02020404030301010803" pitchFamily="18" charset="0"/>
            </a:rPr>
            <a:t>This includes a Monitoring Plan according to the provision of monitoring as communicated by the ETS National CA</a:t>
          </a:r>
        </a:p>
      </dgm:t>
    </dgm:pt>
    <dgm:pt modelId="{2F04B931-692E-4D4C-97E5-D9EFD1BBBC81}" type="parTrans" cxnId="{A4243536-13B2-4727-A29C-B9AA2BC27E7F}">
      <dgm:prSet/>
      <dgm:spPr/>
      <dgm:t>
        <a:bodyPr/>
        <a:lstStyle/>
        <a:p>
          <a:endParaRPr lang="it-IT" sz="1400" b="1">
            <a:solidFill>
              <a:schemeClr val="tx1"/>
            </a:solidFill>
            <a:latin typeface="Garamond" panose="02020404030301010803" pitchFamily="18" charset="0"/>
          </a:endParaRPr>
        </a:p>
      </dgm:t>
    </dgm:pt>
    <dgm:pt modelId="{67AE2A88-3D41-4ADF-B462-DFC473DC2E7F}" type="sibTrans" cxnId="{A4243536-13B2-4727-A29C-B9AA2BC27E7F}">
      <dgm:prSet custT="1"/>
      <dgm:spPr/>
      <dgm:t>
        <a:bodyPr/>
        <a:lstStyle/>
        <a:p>
          <a:endParaRPr lang="it-IT" sz="1400" b="1">
            <a:solidFill>
              <a:schemeClr val="tx1"/>
            </a:solidFill>
            <a:latin typeface="Garamond" panose="02020404030301010803" pitchFamily="18" charset="0"/>
          </a:endParaRPr>
        </a:p>
      </dgm:t>
    </dgm:pt>
    <dgm:pt modelId="{1081872A-9347-41E0-8744-6B7D91455B75}">
      <dgm:prSet custT="1"/>
      <dgm:spPr/>
      <dgm:t>
        <a:bodyPr/>
        <a:lstStyle/>
        <a:p>
          <a:r>
            <a:rPr lang="en-GB" altLang="it-IT" sz="1200" b="1" dirty="0">
              <a:solidFill>
                <a:schemeClr val="tx1"/>
              </a:solidFill>
              <a:latin typeface="Garamond" panose="02020404030301010803" pitchFamily="18" charset="0"/>
            </a:rPr>
            <a:t>Report emissions to the CA Certified by a verifier accredited by the ETS CA </a:t>
          </a:r>
        </a:p>
      </dgm:t>
    </dgm:pt>
    <dgm:pt modelId="{B115CB83-0A58-421E-9E95-F0C0C3ED59ED}" type="parTrans" cxnId="{88C3AEAE-7397-4D30-9400-D55E32F62674}">
      <dgm:prSet/>
      <dgm:spPr/>
      <dgm:t>
        <a:bodyPr/>
        <a:lstStyle/>
        <a:p>
          <a:endParaRPr lang="it-IT" sz="1400" b="1">
            <a:solidFill>
              <a:schemeClr val="tx1"/>
            </a:solidFill>
            <a:latin typeface="Garamond" panose="02020404030301010803" pitchFamily="18" charset="0"/>
          </a:endParaRPr>
        </a:p>
      </dgm:t>
    </dgm:pt>
    <dgm:pt modelId="{21408BE5-DF24-4DAE-8EDC-B1BAD583C81E}" type="sibTrans" cxnId="{88C3AEAE-7397-4D30-9400-D55E32F62674}">
      <dgm:prSet custT="1"/>
      <dgm:spPr/>
      <dgm:t>
        <a:bodyPr/>
        <a:lstStyle/>
        <a:p>
          <a:endParaRPr lang="it-IT" sz="1400" b="1">
            <a:solidFill>
              <a:schemeClr val="tx1"/>
            </a:solidFill>
            <a:latin typeface="Garamond" panose="02020404030301010803" pitchFamily="18" charset="0"/>
          </a:endParaRPr>
        </a:p>
      </dgm:t>
    </dgm:pt>
    <dgm:pt modelId="{EC63C464-581B-4C63-BD5A-4D8C33675422}">
      <dgm:prSet custT="1"/>
      <dgm:spPr/>
      <dgm:t>
        <a:bodyPr/>
        <a:lstStyle/>
        <a:p>
          <a:r>
            <a:rPr lang="en-US" altLang="it-IT" sz="1200" b="1" dirty="0">
              <a:solidFill>
                <a:schemeClr val="tx1"/>
              </a:solidFill>
              <a:latin typeface="Garamond" panose="02020404030301010803" pitchFamily="18" charset="0"/>
            </a:rPr>
            <a:t>The operator notifies within 60 days any significant modification to the monitoring plan</a:t>
          </a:r>
        </a:p>
      </dgm:t>
    </dgm:pt>
    <dgm:pt modelId="{94C2A1A3-FA5C-4497-A33D-1CDB833D8A69}" type="parTrans" cxnId="{FE5D3A70-74A8-4561-B20A-16CE4DCFC59F}">
      <dgm:prSet/>
      <dgm:spPr/>
      <dgm:t>
        <a:bodyPr/>
        <a:lstStyle/>
        <a:p>
          <a:endParaRPr lang="it-IT" sz="1400" b="1">
            <a:solidFill>
              <a:schemeClr val="tx1"/>
            </a:solidFill>
            <a:latin typeface="Garamond" panose="02020404030301010803" pitchFamily="18" charset="0"/>
          </a:endParaRPr>
        </a:p>
      </dgm:t>
    </dgm:pt>
    <dgm:pt modelId="{020C8D9F-A527-45A7-9792-8528EAA2DFA5}" type="sibTrans" cxnId="{FE5D3A70-74A8-4561-B20A-16CE4DCFC59F}">
      <dgm:prSet custT="1"/>
      <dgm:spPr/>
      <dgm:t>
        <a:bodyPr/>
        <a:lstStyle/>
        <a:p>
          <a:endParaRPr lang="it-IT" sz="1400" b="1">
            <a:solidFill>
              <a:schemeClr val="tx1"/>
            </a:solidFill>
            <a:latin typeface="Garamond" panose="02020404030301010803" pitchFamily="18" charset="0"/>
          </a:endParaRPr>
        </a:p>
      </dgm:t>
    </dgm:pt>
    <dgm:pt modelId="{89C1C25B-B161-4237-BAFE-B8698E229A20}">
      <dgm:prSet custT="1"/>
      <dgm:spPr/>
      <dgm:t>
        <a:bodyPr/>
        <a:lstStyle/>
        <a:p>
          <a:r>
            <a:rPr lang="en-US" altLang="it-IT" sz="1200" b="1" dirty="0">
              <a:solidFill>
                <a:schemeClr val="tx1"/>
              </a:solidFill>
              <a:latin typeface="Garamond" panose="02020404030301010803" pitchFamily="18" charset="0"/>
            </a:rPr>
            <a:t>The operator monitors the data relating to the free EUAs of the plant to which the authorization refers</a:t>
          </a:r>
        </a:p>
      </dgm:t>
    </dgm:pt>
    <dgm:pt modelId="{C8712749-935B-48E4-848F-D4E7D6A5C3DC}" type="parTrans" cxnId="{3E0DE05A-1C56-47C5-B84B-77671D5C8B6F}">
      <dgm:prSet/>
      <dgm:spPr/>
      <dgm:t>
        <a:bodyPr/>
        <a:lstStyle/>
        <a:p>
          <a:endParaRPr lang="it-IT" sz="1400" b="1">
            <a:solidFill>
              <a:schemeClr val="tx1"/>
            </a:solidFill>
            <a:latin typeface="Garamond" panose="02020404030301010803" pitchFamily="18" charset="0"/>
          </a:endParaRPr>
        </a:p>
      </dgm:t>
    </dgm:pt>
    <dgm:pt modelId="{F07FE80E-87FA-4FC4-A04A-C3E6001A1512}" type="sibTrans" cxnId="{3E0DE05A-1C56-47C5-B84B-77671D5C8B6F}">
      <dgm:prSet custT="1"/>
      <dgm:spPr/>
      <dgm:t>
        <a:bodyPr/>
        <a:lstStyle/>
        <a:p>
          <a:endParaRPr lang="it-IT" sz="1400" b="1">
            <a:solidFill>
              <a:schemeClr val="tx1"/>
            </a:solidFill>
            <a:latin typeface="Garamond" panose="02020404030301010803" pitchFamily="18" charset="0"/>
          </a:endParaRPr>
        </a:p>
      </dgm:t>
    </dgm:pt>
    <dgm:pt modelId="{824CEA62-4CD1-4AA0-984F-8ED78F14A781}">
      <dgm:prSet custT="1"/>
      <dgm:spPr/>
      <dgm:t>
        <a:bodyPr/>
        <a:lstStyle/>
        <a:p>
          <a:r>
            <a:rPr lang="en-US" altLang="it-IT" sz="1200" b="1" dirty="0">
              <a:solidFill>
                <a:schemeClr val="tx1"/>
              </a:solidFill>
              <a:latin typeface="Garamond" panose="02020404030301010803" pitchFamily="18" charset="0"/>
            </a:rPr>
            <a:t>The operator send the monitoring methodology plan the together with the request for new authorization, if an application for free EUAs, or for modification </a:t>
          </a:r>
          <a:endParaRPr lang="en-GB" altLang="it-IT" sz="1200" b="1" dirty="0">
            <a:solidFill>
              <a:schemeClr val="tx1"/>
            </a:solidFill>
            <a:latin typeface="Garamond" panose="02020404030301010803" pitchFamily="18" charset="0"/>
          </a:endParaRPr>
        </a:p>
      </dgm:t>
    </dgm:pt>
    <dgm:pt modelId="{35539186-974D-49AF-88FC-85261B2ABBEC}" type="parTrans" cxnId="{AC0F4389-57B4-40F9-B963-BFCC3B8D663B}">
      <dgm:prSet/>
      <dgm:spPr/>
      <dgm:t>
        <a:bodyPr/>
        <a:lstStyle/>
        <a:p>
          <a:endParaRPr lang="it-IT" sz="1400" b="1">
            <a:solidFill>
              <a:schemeClr val="tx1"/>
            </a:solidFill>
            <a:latin typeface="Garamond" panose="02020404030301010803" pitchFamily="18" charset="0"/>
          </a:endParaRPr>
        </a:p>
      </dgm:t>
    </dgm:pt>
    <dgm:pt modelId="{69004820-854E-4FF0-8790-9541D49B105C}" type="sibTrans" cxnId="{AC0F4389-57B4-40F9-B963-BFCC3B8D663B}">
      <dgm:prSet custT="1"/>
      <dgm:spPr/>
      <dgm:t>
        <a:bodyPr/>
        <a:lstStyle/>
        <a:p>
          <a:endParaRPr lang="it-IT" sz="1400" b="1">
            <a:solidFill>
              <a:schemeClr val="tx1"/>
            </a:solidFill>
            <a:latin typeface="Garamond" panose="02020404030301010803" pitchFamily="18" charset="0"/>
          </a:endParaRPr>
        </a:p>
      </dgm:t>
    </dgm:pt>
    <dgm:pt modelId="{17370023-385B-4659-B35E-2408227F0D41}">
      <dgm:prSet custT="1"/>
      <dgm:spPr/>
      <dgm:t>
        <a:bodyPr/>
        <a:lstStyle/>
        <a:p>
          <a:r>
            <a:rPr lang="en-GB" altLang="it-IT" sz="1200" b="1" dirty="0">
              <a:solidFill>
                <a:schemeClr val="tx1"/>
              </a:solidFill>
              <a:latin typeface="Garamond" panose="02020404030301010803" pitchFamily="18" charset="0"/>
            </a:rPr>
            <a:t>Return CO2 emission allowances equal to its real emissions</a:t>
          </a:r>
        </a:p>
      </dgm:t>
    </dgm:pt>
    <dgm:pt modelId="{1539ED3B-07BC-4683-88DA-00C56A9097B9}" type="parTrans" cxnId="{CF3DFAB8-2AF9-4090-B89A-A61D065069F5}">
      <dgm:prSet/>
      <dgm:spPr/>
      <dgm:t>
        <a:bodyPr/>
        <a:lstStyle/>
        <a:p>
          <a:endParaRPr lang="it-IT" sz="1400" b="1">
            <a:solidFill>
              <a:schemeClr val="tx1"/>
            </a:solidFill>
            <a:latin typeface="Garamond" panose="02020404030301010803" pitchFamily="18" charset="0"/>
          </a:endParaRPr>
        </a:p>
      </dgm:t>
    </dgm:pt>
    <dgm:pt modelId="{12162F7D-4EC7-423C-8666-679ABB0E9076}" type="sibTrans" cxnId="{CF3DFAB8-2AF9-4090-B89A-A61D065069F5}">
      <dgm:prSet custT="1"/>
      <dgm:spPr/>
      <dgm:t>
        <a:bodyPr/>
        <a:lstStyle/>
        <a:p>
          <a:endParaRPr lang="it-IT" sz="1400" b="1">
            <a:solidFill>
              <a:schemeClr val="tx1"/>
            </a:solidFill>
            <a:latin typeface="Garamond" panose="02020404030301010803" pitchFamily="18" charset="0"/>
          </a:endParaRPr>
        </a:p>
      </dgm:t>
    </dgm:pt>
    <dgm:pt modelId="{27DC3395-1113-4892-8656-1202D64F6B8D}">
      <dgm:prSet custT="1"/>
      <dgm:spPr/>
      <dgm:t>
        <a:bodyPr/>
        <a:lstStyle/>
        <a:p>
          <a:r>
            <a:rPr lang="en-GB" altLang="it-IT" sz="1200" b="1" dirty="0">
              <a:solidFill>
                <a:schemeClr val="tx1"/>
              </a:solidFill>
              <a:latin typeface="Garamond" panose="02020404030301010803" pitchFamily="18" charset="0"/>
            </a:rPr>
            <a:t>Positive annual </a:t>
          </a:r>
          <a:r>
            <a:rPr lang="en-US" altLang="it-IT" sz="1200" b="1" dirty="0">
              <a:solidFill>
                <a:schemeClr val="tx1"/>
              </a:solidFill>
              <a:latin typeface="Garamond" panose="02020404030301010803" pitchFamily="18" charset="0"/>
            </a:rPr>
            <a:t>reports on production data to CA for the adjustments to the volume of free allocation</a:t>
          </a:r>
          <a:endParaRPr lang="en-GB" altLang="it-IT" sz="1200" b="1" dirty="0">
            <a:solidFill>
              <a:schemeClr val="tx1"/>
            </a:solidFill>
            <a:latin typeface="Garamond" panose="02020404030301010803" pitchFamily="18" charset="0"/>
          </a:endParaRPr>
        </a:p>
      </dgm:t>
    </dgm:pt>
    <dgm:pt modelId="{22CC00E3-8AEA-4235-B4DA-EDCF1E017777}" type="sibTrans" cxnId="{CC1D7BAD-61D1-4443-808B-E67F942914F3}">
      <dgm:prSet custT="1"/>
      <dgm:spPr/>
      <dgm:t>
        <a:bodyPr/>
        <a:lstStyle/>
        <a:p>
          <a:endParaRPr lang="it-IT" sz="1400" b="1">
            <a:solidFill>
              <a:schemeClr val="tx1"/>
            </a:solidFill>
            <a:latin typeface="Garamond" panose="02020404030301010803" pitchFamily="18" charset="0"/>
          </a:endParaRPr>
        </a:p>
      </dgm:t>
    </dgm:pt>
    <dgm:pt modelId="{93A49795-C506-41D2-96DC-09AFDB4DC626}" type="parTrans" cxnId="{CC1D7BAD-61D1-4443-808B-E67F942914F3}">
      <dgm:prSet/>
      <dgm:spPr/>
      <dgm:t>
        <a:bodyPr/>
        <a:lstStyle/>
        <a:p>
          <a:endParaRPr lang="it-IT" sz="1400" b="1">
            <a:solidFill>
              <a:schemeClr val="tx1"/>
            </a:solidFill>
            <a:latin typeface="Garamond" panose="02020404030301010803" pitchFamily="18" charset="0"/>
          </a:endParaRPr>
        </a:p>
      </dgm:t>
    </dgm:pt>
    <dgm:pt modelId="{6CD2977B-4D07-49E9-AEF1-F2975A23CE2F}">
      <dgm:prSet custT="1"/>
      <dgm:spPr/>
      <dgm:t>
        <a:bodyPr/>
        <a:lstStyle/>
        <a:p>
          <a:r>
            <a:rPr lang="en-US" altLang="it-IT" sz="1200" b="1" dirty="0">
              <a:solidFill>
                <a:schemeClr val="tx1"/>
              </a:solidFill>
              <a:latin typeface="Garamond" panose="02020404030301010803" pitchFamily="18" charset="0"/>
            </a:rPr>
            <a:t>Installation must comply with cross-compliance requirements of energy audits</a:t>
          </a:r>
          <a:endParaRPr lang="en-GB" altLang="it-IT" sz="1200" b="1" dirty="0">
            <a:solidFill>
              <a:schemeClr val="tx1"/>
            </a:solidFill>
            <a:latin typeface="Garamond" panose="02020404030301010803" pitchFamily="18" charset="0"/>
          </a:endParaRPr>
        </a:p>
      </dgm:t>
    </dgm:pt>
    <dgm:pt modelId="{54108AC4-9E45-4322-8D2F-6892219E3C72}" type="parTrans" cxnId="{AEB95EEB-EE55-4120-AA24-E1014389D417}">
      <dgm:prSet/>
      <dgm:spPr/>
      <dgm:t>
        <a:bodyPr/>
        <a:lstStyle/>
        <a:p>
          <a:endParaRPr lang="it-IT" sz="1400" b="1">
            <a:solidFill>
              <a:schemeClr val="tx1"/>
            </a:solidFill>
            <a:latin typeface="Garamond" panose="02020404030301010803" pitchFamily="18" charset="0"/>
          </a:endParaRPr>
        </a:p>
      </dgm:t>
    </dgm:pt>
    <dgm:pt modelId="{2F6F329B-0044-476C-9035-DE716F96A95D}" type="sibTrans" cxnId="{AEB95EEB-EE55-4120-AA24-E1014389D417}">
      <dgm:prSet custT="1"/>
      <dgm:spPr/>
      <dgm:t>
        <a:bodyPr/>
        <a:lstStyle/>
        <a:p>
          <a:endParaRPr lang="it-IT" sz="1400" b="1">
            <a:solidFill>
              <a:schemeClr val="tx1"/>
            </a:solidFill>
            <a:latin typeface="Garamond" panose="02020404030301010803" pitchFamily="18" charset="0"/>
          </a:endParaRPr>
        </a:p>
      </dgm:t>
    </dgm:pt>
    <dgm:pt modelId="{E01D7321-1C26-4149-AAB9-819683EFF999}">
      <dgm:prSet custT="1"/>
      <dgm:spPr/>
      <dgm:t>
        <a:bodyPr/>
        <a:lstStyle/>
        <a:p>
          <a:r>
            <a:rPr lang="en-US" altLang="it-IT" sz="1200" b="1" dirty="0">
              <a:solidFill>
                <a:schemeClr val="tx1"/>
              </a:solidFill>
              <a:latin typeface="Garamond" panose="02020404030301010803" pitchFamily="18" charset="0"/>
            </a:rPr>
            <a:t>Have to establish a </a:t>
          </a:r>
          <a:r>
            <a:rPr lang="en-US" altLang="it-IT" sz="1200" b="1" dirty="0" err="1">
              <a:solidFill>
                <a:schemeClr val="tx1"/>
              </a:solidFill>
              <a:latin typeface="Garamond" panose="02020404030301010803" pitchFamily="18" charset="0"/>
            </a:rPr>
            <a:t>decarbonisation</a:t>
          </a:r>
          <a:r>
            <a:rPr lang="en-US" altLang="it-IT" sz="1200" b="1" dirty="0">
              <a:solidFill>
                <a:schemeClr val="tx1"/>
              </a:solidFill>
              <a:latin typeface="Garamond" panose="02020404030301010803" pitchFamily="18" charset="0"/>
            </a:rPr>
            <a:t> plan</a:t>
          </a:r>
          <a:endParaRPr lang="it-IT" altLang="it-IT" sz="1200" b="1" dirty="0">
            <a:solidFill>
              <a:schemeClr val="tx1"/>
            </a:solidFill>
            <a:latin typeface="Garamond" panose="02020404030301010803" pitchFamily="18" charset="0"/>
          </a:endParaRPr>
        </a:p>
      </dgm:t>
    </dgm:pt>
    <dgm:pt modelId="{CD5A30B0-ACA1-4409-9CEA-5D6A43079644}" type="parTrans" cxnId="{8BEED30C-F0B8-46A9-A925-2F93FA358F8A}">
      <dgm:prSet/>
      <dgm:spPr/>
      <dgm:t>
        <a:bodyPr/>
        <a:lstStyle/>
        <a:p>
          <a:endParaRPr lang="it-IT" sz="1400" b="1">
            <a:solidFill>
              <a:schemeClr val="tx1"/>
            </a:solidFill>
            <a:latin typeface="Garamond" panose="02020404030301010803" pitchFamily="18" charset="0"/>
          </a:endParaRPr>
        </a:p>
      </dgm:t>
    </dgm:pt>
    <dgm:pt modelId="{2A4C63E7-FE68-4F58-85A5-F85B796DA598}" type="sibTrans" cxnId="{8BEED30C-F0B8-46A9-A925-2F93FA358F8A}">
      <dgm:prSet custT="1"/>
      <dgm:spPr/>
      <dgm:t>
        <a:bodyPr/>
        <a:lstStyle/>
        <a:p>
          <a:endParaRPr lang="it-IT" sz="1400" b="1">
            <a:solidFill>
              <a:schemeClr val="tx1"/>
            </a:solidFill>
            <a:latin typeface="Garamond" panose="02020404030301010803" pitchFamily="18" charset="0"/>
          </a:endParaRPr>
        </a:p>
      </dgm:t>
    </dgm:pt>
    <dgm:pt modelId="{EACFA4AD-FB48-4EE2-B0EE-CA08CC9E5BEA}">
      <dgm:prSet custT="1"/>
      <dgm:spPr/>
      <dgm:t>
        <a:bodyPr/>
        <a:lstStyle/>
        <a:p>
          <a:r>
            <a:rPr lang="en-US" altLang="it-IT" sz="1200" b="1" dirty="0">
              <a:solidFill>
                <a:schemeClr val="tx1"/>
              </a:solidFill>
              <a:latin typeface="Garamond" panose="02020404030301010803" pitchFamily="18" charset="0"/>
            </a:rPr>
            <a:t>Free allocation </a:t>
          </a:r>
        </a:p>
        <a:p>
          <a:r>
            <a:rPr lang="en-US" altLang="it-IT" sz="1200" b="1" dirty="0">
              <a:solidFill>
                <a:schemeClr val="tx1"/>
              </a:solidFill>
              <a:latin typeface="Garamond" panose="02020404030301010803" pitchFamily="18" charset="0"/>
            </a:rPr>
            <a:t>(changes in 2024)</a:t>
          </a:r>
          <a:endParaRPr lang="en-GB" altLang="it-IT" sz="1200" b="1" dirty="0">
            <a:solidFill>
              <a:schemeClr val="tx1"/>
            </a:solidFill>
            <a:latin typeface="Garamond" panose="02020404030301010803" pitchFamily="18" charset="0"/>
          </a:endParaRPr>
        </a:p>
      </dgm:t>
    </dgm:pt>
    <dgm:pt modelId="{5F161398-19D3-419F-97D1-0DECF1E565C5}" type="parTrans" cxnId="{0B582F94-27A5-491B-AB67-60912580273D}">
      <dgm:prSet/>
      <dgm:spPr/>
      <dgm:t>
        <a:bodyPr/>
        <a:lstStyle/>
        <a:p>
          <a:endParaRPr lang="it-IT" sz="1400" b="1">
            <a:solidFill>
              <a:schemeClr val="tx1"/>
            </a:solidFill>
            <a:latin typeface="Garamond" panose="02020404030301010803" pitchFamily="18" charset="0"/>
          </a:endParaRPr>
        </a:p>
      </dgm:t>
    </dgm:pt>
    <dgm:pt modelId="{99BD19E9-E66E-41AE-BE85-E5FF95BCB2EA}" type="sibTrans" cxnId="{0B582F94-27A5-491B-AB67-60912580273D}">
      <dgm:prSet custT="1"/>
      <dgm:spPr/>
      <dgm:t>
        <a:bodyPr/>
        <a:lstStyle/>
        <a:p>
          <a:endParaRPr lang="it-IT" sz="1400" b="1">
            <a:solidFill>
              <a:schemeClr val="tx1"/>
            </a:solidFill>
            <a:latin typeface="Garamond" panose="02020404030301010803" pitchFamily="18" charset="0"/>
          </a:endParaRPr>
        </a:p>
      </dgm:t>
    </dgm:pt>
    <dgm:pt modelId="{98DBA8FF-DA15-45B3-891B-61E8CAF66B6C}">
      <dgm:prSet custT="1"/>
      <dgm:spPr/>
      <dgm:t>
        <a:bodyPr/>
        <a:lstStyle/>
        <a:p>
          <a:r>
            <a:rPr lang="en-US" altLang="it-IT" sz="1200" b="1" dirty="0">
              <a:solidFill>
                <a:schemeClr val="tx1"/>
              </a:solidFill>
              <a:latin typeface="Garamond" panose="02020404030301010803" pitchFamily="18" charset="0"/>
            </a:rPr>
            <a:t>The application for free EUAs</a:t>
          </a:r>
          <a:endParaRPr lang="en-GB" altLang="it-IT" sz="1200" b="1" dirty="0">
            <a:solidFill>
              <a:schemeClr val="tx1"/>
            </a:solidFill>
            <a:latin typeface="Garamond" panose="02020404030301010803" pitchFamily="18" charset="0"/>
          </a:endParaRPr>
        </a:p>
      </dgm:t>
    </dgm:pt>
    <dgm:pt modelId="{9B4E1ADB-074E-4E80-984A-05793BC8A4F9}" type="parTrans" cxnId="{DF3B6033-12FB-430D-B174-9F408DD07F6D}">
      <dgm:prSet/>
      <dgm:spPr/>
      <dgm:t>
        <a:bodyPr/>
        <a:lstStyle/>
        <a:p>
          <a:endParaRPr lang="it-IT"/>
        </a:p>
      </dgm:t>
    </dgm:pt>
    <dgm:pt modelId="{89E12FDE-13F1-4A16-9931-43838CA3AB30}" type="sibTrans" cxnId="{DF3B6033-12FB-430D-B174-9F408DD07F6D}">
      <dgm:prSet/>
      <dgm:spPr/>
      <dgm:t>
        <a:bodyPr/>
        <a:lstStyle/>
        <a:p>
          <a:endParaRPr lang="it-IT"/>
        </a:p>
      </dgm:t>
    </dgm:pt>
    <dgm:pt modelId="{A0439CDE-B433-4733-A1D1-2E19AEE78877}">
      <dgm:prSet custT="1"/>
      <dgm:spPr/>
      <dgm:t>
        <a:bodyPr/>
        <a:lstStyle/>
        <a:p>
          <a:r>
            <a:rPr lang="en-US" altLang="it-IT" sz="1200" b="1" dirty="0">
              <a:solidFill>
                <a:schemeClr val="tx1"/>
              </a:solidFill>
              <a:latin typeface="Garamond" panose="02020404030301010803" pitchFamily="18" charset="0"/>
            </a:rPr>
            <a:t>Return of excess free allowances</a:t>
          </a:r>
          <a:endParaRPr lang="en-GB" altLang="it-IT" sz="1200" b="1" dirty="0">
            <a:solidFill>
              <a:schemeClr val="tx1"/>
            </a:solidFill>
            <a:latin typeface="Garamond" panose="02020404030301010803" pitchFamily="18" charset="0"/>
          </a:endParaRPr>
        </a:p>
      </dgm:t>
    </dgm:pt>
    <dgm:pt modelId="{F8F1943F-1566-43BB-BE02-88E7DDCDC32E}" type="parTrans" cxnId="{FFBA9C2E-F8FF-4AB2-859B-2EDC7DF4C7E8}">
      <dgm:prSet/>
      <dgm:spPr/>
      <dgm:t>
        <a:bodyPr/>
        <a:lstStyle/>
        <a:p>
          <a:endParaRPr lang="it-IT"/>
        </a:p>
      </dgm:t>
    </dgm:pt>
    <dgm:pt modelId="{D999079B-6C4E-42D8-BFC6-533F5BF2D346}" type="sibTrans" cxnId="{FFBA9C2E-F8FF-4AB2-859B-2EDC7DF4C7E8}">
      <dgm:prSet/>
      <dgm:spPr/>
      <dgm:t>
        <a:bodyPr/>
        <a:lstStyle/>
        <a:p>
          <a:endParaRPr lang="it-IT"/>
        </a:p>
      </dgm:t>
    </dgm:pt>
    <dgm:pt modelId="{541BB3FD-7B6D-420C-B6DE-0BD2204611A2}">
      <dgm:prSet custT="1"/>
      <dgm:spPr/>
      <dgm:t>
        <a:bodyPr/>
        <a:lstStyle/>
        <a:p>
          <a:r>
            <a:rPr lang="en-GB" altLang="it-IT" sz="1200" b="1" dirty="0">
              <a:solidFill>
                <a:schemeClr val="tx1"/>
              </a:solidFill>
              <a:latin typeface="Garamond" panose="02020404030301010803" pitchFamily="18" charset="0"/>
            </a:rPr>
            <a:t>Submission of </a:t>
          </a:r>
          <a:r>
            <a:rPr lang="en-GB" altLang="it-IT" sz="1200" b="1" dirty="0" err="1">
              <a:solidFill>
                <a:schemeClr val="tx1"/>
              </a:solidFill>
              <a:latin typeface="Garamond" panose="02020404030301010803" pitchFamily="18" charset="0"/>
            </a:rPr>
            <a:t>Nims</a:t>
          </a:r>
          <a:r>
            <a:rPr lang="en-GB" altLang="it-IT" sz="1200" b="1" dirty="0">
              <a:solidFill>
                <a:schemeClr val="tx1"/>
              </a:solidFill>
              <a:latin typeface="Garamond" panose="02020404030301010803" pitchFamily="18" charset="0"/>
            </a:rPr>
            <a:t> 09/2019 and thereafter every 5 years</a:t>
          </a:r>
        </a:p>
      </dgm:t>
    </dgm:pt>
    <dgm:pt modelId="{AA78C036-52FC-473A-A4B7-A8867C737B81}" type="parTrans" cxnId="{128461F9-7EA4-426A-A484-7155774E9EFD}">
      <dgm:prSet/>
      <dgm:spPr/>
      <dgm:t>
        <a:bodyPr/>
        <a:lstStyle/>
        <a:p>
          <a:endParaRPr lang="it-IT"/>
        </a:p>
      </dgm:t>
    </dgm:pt>
    <dgm:pt modelId="{31C5C48F-FC25-4020-B72B-B4D6B0BB8A6E}" type="sibTrans" cxnId="{128461F9-7EA4-426A-A484-7155774E9EFD}">
      <dgm:prSet/>
      <dgm:spPr/>
      <dgm:t>
        <a:bodyPr/>
        <a:lstStyle/>
        <a:p>
          <a:endParaRPr lang="it-IT"/>
        </a:p>
      </dgm:t>
    </dgm:pt>
    <dgm:pt modelId="{BB9355DB-BE14-4FD2-ACF0-07855632FE70}">
      <dgm:prSet custT="1"/>
      <dgm:spPr/>
      <dgm:t>
        <a:bodyPr/>
        <a:lstStyle/>
        <a:p>
          <a:r>
            <a:rPr lang="en-US" altLang="it-IT" sz="1200" b="1" dirty="0">
              <a:solidFill>
                <a:schemeClr val="tx1"/>
              </a:solidFill>
              <a:latin typeface="Garamond" panose="02020404030301010803" pitchFamily="18" charset="0"/>
            </a:rPr>
            <a:t>The operator keeps all documentation of all data</a:t>
          </a:r>
          <a:endParaRPr lang="en-GB" altLang="it-IT" sz="1200" b="1" dirty="0">
            <a:solidFill>
              <a:schemeClr val="tx1"/>
            </a:solidFill>
            <a:latin typeface="Garamond" panose="02020404030301010803" pitchFamily="18" charset="0"/>
          </a:endParaRPr>
        </a:p>
      </dgm:t>
    </dgm:pt>
    <dgm:pt modelId="{CADCECA0-0D5A-4C18-A705-87683EEDF7C7}" type="parTrans" cxnId="{79FFB08A-0B01-42DC-9E50-ABEDC4864D0F}">
      <dgm:prSet/>
      <dgm:spPr/>
      <dgm:t>
        <a:bodyPr/>
        <a:lstStyle/>
        <a:p>
          <a:endParaRPr lang="it-IT"/>
        </a:p>
      </dgm:t>
    </dgm:pt>
    <dgm:pt modelId="{3D02DAEB-42C2-4E20-B31E-F3BB45ADDE4B}" type="sibTrans" cxnId="{79FFB08A-0B01-42DC-9E50-ABEDC4864D0F}">
      <dgm:prSet/>
      <dgm:spPr/>
      <dgm:t>
        <a:bodyPr/>
        <a:lstStyle/>
        <a:p>
          <a:endParaRPr lang="it-IT"/>
        </a:p>
      </dgm:t>
    </dgm:pt>
    <dgm:pt modelId="{D04C3843-182C-4FCD-9E2A-59A3872EB3A3}" type="pres">
      <dgm:prSet presAssocID="{2A81C8F2-BFA1-4D03-834D-B2C9230E9F62}" presName="Name0" presStyleCnt="0">
        <dgm:presLayoutVars>
          <dgm:dir/>
          <dgm:resizeHandles val="exact"/>
        </dgm:presLayoutVars>
      </dgm:prSet>
      <dgm:spPr/>
    </dgm:pt>
    <dgm:pt modelId="{7497B0A5-633E-41E7-AFE8-B568FC544AE2}" type="pres">
      <dgm:prSet presAssocID="{935E6FF2-B82E-4D61-A88B-5334EA11E08D}" presName="node" presStyleLbl="node1" presStyleIdx="0" presStyleCnt="15">
        <dgm:presLayoutVars>
          <dgm:bulletEnabled val="1"/>
        </dgm:presLayoutVars>
      </dgm:prSet>
      <dgm:spPr/>
    </dgm:pt>
    <dgm:pt modelId="{C2D5CA7C-C273-4FD8-8DA0-BA7BE596BC41}" type="pres">
      <dgm:prSet presAssocID="{1D41C5B2-6979-4D6F-BE82-9D4CD6187D4A}" presName="sibTrans" presStyleLbl="sibTrans1D1" presStyleIdx="0" presStyleCnt="14"/>
      <dgm:spPr/>
    </dgm:pt>
    <dgm:pt modelId="{AE4268C4-8707-4325-81AC-5855A830473C}" type="pres">
      <dgm:prSet presAssocID="{1D41C5B2-6979-4D6F-BE82-9D4CD6187D4A}" presName="connectorText" presStyleLbl="sibTrans1D1" presStyleIdx="0" presStyleCnt="14"/>
      <dgm:spPr/>
    </dgm:pt>
    <dgm:pt modelId="{FD4A8A73-184D-4036-9C96-D03F9B2AA17D}" type="pres">
      <dgm:prSet presAssocID="{9973597F-8B75-41EB-AAF2-53117758C2F5}" presName="node" presStyleLbl="node1" presStyleIdx="1" presStyleCnt="15">
        <dgm:presLayoutVars>
          <dgm:bulletEnabled val="1"/>
        </dgm:presLayoutVars>
      </dgm:prSet>
      <dgm:spPr/>
    </dgm:pt>
    <dgm:pt modelId="{A32B58F3-D221-4880-A476-68938DF7B4ED}" type="pres">
      <dgm:prSet presAssocID="{67AE2A88-3D41-4ADF-B462-DFC473DC2E7F}" presName="sibTrans" presStyleLbl="sibTrans1D1" presStyleIdx="1" presStyleCnt="14"/>
      <dgm:spPr/>
    </dgm:pt>
    <dgm:pt modelId="{35819D2E-A230-42C7-9842-07BD19D48AB6}" type="pres">
      <dgm:prSet presAssocID="{67AE2A88-3D41-4ADF-B462-DFC473DC2E7F}" presName="connectorText" presStyleLbl="sibTrans1D1" presStyleIdx="1" presStyleCnt="14"/>
      <dgm:spPr/>
    </dgm:pt>
    <dgm:pt modelId="{4F73A503-6E68-4B1B-B9BA-665D84713F05}" type="pres">
      <dgm:prSet presAssocID="{EACFA4AD-FB48-4EE2-B0EE-CA08CC9E5BEA}" presName="node" presStyleLbl="node1" presStyleIdx="2" presStyleCnt="15">
        <dgm:presLayoutVars>
          <dgm:bulletEnabled val="1"/>
        </dgm:presLayoutVars>
      </dgm:prSet>
      <dgm:spPr/>
    </dgm:pt>
    <dgm:pt modelId="{90DF253C-6CD0-48DF-9EE5-F3746948CE2C}" type="pres">
      <dgm:prSet presAssocID="{99BD19E9-E66E-41AE-BE85-E5FF95BCB2EA}" presName="sibTrans" presStyleLbl="sibTrans1D1" presStyleIdx="2" presStyleCnt="14"/>
      <dgm:spPr/>
    </dgm:pt>
    <dgm:pt modelId="{9E7A0F3C-4702-4FF5-B8E4-68D4E819AA86}" type="pres">
      <dgm:prSet presAssocID="{99BD19E9-E66E-41AE-BE85-E5FF95BCB2EA}" presName="connectorText" presStyleLbl="sibTrans1D1" presStyleIdx="2" presStyleCnt="14"/>
      <dgm:spPr/>
    </dgm:pt>
    <dgm:pt modelId="{BD8FE9B0-1F59-4747-AA3A-E6D5EC867DB4}" type="pres">
      <dgm:prSet presAssocID="{1081872A-9347-41E0-8744-6B7D91455B75}" presName="node" presStyleLbl="node1" presStyleIdx="3" presStyleCnt="15">
        <dgm:presLayoutVars>
          <dgm:bulletEnabled val="1"/>
        </dgm:presLayoutVars>
      </dgm:prSet>
      <dgm:spPr/>
    </dgm:pt>
    <dgm:pt modelId="{2EB9C15E-56E7-4F44-9F85-DBF270203FEF}" type="pres">
      <dgm:prSet presAssocID="{21408BE5-DF24-4DAE-8EDC-B1BAD583C81E}" presName="sibTrans" presStyleLbl="sibTrans1D1" presStyleIdx="3" presStyleCnt="14"/>
      <dgm:spPr/>
    </dgm:pt>
    <dgm:pt modelId="{80ACE0DB-1EDF-4DF1-8CCA-FB1AE456C1CD}" type="pres">
      <dgm:prSet presAssocID="{21408BE5-DF24-4DAE-8EDC-B1BAD583C81E}" presName="connectorText" presStyleLbl="sibTrans1D1" presStyleIdx="3" presStyleCnt="14"/>
      <dgm:spPr/>
    </dgm:pt>
    <dgm:pt modelId="{0895EDDF-B627-4CE3-A263-08D67C72DD96}" type="pres">
      <dgm:prSet presAssocID="{EC63C464-581B-4C63-BD5A-4D8C33675422}" presName="node" presStyleLbl="node1" presStyleIdx="4" presStyleCnt="15">
        <dgm:presLayoutVars>
          <dgm:bulletEnabled val="1"/>
        </dgm:presLayoutVars>
      </dgm:prSet>
      <dgm:spPr/>
    </dgm:pt>
    <dgm:pt modelId="{E3C6A9B3-249F-40BE-B3CA-1DB74C426D6C}" type="pres">
      <dgm:prSet presAssocID="{020C8D9F-A527-45A7-9792-8528EAA2DFA5}" presName="sibTrans" presStyleLbl="sibTrans1D1" presStyleIdx="4" presStyleCnt="14"/>
      <dgm:spPr/>
    </dgm:pt>
    <dgm:pt modelId="{109B53EE-4C99-48AD-8A59-B5625662B530}" type="pres">
      <dgm:prSet presAssocID="{020C8D9F-A527-45A7-9792-8528EAA2DFA5}" presName="connectorText" presStyleLbl="sibTrans1D1" presStyleIdx="4" presStyleCnt="14"/>
      <dgm:spPr/>
    </dgm:pt>
    <dgm:pt modelId="{266CD662-8371-418D-A7D6-B08963E71748}" type="pres">
      <dgm:prSet presAssocID="{89C1C25B-B161-4237-BAFE-B8698E229A20}" presName="node" presStyleLbl="node1" presStyleIdx="5" presStyleCnt="15">
        <dgm:presLayoutVars>
          <dgm:bulletEnabled val="1"/>
        </dgm:presLayoutVars>
      </dgm:prSet>
      <dgm:spPr/>
    </dgm:pt>
    <dgm:pt modelId="{900C935F-45D0-4610-B337-7925816F78F5}" type="pres">
      <dgm:prSet presAssocID="{F07FE80E-87FA-4FC4-A04A-C3E6001A1512}" presName="sibTrans" presStyleLbl="sibTrans1D1" presStyleIdx="5" presStyleCnt="14"/>
      <dgm:spPr/>
    </dgm:pt>
    <dgm:pt modelId="{A5ABD368-A01B-4B4A-A620-A348F69B48A9}" type="pres">
      <dgm:prSet presAssocID="{F07FE80E-87FA-4FC4-A04A-C3E6001A1512}" presName="connectorText" presStyleLbl="sibTrans1D1" presStyleIdx="5" presStyleCnt="14"/>
      <dgm:spPr/>
    </dgm:pt>
    <dgm:pt modelId="{53AB1054-4CDC-4111-B927-0B4F4EC1615D}" type="pres">
      <dgm:prSet presAssocID="{824CEA62-4CD1-4AA0-984F-8ED78F14A781}" presName="node" presStyleLbl="node1" presStyleIdx="6" presStyleCnt="15">
        <dgm:presLayoutVars>
          <dgm:bulletEnabled val="1"/>
        </dgm:presLayoutVars>
      </dgm:prSet>
      <dgm:spPr/>
    </dgm:pt>
    <dgm:pt modelId="{1C560FE8-E787-4799-A818-499A5AC648FA}" type="pres">
      <dgm:prSet presAssocID="{69004820-854E-4FF0-8790-9541D49B105C}" presName="sibTrans" presStyleLbl="sibTrans1D1" presStyleIdx="6" presStyleCnt="14"/>
      <dgm:spPr/>
    </dgm:pt>
    <dgm:pt modelId="{362BAF00-EC52-48B2-BC80-BD051122812F}" type="pres">
      <dgm:prSet presAssocID="{69004820-854E-4FF0-8790-9541D49B105C}" presName="connectorText" presStyleLbl="sibTrans1D1" presStyleIdx="6" presStyleCnt="14"/>
      <dgm:spPr/>
    </dgm:pt>
    <dgm:pt modelId="{029E4552-FC02-4D1F-BC32-5B318D135E2C}" type="pres">
      <dgm:prSet presAssocID="{6CD2977B-4D07-49E9-AEF1-F2975A23CE2F}" presName="node" presStyleLbl="node1" presStyleIdx="7" presStyleCnt="15">
        <dgm:presLayoutVars>
          <dgm:bulletEnabled val="1"/>
        </dgm:presLayoutVars>
      </dgm:prSet>
      <dgm:spPr/>
    </dgm:pt>
    <dgm:pt modelId="{CE84DB02-A62A-4D64-BFD9-2D9606BD5F12}" type="pres">
      <dgm:prSet presAssocID="{2F6F329B-0044-476C-9035-DE716F96A95D}" presName="sibTrans" presStyleLbl="sibTrans1D1" presStyleIdx="7" presStyleCnt="14"/>
      <dgm:spPr/>
    </dgm:pt>
    <dgm:pt modelId="{2ECBE259-E02E-4487-9393-3C68AD04D564}" type="pres">
      <dgm:prSet presAssocID="{2F6F329B-0044-476C-9035-DE716F96A95D}" presName="connectorText" presStyleLbl="sibTrans1D1" presStyleIdx="7" presStyleCnt="14"/>
      <dgm:spPr/>
    </dgm:pt>
    <dgm:pt modelId="{DD1C6FB2-E7D4-4E90-AA76-63E2E86EEC0F}" type="pres">
      <dgm:prSet presAssocID="{E01D7321-1C26-4149-AAB9-819683EFF999}" presName="node" presStyleLbl="node1" presStyleIdx="8" presStyleCnt="15">
        <dgm:presLayoutVars>
          <dgm:bulletEnabled val="1"/>
        </dgm:presLayoutVars>
      </dgm:prSet>
      <dgm:spPr/>
    </dgm:pt>
    <dgm:pt modelId="{914D67A2-AED4-4AD5-923B-1FA8603892A7}" type="pres">
      <dgm:prSet presAssocID="{2A4C63E7-FE68-4F58-85A5-F85B796DA598}" presName="sibTrans" presStyleLbl="sibTrans1D1" presStyleIdx="8" presStyleCnt="14"/>
      <dgm:spPr/>
    </dgm:pt>
    <dgm:pt modelId="{5CC541F2-5FE2-4E08-ACD7-875F7FA3E296}" type="pres">
      <dgm:prSet presAssocID="{2A4C63E7-FE68-4F58-85A5-F85B796DA598}" presName="connectorText" presStyleLbl="sibTrans1D1" presStyleIdx="8" presStyleCnt="14"/>
      <dgm:spPr/>
    </dgm:pt>
    <dgm:pt modelId="{42E678C6-0041-4C72-B97F-332AC5A87FF7}" type="pres">
      <dgm:prSet presAssocID="{27DC3395-1113-4892-8656-1202D64F6B8D}" presName="node" presStyleLbl="node1" presStyleIdx="9" presStyleCnt="15">
        <dgm:presLayoutVars>
          <dgm:bulletEnabled val="1"/>
        </dgm:presLayoutVars>
      </dgm:prSet>
      <dgm:spPr/>
    </dgm:pt>
    <dgm:pt modelId="{3502A29C-6BBE-40DC-888C-81F2FC7364A6}" type="pres">
      <dgm:prSet presAssocID="{22CC00E3-8AEA-4235-B4DA-EDCF1E017777}" presName="sibTrans" presStyleLbl="sibTrans1D1" presStyleIdx="9" presStyleCnt="14"/>
      <dgm:spPr/>
    </dgm:pt>
    <dgm:pt modelId="{AABF1982-464C-4151-A550-F835B56730E0}" type="pres">
      <dgm:prSet presAssocID="{22CC00E3-8AEA-4235-B4DA-EDCF1E017777}" presName="connectorText" presStyleLbl="sibTrans1D1" presStyleIdx="9" presStyleCnt="14"/>
      <dgm:spPr/>
    </dgm:pt>
    <dgm:pt modelId="{3AFB0B79-818D-4B5A-8A15-BADAB14C0B59}" type="pres">
      <dgm:prSet presAssocID="{17370023-385B-4659-B35E-2408227F0D41}" presName="node" presStyleLbl="node1" presStyleIdx="10" presStyleCnt="15">
        <dgm:presLayoutVars>
          <dgm:bulletEnabled val="1"/>
        </dgm:presLayoutVars>
      </dgm:prSet>
      <dgm:spPr/>
    </dgm:pt>
    <dgm:pt modelId="{5E1ECF37-5218-46E1-A3E6-542639BF0AFA}" type="pres">
      <dgm:prSet presAssocID="{12162F7D-4EC7-423C-8666-679ABB0E9076}" presName="sibTrans" presStyleLbl="sibTrans1D1" presStyleIdx="10" presStyleCnt="14"/>
      <dgm:spPr/>
    </dgm:pt>
    <dgm:pt modelId="{A2E48193-59E0-4923-A6F9-EEEF1857027D}" type="pres">
      <dgm:prSet presAssocID="{12162F7D-4EC7-423C-8666-679ABB0E9076}" presName="connectorText" presStyleLbl="sibTrans1D1" presStyleIdx="10" presStyleCnt="14"/>
      <dgm:spPr/>
    </dgm:pt>
    <dgm:pt modelId="{4C1317CA-3F72-4F12-BC07-BEFC4C5C08CC}" type="pres">
      <dgm:prSet presAssocID="{98DBA8FF-DA15-45B3-891B-61E8CAF66B6C}" presName="node" presStyleLbl="node1" presStyleIdx="11" presStyleCnt="15">
        <dgm:presLayoutVars>
          <dgm:bulletEnabled val="1"/>
        </dgm:presLayoutVars>
      </dgm:prSet>
      <dgm:spPr/>
    </dgm:pt>
    <dgm:pt modelId="{AE19F60D-6E92-4614-A3F8-59BEC255AA6F}" type="pres">
      <dgm:prSet presAssocID="{89E12FDE-13F1-4A16-9931-43838CA3AB30}" presName="sibTrans" presStyleLbl="sibTrans1D1" presStyleIdx="11" presStyleCnt="14"/>
      <dgm:spPr/>
    </dgm:pt>
    <dgm:pt modelId="{9D23071E-8769-453C-A055-C0ACDE3E3716}" type="pres">
      <dgm:prSet presAssocID="{89E12FDE-13F1-4A16-9931-43838CA3AB30}" presName="connectorText" presStyleLbl="sibTrans1D1" presStyleIdx="11" presStyleCnt="14"/>
      <dgm:spPr/>
    </dgm:pt>
    <dgm:pt modelId="{1E60962E-79F5-45F0-96DB-45583FDEF822}" type="pres">
      <dgm:prSet presAssocID="{A0439CDE-B433-4733-A1D1-2E19AEE78877}" presName="node" presStyleLbl="node1" presStyleIdx="12" presStyleCnt="15">
        <dgm:presLayoutVars>
          <dgm:bulletEnabled val="1"/>
        </dgm:presLayoutVars>
      </dgm:prSet>
      <dgm:spPr/>
    </dgm:pt>
    <dgm:pt modelId="{F85DE15D-B87C-4C13-9793-5AE7071227B4}" type="pres">
      <dgm:prSet presAssocID="{D999079B-6C4E-42D8-BFC6-533F5BF2D346}" presName="sibTrans" presStyleLbl="sibTrans1D1" presStyleIdx="12" presStyleCnt="14"/>
      <dgm:spPr/>
    </dgm:pt>
    <dgm:pt modelId="{C940A316-3CC5-46F8-82AC-840BFCD97983}" type="pres">
      <dgm:prSet presAssocID="{D999079B-6C4E-42D8-BFC6-533F5BF2D346}" presName="connectorText" presStyleLbl="sibTrans1D1" presStyleIdx="12" presStyleCnt="14"/>
      <dgm:spPr/>
    </dgm:pt>
    <dgm:pt modelId="{3A377757-0B5B-4400-9171-16812FAEFFF0}" type="pres">
      <dgm:prSet presAssocID="{541BB3FD-7B6D-420C-B6DE-0BD2204611A2}" presName="node" presStyleLbl="node1" presStyleIdx="13" presStyleCnt="15">
        <dgm:presLayoutVars>
          <dgm:bulletEnabled val="1"/>
        </dgm:presLayoutVars>
      </dgm:prSet>
      <dgm:spPr/>
    </dgm:pt>
    <dgm:pt modelId="{D21389F7-BCEB-42CE-84A0-45844BF02B0F}" type="pres">
      <dgm:prSet presAssocID="{31C5C48F-FC25-4020-B72B-B4D6B0BB8A6E}" presName="sibTrans" presStyleLbl="sibTrans1D1" presStyleIdx="13" presStyleCnt="14"/>
      <dgm:spPr/>
    </dgm:pt>
    <dgm:pt modelId="{29CAF4B7-6782-4F64-BBD9-004FCC2FA1C8}" type="pres">
      <dgm:prSet presAssocID="{31C5C48F-FC25-4020-B72B-B4D6B0BB8A6E}" presName="connectorText" presStyleLbl="sibTrans1D1" presStyleIdx="13" presStyleCnt="14"/>
      <dgm:spPr/>
    </dgm:pt>
    <dgm:pt modelId="{C74FD3EB-7E23-4DC9-9D70-74A1D12CECA7}" type="pres">
      <dgm:prSet presAssocID="{BB9355DB-BE14-4FD2-ACF0-07855632FE70}" presName="node" presStyleLbl="node1" presStyleIdx="14" presStyleCnt="15">
        <dgm:presLayoutVars>
          <dgm:bulletEnabled val="1"/>
        </dgm:presLayoutVars>
      </dgm:prSet>
      <dgm:spPr/>
    </dgm:pt>
  </dgm:ptLst>
  <dgm:cxnLst>
    <dgm:cxn modelId="{84F49302-88FA-417E-A7FD-2E7A54A422CA}" type="presOf" srcId="{67AE2A88-3D41-4ADF-B462-DFC473DC2E7F}" destId="{35819D2E-A230-42C7-9842-07BD19D48AB6}" srcOrd="1" destOrd="0" presId="urn:microsoft.com/office/officeart/2005/8/layout/bProcess3"/>
    <dgm:cxn modelId="{6909950B-9F42-48B9-A6C7-450CEF9C3089}" type="presOf" srcId="{6CD2977B-4D07-49E9-AEF1-F2975A23CE2F}" destId="{029E4552-FC02-4D1F-BC32-5B318D135E2C}" srcOrd="0" destOrd="0" presId="urn:microsoft.com/office/officeart/2005/8/layout/bProcess3"/>
    <dgm:cxn modelId="{6C28AF0C-1BB3-4785-AD29-1786CF679711}" type="presOf" srcId="{824CEA62-4CD1-4AA0-984F-8ED78F14A781}" destId="{53AB1054-4CDC-4111-B927-0B4F4EC1615D}" srcOrd="0" destOrd="0" presId="urn:microsoft.com/office/officeart/2005/8/layout/bProcess3"/>
    <dgm:cxn modelId="{8BEED30C-F0B8-46A9-A925-2F93FA358F8A}" srcId="{2A81C8F2-BFA1-4D03-834D-B2C9230E9F62}" destId="{E01D7321-1C26-4149-AAB9-819683EFF999}" srcOrd="8" destOrd="0" parTransId="{CD5A30B0-ACA1-4409-9CEA-5D6A43079644}" sibTransId="{2A4C63E7-FE68-4F58-85A5-F85B796DA598}"/>
    <dgm:cxn modelId="{02C39F0E-6B07-42CC-90EC-ED75AD4721C2}" type="presOf" srcId="{020C8D9F-A527-45A7-9792-8528EAA2DFA5}" destId="{E3C6A9B3-249F-40BE-B3CA-1DB74C426D6C}" srcOrd="0" destOrd="0" presId="urn:microsoft.com/office/officeart/2005/8/layout/bProcess3"/>
    <dgm:cxn modelId="{DFB1C210-FC00-4A4B-94BD-01C01FD835C8}" type="presOf" srcId="{BB9355DB-BE14-4FD2-ACF0-07855632FE70}" destId="{C74FD3EB-7E23-4DC9-9D70-74A1D12CECA7}" srcOrd="0" destOrd="0" presId="urn:microsoft.com/office/officeart/2005/8/layout/bProcess3"/>
    <dgm:cxn modelId="{07ABBD12-8F1E-4266-9D93-5C96A365296C}" type="presOf" srcId="{99BD19E9-E66E-41AE-BE85-E5FF95BCB2EA}" destId="{9E7A0F3C-4702-4FF5-B8E4-68D4E819AA86}" srcOrd="1" destOrd="0" presId="urn:microsoft.com/office/officeart/2005/8/layout/bProcess3"/>
    <dgm:cxn modelId="{AD5B8417-60C8-40DD-94C6-F96ECB1886DC}" type="presOf" srcId="{89E12FDE-13F1-4A16-9931-43838CA3AB30}" destId="{9D23071E-8769-453C-A055-C0ACDE3E3716}" srcOrd="1" destOrd="0" presId="urn:microsoft.com/office/officeart/2005/8/layout/bProcess3"/>
    <dgm:cxn modelId="{B074FF17-0C1B-4AA2-873D-4B0FCB0DF735}" type="presOf" srcId="{69004820-854E-4FF0-8790-9541D49B105C}" destId="{1C560FE8-E787-4799-A818-499A5AC648FA}" srcOrd="0" destOrd="0" presId="urn:microsoft.com/office/officeart/2005/8/layout/bProcess3"/>
    <dgm:cxn modelId="{4E8D5B21-E689-40E4-AA6D-68D658B2B356}" type="presOf" srcId="{2A4C63E7-FE68-4F58-85A5-F85B796DA598}" destId="{914D67A2-AED4-4AD5-923B-1FA8603892A7}" srcOrd="0" destOrd="0" presId="urn:microsoft.com/office/officeart/2005/8/layout/bProcess3"/>
    <dgm:cxn modelId="{BBAE6B28-7BAB-42EA-9F8F-69A6E9C1E7D2}" type="presOf" srcId="{2A81C8F2-BFA1-4D03-834D-B2C9230E9F62}" destId="{D04C3843-182C-4FCD-9E2A-59A3872EB3A3}" srcOrd="0" destOrd="0" presId="urn:microsoft.com/office/officeart/2005/8/layout/bProcess3"/>
    <dgm:cxn modelId="{0FA9DD2A-8AB1-4731-BB03-60635EE0A060}" srcId="{2A81C8F2-BFA1-4D03-834D-B2C9230E9F62}" destId="{935E6FF2-B82E-4D61-A88B-5334EA11E08D}" srcOrd="0" destOrd="0" parTransId="{405B724B-BBFA-4763-9600-6A93BCE9FB3F}" sibTransId="{1D41C5B2-6979-4D6F-BE82-9D4CD6187D4A}"/>
    <dgm:cxn modelId="{051CC92D-4DF9-4699-AE9E-151091418128}" type="presOf" srcId="{935E6FF2-B82E-4D61-A88B-5334EA11E08D}" destId="{7497B0A5-633E-41E7-AFE8-B568FC544AE2}" srcOrd="0" destOrd="0" presId="urn:microsoft.com/office/officeart/2005/8/layout/bProcess3"/>
    <dgm:cxn modelId="{FFBA9C2E-F8FF-4AB2-859B-2EDC7DF4C7E8}" srcId="{2A81C8F2-BFA1-4D03-834D-B2C9230E9F62}" destId="{A0439CDE-B433-4733-A1D1-2E19AEE78877}" srcOrd="12" destOrd="0" parTransId="{F8F1943F-1566-43BB-BE02-88E7DDCDC32E}" sibTransId="{D999079B-6C4E-42D8-BFC6-533F5BF2D346}"/>
    <dgm:cxn modelId="{DF3B6033-12FB-430D-B174-9F408DD07F6D}" srcId="{2A81C8F2-BFA1-4D03-834D-B2C9230E9F62}" destId="{98DBA8FF-DA15-45B3-891B-61E8CAF66B6C}" srcOrd="11" destOrd="0" parTransId="{9B4E1ADB-074E-4E80-984A-05793BC8A4F9}" sibTransId="{89E12FDE-13F1-4A16-9931-43838CA3AB30}"/>
    <dgm:cxn modelId="{B62D8A35-5765-48D2-80EC-FD90F9B78260}" type="presOf" srcId="{F07FE80E-87FA-4FC4-A04A-C3E6001A1512}" destId="{A5ABD368-A01B-4B4A-A620-A348F69B48A9}" srcOrd="1" destOrd="0" presId="urn:microsoft.com/office/officeart/2005/8/layout/bProcess3"/>
    <dgm:cxn modelId="{A4243536-13B2-4727-A29C-B9AA2BC27E7F}" srcId="{2A81C8F2-BFA1-4D03-834D-B2C9230E9F62}" destId="{9973597F-8B75-41EB-AAF2-53117758C2F5}" srcOrd="1" destOrd="0" parTransId="{2F04B931-692E-4D4C-97E5-D9EFD1BBBC81}" sibTransId="{67AE2A88-3D41-4ADF-B462-DFC473DC2E7F}"/>
    <dgm:cxn modelId="{CD221D38-E910-4545-95B0-8BC543788A45}" type="presOf" srcId="{31C5C48F-FC25-4020-B72B-B4D6B0BB8A6E}" destId="{29CAF4B7-6782-4F64-BBD9-004FCC2FA1C8}" srcOrd="1" destOrd="0" presId="urn:microsoft.com/office/officeart/2005/8/layout/bProcess3"/>
    <dgm:cxn modelId="{624D5439-558B-47C9-98CF-A90D5C53F282}" type="presOf" srcId="{21408BE5-DF24-4DAE-8EDC-B1BAD583C81E}" destId="{80ACE0DB-1EDF-4DF1-8CCA-FB1AE456C1CD}" srcOrd="1" destOrd="0" presId="urn:microsoft.com/office/officeart/2005/8/layout/bProcess3"/>
    <dgm:cxn modelId="{F626E048-FC88-4B15-B85B-A30B001B3722}" type="presOf" srcId="{17370023-385B-4659-B35E-2408227F0D41}" destId="{3AFB0B79-818D-4B5A-8A15-BADAB14C0B59}" srcOrd="0" destOrd="0" presId="urn:microsoft.com/office/officeart/2005/8/layout/bProcess3"/>
    <dgm:cxn modelId="{3E0DE05A-1C56-47C5-B84B-77671D5C8B6F}" srcId="{2A81C8F2-BFA1-4D03-834D-B2C9230E9F62}" destId="{89C1C25B-B161-4237-BAFE-B8698E229A20}" srcOrd="5" destOrd="0" parTransId="{C8712749-935B-48E4-848F-D4E7D6A5C3DC}" sibTransId="{F07FE80E-87FA-4FC4-A04A-C3E6001A1512}"/>
    <dgm:cxn modelId="{1F8E395C-81E3-4F2A-BEFA-C7002BF7FC5B}" type="presOf" srcId="{EC63C464-581B-4C63-BD5A-4D8C33675422}" destId="{0895EDDF-B627-4CE3-A263-08D67C72DD96}" srcOrd="0" destOrd="0" presId="urn:microsoft.com/office/officeart/2005/8/layout/bProcess3"/>
    <dgm:cxn modelId="{107FD464-AF74-45F6-A9EF-F2EEA3E9DC11}" type="presOf" srcId="{22CC00E3-8AEA-4235-B4DA-EDCF1E017777}" destId="{3502A29C-6BBE-40DC-888C-81F2FC7364A6}" srcOrd="0" destOrd="0" presId="urn:microsoft.com/office/officeart/2005/8/layout/bProcess3"/>
    <dgm:cxn modelId="{F252BE67-83C6-4887-A178-8CF5DB14C18D}" type="presOf" srcId="{98DBA8FF-DA15-45B3-891B-61E8CAF66B6C}" destId="{4C1317CA-3F72-4F12-BC07-BEFC4C5C08CC}" srcOrd="0" destOrd="0" presId="urn:microsoft.com/office/officeart/2005/8/layout/bProcess3"/>
    <dgm:cxn modelId="{0081B96B-C903-428F-AC5E-420CA7C5DD2B}" type="presOf" srcId="{89E12FDE-13F1-4A16-9931-43838CA3AB30}" destId="{AE19F60D-6E92-4614-A3F8-59BEC255AA6F}" srcOrd="0" destOrd="0" presId="urn:microsoft.com/office/officeart/2005/8/layout/bProcess3"/>
    <dgm:cxn modelId="{D666BC6B-47EA-4F26-82FE-B17FF7723A9B}" type="presOf" srcId="{22CC00E3-8AEA-4235-B4DA-EDCF1E017777}" destId="{AABF1982-464C-4151-A550-F835B56730E0}" srcOrd="1" destOrd="0" presId="urn:microsoft.com/office/officeart/2005/8/layout/bProcess3"/>
    <dgm:cxn modelId="{F8768A6D-7F77-4827-9FCB-E0AD4CC26C78}" type="presOf" srcId="{31C5C48F-FC25-4020-B72B-B4D6B0BB8A6E}" destId="{D21389F7-BCEB-42CE-84A0-45844BF02B0F}" srcOrd="0" destOrd="0" presId="urn:microsoft.com/office/officeart/2005/8/layout/bProcess3"/>
    <dgm:cxn modelId="{FE5D3A70-74A8-4561-B20A-16CE4DCFC59F}" srcId="{2A81C8F2-BFA1-4D03-834D-B2C9230E9F62}" destId="{EC63C464-581B-4C63-BD5A-4D8C33675422}" srcOrd="4" destOrd="0" parTransId="{94C2A1A3-FA5C-4497-A33D-1CDB833D8A69}" sibTransId="{020C8D9F-A527-45A7-9792-8528EAA2DFA5}"/>
    <dgm:cxn modelId="{4CD78570-7E57-42AA-9F4B-636FCF0CE066}" type="presOf" srcId="{1D41C5B2-6979-4D6F-BE82-9D4CD6187D4A}" destId="{AE4268C4-8707-4325-81AC-5855A830473C}" srcOrd="1" destOrd="0" presId="urn:microsoft.com/office/officeart/2005/8/layout/bProcess3"/>
    <dgm:cxn modelId="{2FD0687B-4AC4-40B6-BB81-AB9508F5838E}" type="presOf" srcId="{020C8D9F-A527-45A7-9792-8528EAA2DFA5}" destId="{109B53EE-4C99-48AD-8A59-B5625662B530}" srcOrd="1" destOrd="0" presId="urn:microsoft.com/office/officeart/2005/8/layout/bProcess3"/>
    <dgm:cxn modelId="{DEB65583-6161-4AA5-8F68-68AEC4CFE46D}" type="presOf" srcId="{2F6F329B-0044-476C-9035-DE716F96A95D}" destId="{2ECBE259-E02E-4487-9393-3C68AD04D564}" srcOrd="1" destOrd="0" presId="urn:microsoft.com/office/officeart/2005/8/layout/bProcess3"/>
    <dgm:cxn modelId="{FA4BD085-7F58-4533-BD29-045494CA9C76}" type="presOf" srcId="{D999079B-6C4E-42D8-BFC6-533F5BF2D346}" destId="{C940A316-3CC5-46F8-82AC-840BFCD97983}" srcOrd="1" destOrd="0" presId="urn:microsoft.com/office/officeart/2005/8/layout/bProcess3"/>
    <dgm:cxn modelId="{927E0586-1E19-45DF-B9D4-3793EA609CA9}" type="presOf" srcId="{1081872A-9347-41E0-8744-6B7D91455B75}" destId="{BD8FE9B0-1F59-4747-AA3A-E6D5EC867DB4}" srcOrd="0" destOrd="0" presId="urn:microsoft.com/office/officeart/2005/8/layout/bProcess3"/>
    <dgm:cxn modelId="{D1128A88-EC23-49FB-90D8-C874A814B8AD}" type="presOf" srcId="{1D41C5B2-6979-4D6F-BE82-9D4CD6187D4A}" destId="{C2D5CA7C-C273-4FD8-8DA0-BA7BE596BC41}" srcOrd="0" destOrd="0" presId="urn:microsoft.com/office/officeart/2005/8/layout/bProcess3"/>
    <dgm:cxn modelId="{AC0F4389-57B4-40F9-B963-BFCC3B8D663B}" srcId="{2A81C8F2-BFA1-4D03-834D-B2C9230E9F62}" destId="{824CEA62-4CD1-4AA0-984F-8ED78F14A781}" srcOrd="6" destOrd="0" parTransId="{35539186-974D-49AF-88FC-85261B2ABBEC}" sibTransId="{69004820-854E-4FF0-8790-9541D49B105C}"/>
    <dgm:cxn modelId="{79FFB08A-0B01-42DC-9E50-ABEDC4864D0F}" srcId="{2A81C8F2-BFA1-4D03-834D-B2C9230E9F62}" destId="{BB9355DB-BE14-4FD2-ACF0-07855632FE70}" srcOrd="14" destOrd="0" parTransId="{CADCECA0-0D5A-4C18-A705-87683EEDF7C7}" sibTransId="{3D02DAEB-42C2-4E20-B31E-F3BB45ADDE4B}"/>
    <dgm:cxn modelId="{0B582F94-27A5-491B-AB67-60912580273D}" srcId="{2A81C8F2-BFA1-4D03-834D-B2C9230E9F62}" destId="{EACFA4AD-FB48-4EE2-B0EE-CA08CC9E5BEA}" srcOrd="2" destOrd="0" parTransId="{5F161398-19D3-419F-97D1-0DECF1E565C5}" sibTransId="{99BD19E9-E66E-41AE-BE85-E5FF95BCB2EA}"/>
    <dgm:cxn modelId="{B265BD97-EE21-4742-AF1A-DE994D044B80}" type="presOf" srcId="{2F6F329B-0044-476C-9035-DE716F96A95D}" destId="{CE84DB02-A62A-4D64-BFD9-2D9606BD5F12}" srcOrd="0" destOrd="0" presId="urn:microsoft.com/office/officeart/2005/8/layout/bProcess3"/>
    <dgm:cxn modelId="{1D6593A7-06E6-4FC7-A7CF-E4B3F6BBB917}" type="presOf" srcId="{21408BE5-DF24-4DAE-8EDC-B1BAD583C81E}" destId="{2EB9C15E-56E7-4F44-9F85-DBF270203FEF}" srcOrd="0" destOrd="0" presId="urn:microsoft.com/office/officeart/2005/8/layout/bProcess3"/>
    <dgm:cxn modelId="{69B9D1A9-2E57-415D-9744-430F1DE12B53}" type="presOf" srcId="{89C1C25B-B161-4237-BAFE-B8698E229A20}" destId="{266CD662-8371-418D-A7D6-B08963E71748}" srcOrd="0" destOrd="0" presId="urn:microsoft.com/office/officeart/2005/8/layout/bProcess3"/>
    <dgm:cxn modelId="{CC1D7BAD-61D1-4443-808B-E67F942914F3}" srcId="{2A81C8F2-BFA1-4D03-834D-B2C9230E9F62}" destId="{27DC3395-1113-4892-8656-1202D64F6B8D}" srcOrd="9" destOrd="0" parTransId="{93A49795-C506-41D2-96DC-09AFDB4DC626}" sibTransId="{22CC00E3-8AEA-4235-B4DA-EDCF1E017777}"/>
    <dgm:cxn modelId="{88C3AEAE-7397-4D30-9400-D55E32F62674}" srcId="{2A81C8F2-BFA1-4D03-834D-B2C9230E9F62}" destId="{1081872A-9347-41E0-8744-6B7D91455B75}" srcOrd="3" destOrd="0" parTransId="{B115CB83-0A58-421E-9E95-F0C0C3ED59ED}" sibTransId="{21408BE5-DF24-4DAE-8EDC-B1BAD583C81E}"/>
    <dgm:cxn modelId="{CF3DFAB8-2AF9-4090-B89A-A61D065069F5}" srcId="{2A81C8F2-BFA1-4D03-834D-B2C9230E9F62}" destId="{17370023-385B-4659-B35E-2408227F0D41}" srcOrd="10" destOrd="0" parTransId="{1539ED3B-07BC-4683-88DA-00C56A9097B9}" sibTransId="{12162F7D-4EC7-423C-8666-679ABB0E9076}"/>
    <dgm:cxn modelId="{4FF731CB-B85E-452B-9C16-E5775440C9B1}" type="presOf" srcId="{EACFA4AD-FB48-4EE2-B0EE-CA08CC9E5BEA}" destId="{4F73A503-6E68-4B1B-B9BA-665D84713F05}" srcOrd="0" destOrd="0" presId="urn:microsoft.com/office/officeart/2005/8/layout/bProcess3"/>
    <dgm:cxn modelId="{44EB89D3-F975-466F-81D3-46E0F43778C8}" type="presOf" srcId="{E01D7321-1C26-4149-AAB9-819683EFF999}" destId="{DD1C6FB2-E7D4-4E90-AA76-63E2E86EEC0F}" srcOrd="0" destOrd="0" presId="urn:microsoft.com/office/officeart/2005/8/layout/bProcess3"/>
    <dgm:cxn modelId="{DC3B5CD4-CD61-4CBE-85E6-AB13C23FF504}" type="presOf" srcId="{9973597F-8B75-41EB-AAF2-53117758C2F5}" destId="{FD4A8A73-184D-4036-9C96-D03F9B2AA17D}" srcOrd="0" destOrd="0" presId="urn:microsoft.com/office/officeart/2005/8/layout/bProcess3"/>
    <dgm:cxn modelId="{4D5D85D4-E440-4884-B5C7-E984E588FD11}" type="presOf" srcId="{D999079B-6C4E-42D8-BFC6-533F5BF2D346}" destId="{F85DE15D-B87C-4C13-9793-5AE7071227B4}" srcOrd="0" destOrd="0" presId="urn:microsoft.com/office/officeart/2005/8/layout/bProcess3"/>
    <dgm:cxn modelId="{C0BCA9E1-FE31-4381-8D21-B0C44ACA371E}" type="presOf" srcId="{2A4C63E7-FE68-4F58-85A5-F85B796DA598}" destId="{5CC541F2-5FE2-4E08-ACD7-875F7FA3E296}" srcOrd="1" destOrd="0" presId="urn:microsoft.com/office/officeart/2005/8/layout/bProcess3"/>
    <dgm:cxn modelId="{D325F5E1-89A9-4132-9CE8-57CC0971706C}" type="presOf" srcId="{99BD19E9-E66E-41AE-BE85-E5FF95BCB2EA}" destId="{90DF253C-6CD0-48DF-9EE5-F3746948CE2C}" srcOrd="0" destOrd="0" presId="urn:microsoft.com/office/officeart/2005/8/layout/bProcess3"/>
    <dgm:cxn modelId="{1BD230EB-BDDD-400E-A3BB-0000EDA925CC}" type="presOf" srcId="{F07FE80E-87FA-4FC4-A04A-C3E6001A1512}" destId="{900C935F-45D0-4610-B337-7925816F78F5}" srcOrd="0" destOrd="0" presId="urn:microsoft.com/office/officeart/2005/8/layout/bProcess3"/>
    <dgm:cxn modelId="{AEB95EEB-EE55-4120-AA24-E1014389D417}" srcId="{2A81C8F2-BFA1-4D03-834D-B2C9230E9F62}" destId="{6CD2977B-4D07-49E9-AEF1-F2975A23CE2F}" srcOrd="7" destOrd="0" parTransId="{54108AC4-9E45-4322-8D2F-6892219E3C72}" sibTransId="{2F6F329B-0044-476C-9035-DE716F96A95D}"/>
    <dgm:cxn modelId="{CD2744EE-D107-4B4B-9C18-499C4A985E8A}" type="presOf" srcId="{27DC3395-1113-4892-8656-1202D64F6B8D}" destId="{42E678C6-0041-4C72-B97F-332AC5A87FF7}" srcOrd="0" destOrd="0" presId="urn:microsoft.com/office/officeart/2005/8/layout/bProcess3"/>
    <dgm:cxn modelId="{A686D7EE-3A0F-4B4A-B3BF-C4A274228178}" type="presOf" srcId="{67AE2A88-3D41-4ADF-B462-DFC473DC2E7F}" destId="{A32B58F3-D221-4880-A476-68938DF7B4ED}" srcOrd="0" destOrd="0" presId="urn:microsoft.com/office/officeart/2005/8/layout/bProcess3"/>
    <dgm:cxn modelId="{39B205F3-7D0E-4C62-BABE-0E8FD8C64CE8}" type="presOf" srcId="{12162F7D-4EC7-423C-8666-679ABB0E9076}" destId="{5E1ECF37-5218-46E1-A3E6-542639BF0AFA}" srcOrd="0" destOrd="0" presId="urn:microsoft.com/office/officeart/2005/8/layout/bProcess3"/>
    <dgm:cxn modelId="{0DAB53F6-EF8E-4946-9133-557353B582A1}" type="presOf" srcId="{A0439CDE-B433-4733-A1D1-2E19AEE78877}" destId="{1E60962E-79F5-45F0-96DB-45583FDEF822}" srcOrd="0" destOrd="0" presId="urn:microsoft.com/office/officeart/2005/8/layout/bProcess3"/>
    <dgm:cxn modelId="{128461F9-7EA4-426A-A484-7155774E9EFD}" srcId="{2A81C8F2-BFA1-4D03-834D-B2C9230E9F62}" destId="{541BB3FD-7B6D-420C-B6DE-0BD2204611A2}" srcOrd="13" destOrd="0" parTransId="{AA78C036-52FC-473A-A4B7-A8867C737B81}" sibTransId="{31C5C48F-FC25-4020-B72B-B4D6B0BB8A6E}"/>
    <dgm:cxn modelId="{8F9EABFB-4618-45BF-926E-1977919A0805}" type="presOf" srcId="{69004820-854E-4FF0-8790-9541D49B105C}" destId="{362BAF00-EC52-48B2-BC80-BD051122812F}" srcOrd="1" destOrd="0" presId="urn:microsoft.com/office/officeart/2005/8/layout/bProcess3"/>
    <dgm:cxn modelId="{1E50B0FC-4BFF-427E-9B13-0A38F11987FD}" type="presOf" srcId="{541BB3FD-7B6D-420C-B6DE-0BD2204611A2}" destId="{3A377757-0B5B-4400-9171-16812FAEFFF0}" srcOrd="0" destOrd="0" presId="urn:microsoft.com/office/officeart/2005/8/layout/bProcess3"/>
    <dgm:cxn modelId="{3871B1FF-7760-4B89-8F04-6B84D54F9DB3}" type="presOf" srcId="{12162F7D-4EC7-423C-8666-679ABB0E9076}" destId="{A2E48193-59E0-4923-A6F9-EEEF1857027D}" srcOrd="1" destOrd="0" presId="urn:microsoft.com/office/officeart/2005/8/layout/bProcess3"/>
    <dgm:cxn modelId="{3D8E9FC9-6376-4E5D-B1DB-CF7730067832}" type="presParOf" srcId="{D04C3843-182C-4FCD-9E2A-59A3872EB3A3}" destId="{7497B0A5-633E-41E7-AFE8-B568FC544AE2}" srcOrd="0" destOrd="0" presId="urn:microsoft.com/office/officeart/2005/8/layout/bProcess3"/>
    <dgm:cxn modelId="{04125B15-C0F5-4730-84CF-3E66EBA85790}" type="presParOf" srcId="{D04C3843-182C-4FCD-9E2A-59A3872EB3A3}" destId="{C2D5CA7C-C273-4FD8-8DA0-BA7BE596BC41}" srcOrd="1" destOrd="0" presId="urn:microsoft.com/office/officeart/2005/8/layout/bProcess3"/>
    <dgm:cxn modelId="{4A94F3E5-0675-40C1-8E15-41868AF2EF4C}" type="presParOf" srcId="{C2D5CA7C-C273-4FD8-8DA0-BA7BE596BC41}" destId="{AE4268C4-8707-4325-81AC-5855A830473C}" srcOrd="0" destOrd="0" presId="urn:microsoft.com/office/officeart/2005/8/layout/bProcess3"/>
    <dgm:cxn modelId="{12DF2474-5E13-4B79-9D39-7ADBFB094946}" type="presParOf" srcId="{D04C3843-182C-4FCD-9E2A-59A3872EB3A3}" destId="{FD4A8A73-184D-4036-9C96-D03F9B2AA17D}" srcOrd="2" destOrd="0" presId="urn:microsoft.com/office/officeart/2005/8/layout/bProcess3"/>
    <dgm:cxn modelId="{5BA95B3D-D837-4D70-BE00-0AC72F700B3F}" type="presParOf" srcId="{D04C3843-182C-4FCD-9E2A-59A3872EB3A3}" destId="{A32B58F3-D221-4880-A476-68938DF7B4ED}" srcOrd="3" destOrd="0" presId="urn:microsoft.com/office/officeart/2005/8/layout/bProcess3"/>
    <dgm:cxn modelId="{78000811-3D93-4151-A1BE-18CB100B1531}" type="presParOf" srcId="{A32B58F3-D221-4880-A476-68938DF7B4ED}" destId="{35819D2E-A230-42C7-9842-07BD19D48AB6}" srcOrd="0" destOrd="0" presId="urn:microsoft.com/office/officeart/2005/8/layout/bProcess3"/>
    <dgm:cxn modelId="{BB28D14D-6B0B-41A1-B27C-955A131B9DDF}" type="presParOf" srcId="{D04C3843-182C-4FCD-9E2A-59A3872EB3A3}" destId="{4F73A503-6E68-4B1B-B9BA-665D84713F05}" srcOrd="4" destOrd="0" presId="urn:microsoft.com/office/officeart/2005/8/layout/bProcess3"/>
    <dgm:cxn modelId="{1C5DCA9D-4602-4B55-81D2-BA310F9696D3}" type="presParOf" srcId="{D04C3843-182C-4FCD-9E2A-59A3872EB3A3}" destId="{90DF253C-6CD0-48DF-9EE5-F3746948CE2C}" srcOrd="5" destOrd="0" presId="urn:microsoft.com/office/officeart/2005/8/layout/bProcess3"/>
    <dgm:cxn modelId="{21E0B8C7-90A4-46EA-B46A-C67A20AE735B}" type="presParOf" srcId="{90DF253C-6CD0-48DF-9EE5-F3746948CE2C}" destId="{9E7A0F3C-4702-4FF5-B8E4-68D4E819AA86}" srcOrd="0" destOrd="0" presId="urn:microsoft.com/office/officeart/2005/8/layout/bProcess3"/>
    <dgm:cxn modelId="{73EF735F-6E12-432C-AB6C-A76341CD60BE}" type="presParOf" srcId="{D04C3843-182C-4FCD-9E2A-59A3872EB3A3}" destId="{BD8FE9B0-1F59-4747-AA3A-E6D5EC867DB4}" srcOrd="6" destOrd="0" presId="urn:microsoft.com/office/officeart/2005/8/layout/bProcess3"/>
    <dgm:cxn modelId="{4A2A2DAE-8409-4C87-B094-9E1A25EB9B72}" type="presParOf" srcId="{D04C3843-182C-4FCD-9E2A-59A3872EB3A3}" destId="{2EB9C15E-56E7-4F44-9F85-DBF270203FEF}" srcOrd="7" destOrd="0" presId="urn:microsoft.com/office/officeart/2005/8/layout/bProcess3"/>
    <dgm:cxn modelId="{40DE9A9C-B042-4710-84DC-BFC41FC1062E}" type="presParOf" srcId="{2EB9C15E-56E7-4F44-9F85-DBF270203FEF}" destId="{80ACE0DB-1EDF-4DF1-8CCA-FB1AE456C1CD}" srcOrd="0" destOrd="0" presId="urn:microsoft.com/office/officeart/2005/8/layout/bProcess3"/>
    <dgm:cxn modelId="{6B53F14E-0347-40A6-BE6A-B422C9D49D5D}" type="presParOf" srcId="{D04C3843-182C-4FCD-9E2A-59A3872EB3A3}" destId="{0895EDDF-B627-4CE3-A263-08D67C72DD96}" srcOrd="8" destOrd="0" presId="urn:microsoft.com/office/officeart/2005/8/layout/bProcess3"/>
    <dgm:cxn modelId="{29162C58-4CB4-4B75-81EA-19D8F354C78D}" type="presParOf" srcId="{D04C3843-182C-4FCD-9E2A-59A3872EB3A3}" destId="{E3C6A9B3-249F-40BE-B3CA-1DB74C426D6C}" srcOrd="9" destOrd="0" presId="urn:microsoft.com/office/officeart/2005/8/layout/bProcess3"/>
    <dgm:cxn modelId="{1E574FD9-9EE3-449E-8771-54EF9AF057A4}" type="presParOf" srcId="{E3C6A9B3-249F-40BE-B3CA-1DB74C426D6C}" destId="{109B53EE-4C99-48AD-8A59-B5625662B530}" srcOrd="0" destOrd="0" presId="urn:microsoft.com/office/officeart/2005/8/layout/bProcess3"/>
    <dgm:cxn modelId="{171536CD-8B1D-4609-B3E4-D958CBEDAD53}" type="presParOf" srcId="{D04C3843-182C-4FCD-9E2A-59A3872EB3A3}" destId="{266CD662-8371-418D-A7D6-B08963E71748}" srcOrd="10" destOrd="0" presId="urn:microsoft.com/office/officeart/2005/8/layout/bProcess3"/>
    <dgm:cxn modelId="{6F5D04CE-A7B1-42C0-9455-4DCA9C1041DF}" type="presParOf" srcId="{D04C3843-182C-4FCD-9E2A-59A3872EB3A3}" destId="{900C935F-45D0-4610-B337-7925816F78F5}" srcOrd="11" destOrd="0" presId="urn:microsoft.com/office/officeart/2005/8/layout/bProcess3"/>
    <dgm:cxn modelId="{6133D10D-A52F-4C5C-A4BF-727C2BD68983}" type="presParOf" srcId="{900C935F-45D0-4610-B337-7925816F78F5}" destId="{A5ABD368-A01B-4B4A-A620-A348F69B48A9}" srcOrd="0" destOrd="0" presId="urn:microsoft.com/office/officeart/2005/8/layout/bProcess3"/>
    <dgm:cxn modelId="{7CBED282-C092-4D90-BA2C-8CF25D13C0AD}" type="presParOf" srcId="{D04C3843-182C-4FCD-9E2A-59A3872EB3A3}" destId="{53AB1054-4CDC-4111-B927-0B4F4EC1615D}" srcOrd="12" destOrd="0" presId="urn:microsoft.com/office/officeart/2005/8/layout/bProcess3"/>
    <dgm:cxn modelId="{BCB6DD86-BF95-499C-918C-B36C1151DC23}" type="presParOf" srcId="{D04C3843-182C-4FCD-9E2A-59A3872EB3A3}" destId="{1C560FE8-E787-4799-A818-499A5AC648FA}" srcOrd="13" destOrd="0" presId="urn:microsoft.com/office/officeart/2005/8/layout/bProcess3"/>
    <dgm:cxn modelId="{5C55E96D-D04F-4A38-AB8B-151124A6B3EC}" type="presParOf" srcId="{1C560FE8-E787-4799-A818-499A5AC648FA}" destId="{362BAF00-EC52-48B2-BC80-BD051122812F}" srcOrd="0" destOrd="0" presId="urn:microsoft.com/office/officeart/2005/8/layout/bProcess3"/>
    <dgm:cxn modelId="{3174CC9B-AF52-4030-ADE9-A9BB19E281FC}" type="presParOf" srcId="{D04C3843-182C-4FCD-9E2A-59A3872EB3A3}" destId="{029E4552-FC02-4D1F-BC32-5B318D135E2C}" srcOrd="14" destOrd="0" presId="urn:microsoft.com/office/officeart/2005/8/layout/bProcess3"/>
    <dgm:cxn modelId="{13D769FC-1816-4C59-9ABD-494EE42B803D}" type="presParOf" srcId="{D04C3843-182C-4FCD-9E2A-59A3872EB3A3}" destId="{CE84DB02-A62A-4D64-BFD9-2D9606BD5F12}" srcOrd="15" destOrd="0" presId="urn:microsoft.com/office/officeart/2005/8/layout/bProcess3"/>
    <dgm:cxn modelId="{46C088C2-DE1E-4B4B-9887-E854A4EF9CA4}" type="presParOf" srcId="{CE84DB02-A62A-4D64-BFD9-2D9606BD5F12}" destId="{2ECBE259-E02E-4487-9393-3C68AD04D564}" srcOrd="0" destOrd="0" presId="urn:microsoft.com/office/officeart/2005/8/layout/bProcess3"/>
    <dgm:cxn modelId="{76EF7975-C563-48AA-A486-D12D5C724CAA}" type="presParOf" srcId="{D04C3843-182C-4FCD-9E2A-59A3872EB3A3}" destId="{DD1C6FB2-E7D4-4E90-AA76-63E2E86EEC0F}" srcOrd="16" destOrd="0" presId="urn:microsoft.com/office/officeart/2005/8/layout/bProcess3"/>
    <dgm:cxn modelId="{93DA683D-3970-4BE4-A310-11867A010DA2}" type="presParOf" srcId="{D04C3843-182C-4FCD-9E2A-59A3872EB3A3}" destId="{914D67A2-AED4-4AD5-923B-1FA8603892A7}" srcOrd="17" destOrd="0" presId="urn:microsoft.com/office/officeart/2005/8/layout/bProcess3"/>
    <dgm:cxn modelId="{A7FD09FD-9F50-41CC-83CE-C583BBBCD29A}" type="presParOf" srcId="{914D67A2-AED4-4AD5-923B-1FA8603892A7}" destId="{5CC541F2-5FE2-4E08-ACD7-875F7FA3E296}" srcOrd="0" destOrd="0" presId="urn:microsoft.com/office/officeart/2005/8/layout/bProcess3"/>
    <dgm:cxn modelId="{973130B2-0DF7-4197-B237-A5684F90A910}" type="presParOf" srcId="{D04C3843-182C-4FCD-9E2A-59A3872EB3A3}" destId="{42E678C6-0041-4C72-B97F-332AC5A87FF7}" srcOrd="18" destOrd="0" presId="urn:microsoft.com/office/officeart/2005/8/layout/bProcess3"/>
    <dgm:cxn modelId="{40CE0988-65D5-49A9-A8B1-70515D3A75D1}" type="presParOf" srcId="{D04C3843-182C-4FCD-9E2A-59A3872EB3A3}" destId="{3502A29C-6BBE-40DC-888C-81F2FC7364A6}" srcOrd="19" destOrd="0" presId="urn:microsoft.com/office/officeart/2005/8/layout/bProcess3"/>
    <dgm:cxn modelId="{CBC437C2-4AF1-453F-A2E4-30A05FAA5367}" type="presParOf" srcId="{3502A29C-6BBE-40DC-888C-81F2FC7364A6}" destId="{AABF1982-464C-4151-A550-F835B56730E0}" srcOrd="0" destOrd="0" presId="urn:microsoft.com/office/officeart/2005/8/layout/bProcess3"/>
    <dgm:cxn modelId="{75932B97-3F1F-4FB3-94E6-FB230DD8DEA3}" type="presParOf" srcId="{D04C3843-182C-4FCD-9E2A-59A3872EB3A3}" destId="{3AFB0B79-818D-4B5A-8A15-BADAB14C0B59}" srcOrd="20" destOrd="0" presId="urn:microsoft.com/office/officeart/2005/8/layout/bProcess3"/>
    <dgm:cxn modelId="{9B0B0812-9FD4-4DF6-9562-0E7C09E75877}" type="presParOf" srcId="{D04C3843-182C-4FCD-9E2A-59A3872EB3A3}" destId="{5E1ECF37-5218-46E1-A3E6-542639BF0AFA}" srcOrd="21" destOrd="0" presId="urn:microsoft.com/office/officeart/2005/8/layout/bProcess3"/>
    <dgm:cxn modelId="{9E78A399-3601-4242-9D11-7DA8CAAFBFE9}" type="presParOf" srcId="{5E1ECF37-5218-46E1-A3E6-542639BF0AFA}" destId="{A2E48193-59E0-4923-A6F9-EEEF1857027D}" srcOrd="0" destOrd="0" presId="urn:microsoft.com/office/officeart/2005/8/layout/bProcess3"/>
    <dgm:cxn modelId="{EE25D7C1-D2F3-4933-B8EE-E0666994D835}" type="presParOf" srcId="{D04C3843-182C-4FCD-9E2A-59A3872EB3A3}" destId="{4C1317CA-3F72-4F12-BC07-BEFC4C5C08CC}" srcOrd="22" destOrd="0" presId="urn:microsoft.com/office/officeart/2005/8/layout/bProcess3"/>
    <dgm:cxn modelId="{371ABF3A-EDCE-43A4-B011-1325F940EFA0}" type="presParOf" srcId="{D04C3843-182C-4FCD-9E2A-59A3872EB3A3}" destId="{AE19F60D-6E92-4614-A3F8-59BEC255AA6F}" srcOrd="23" destOrd="0" presId="urn:microsoft.com/office/officeart/2005/8/layout/bProcess3"/>
    <dgm:cxn modelId="{5DAAE836-ACFC-47C3-8C27-DE39F5A89C8D}" type="presParOf" srcId="{AE19F60D-6E92-4614-A3F8-59BEC255AA6F}" destId="{9D23071E-8769-453C-A055-C0ACDE3E3716}" srcOrd="0" destOrd="0" presId="urn:microsoft.com/office/officeart/2005/8/layout/bProcess3"/>
    <dgm:cxn modelId="{F6384A35-6E7B-4B22-9F84-7C208FFDC25D}" type="presParOf" srcId="{D04C3843-182C-4FCD-9E2A-59A3872EB3A3}" destId="{1E60962E-79F5-45F0-96DB-45583FDEF822}" srcOrd="24" destOrd="0" presId="urn:microsoft.com/office/officeart/2005/8/layout/bProcess3"/>
    <dgm:cxn modelId="{997119CF-FB5A-4176-A696-888D14E0E2E7}" type="presParOf" srcId="{D04C3843-182C-4FCD-9E2A-59A3872EB3A3}" destId="{F85DE15D-B87C-4C13-9793-5AE7071227B4}" srcOrd="25" destOrd="0" presId="urn:microsoft.com/office/officeart/2005/8/layout/bProcess3"/>
    <dgm:cxn modelId="{7902311A-508A-4D77-AF95-42AC0F198BFA}" type="presParOf" srcId="{F85DE15D-B87C-4C13-9793-5AE7071227B4}" destId="{C940A316-3CC5-46F8-82AC-840BFCD97983}" srcOrd="0" destOrd="0" presId="urn:microsoft.com/office/officeart/2005/8/layout/bProcess3"/>
    <dgm:cxn modelId="{75612648-F1FA-43E8-8BDF-80AB005C32F1}" type="presParOf" srcId="{D04C3843-182C-4FCD-9E2A-59A3872EB3A3}" destId="{3A377757-0B5B-4400-9171-16812FAEFFF0}" srcOrd="26" destOrd="0" presId="urn:microsoft.com/office/officeart/2005/8/layout/bProcess3"/>
    <dgm:cxn modelId="{31E4DA33-A454-4D6E-8B30-1465A3F3AEB8}" type="presParOf" srcId="{D04C3843-182C-4FCD-9E2A-59A3872EB3A3}" destId="{D21389F7-BCEB-42CE-84A0-45844BF02B0F}" srcOrd="27" destOrd="0" presId="urn:microsoft.com/office/officeart/2005/8/layout/bProcess3"/>
    <dgm:cxn modelId="{E053707E-F796-46D7-A02C-A29AEDF182DC}" type="presParOf" srcId="{D21389F7-BCEB-42CE-84A0-45844BF02B0F}" destId="{29CAF4B7-6782-4F64-BBD9-004FCC2FA1C8}" srcOrd="0" destOrd="0" presId="urn:microsoft.com/office/officeart/2005/8/layout/bProcess3"/>
    <dgm:cxn modelId="{08A37642-BB27-439D-B908-2C8D05CC4A26}" type="presParOf" srcId="{D04C3843-182C-4FCD-9E2A-59A3872EB3A3}" destId="{C74FD3EB-7E23-4DC9-9D70-74A1D12CECA7}" srcOrd="28" destOrd="0" presId="urn:microsoft.com/office/officeart/2005/8/layout/bProcess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847528-7AF8-4F2A-B2E9-BC908571E464}">
      <dsp:nvSpPr>
        <dsp:cNvPr id="0" name=""/>
        <dsp:cNvSpPr/>
      </dsp:nvSpPr>
      <dsp:spPr>
        <a:xfrm>
          <a:off x="3231528" y="555904"/>
          <a:ext cx="4987939" cy="4987939"/>
        </a:xfrm>
        <a:prstGeom prst="blockArc">
          <a:avLst>
            <a:gd name="adj1" fmla="val 13500019"/>
            <a:gd name="adj2" fmla="val 16199964"/>
            <a:gd name="adj3" fmla="val 3431"/>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2A27837-66FA-436F-A2E9-4ECF0F549730}">
      <dsp:nvSpPr>
        <dsp:cNvPr id="0" name=""/>
        <dsp:cNvSpPr/>
      </dsp:nvSpPr>
      <dsp:spPr>
        <a:xfrm>
          <a:off x="3231424" y="556008"/>
          <a:ext cx="4987939" cy="4987939"/>
        </a:xfrm>
        <a:prstGeom prst="blockArc">
          <a:avLst>
            <a:gd name="adj1" fmla="val 10800258"/>
            <a:gd name="adj2" fmla="val 13500226"/>
            <a:gd name="adj3" fmla="val 3431"/>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730A79D-ED63-4071-BA24-316EF9D60161}">
      <dsp:nvSpPr>
        <dsp:cNvPr id="0" name=""/>
        <dsp:cNvSpPr/>
      </dsp:nvSpPr>
      <dsp:spPr>
        <a:xfrm>
          <a:off x="3175504" y="610006"/>
          <a:ext cx="5099669" cy="4912371"/>
        </a:xfrm>
        <a:prstGeom prst="blockArc">
          <a:avLst>
            <a:gd name="adj1" fmla="val 8099669"/>
            <a:gd name="adj2" fmla="val 10822999"/>
            <a:gd name="adj3" fmla="val 3431"/>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D0214E0-854E-4CFE-8610-E5293786D2F6}">
      <dsp:nvSpPr>
        <dsp:cNvPr id="0" name=""/>
        <dsp:cNvSpPr/>
      </dsp:nvSpPr>
      <dsp:spPr>
        <a:xfrm>
          <a:off x="3214787" y="555801"/>
          <a:ext cx="4987939" cy="4987939"/>
        </a:xfrm>
        <a:prstGeom prst="blockArc">
          <a:avLst>
            <a:gd name="adj1" fmla="val 5376557"/>
            <a:gd name="adj2" fmla="val 8066939"/>
            <a:gd name="adj3" fmla="val 3431"/>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65525D0-D5C3-4E65-8888-784135DCB041}">
      <dsp:nvSpPr>
        <dsp:cNvPr id="0" name=""/>
        <dsp:cNvSpPr/>
      </dsp:nvSpPr>
      <dsp:spPr>
        <a:xfrm>
          <a:off x="3231660" y="555744"/>
          <a:ext cx="4987939" cy="4987939"/>
        </a:xfrm>
        <a:prstGeom prst="blockArc">
          <a:avLst>
            <a:gd name="adj1" fmla="val 2700242"/>
            <a:gd name="adj2" fmla="val 5400220"/>
            <a:gd name="adj3" fmla="val 3431"/>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CDF178E-2622-46E9-9EF5-C5C24798AEEE}">
      <dsp:nvSpPr>
        <dsp:cNvPr id="0" name=""/>
        <dsp:cNvSpPr/>
      </dsp:nvSpPr>
      <dsp:spPr>
        <a:xfrm>
          <a:off x="3231424" y="555979"/>
          <a:ext cx="4987939" cy="4987939"/>
        </a:xfrm>
        <a:prstGeom prst="blockArc">
          <a:avLst>
            <a:gd name="adj1" fmla="val 21599782"/>
            <a:gd name="adj2" fmla="val 2699775"/>
            <a:gd name="adj3" fmla="val 3431"/>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1994E30-1B96-468B-99FE-63D854AA2F9E}">
      <dsp:nvSpPr>
        <dsp:cNvPr id="0" name=""/>
        <dsp:cNvSpPr/>
      </dsp:nvSpPr>
      <dsp:spPr>
        <a:xfrm>
          <a:off x="3231424" y="555668"/>
          <a:ext cx="4987939" cy="4987939"/>
        </a:xfrm>
        <a:prstGeom prst="blockArc">
          <a:avLst>
            <a:gd name="adj1" fmla="val 18900225"/>
            <a:gd name="adj2" fmla="val 218"/>
            <a:gd name="adj3" fmla="val 3431"/>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3D6464D-B9BD-4DCB-89F5-C618A3AFA22E}">
      <dsp:nvSpPr>
        <dsp:cNvPr id="0" name=""/>
        <dsp:cNvSpPr/>
      </dsp:nvSpPr>
      <dsp:spPr>
        <a:xfrm>
          <a:off x="3231660" y="555904"/>
          <a:ext cx="4987939" cy="4987939"/>
        </a:xfrm>
        <a:prstGeom prst="blockArc">
          <a:avLst>
            <a:gd name="adj1" fmla="val 16199780"/>
            <a:gd name="adj2" fmla="val 18899758"/>
            <a:gd name="adj3" fmla="val 3431"/>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9543547-964E-4525-9E5B-FDF9BEB83DE5}">
      <dsp:nvSpPr>
        <dsp:cNvPr id="0" name=""/>
        <dsp:cNvSpPr/>
      </dsp:nvSpPr>
      <dsp:spPr>
        <a:xfrm>
          <a:off x="4857329" y="2213870"/>
          <a:ext cx="1735589" cy="1671846"/>
        </a:xfrm>
        <a:prstGeom prst="ellipse">
          <a:avLst/>
        </a:prstGeom>
        <a:solidFill>
          <a:srgbClr val="FF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GB" sz="1800" b="1" kern="1200" noProof="0" dirty="0">
              <a:solidFill>
                <a:schemeClr val="tx1"/>
              </a:solidFill>
              <a:latin typeface="Garamond" panose="02020404030301010803" pitchFamily="18" charset="0"/>
            </a:rPr>
            <a:t>Mandatory Cap &amp; Trade</a:t>
          </a:r>
        </a:p>
      </dsp:txBody>
      <dsp:txXfrm>
        <a:off x="5111500" y="2458706"/>
        <a:ext cx="1227247" cy="1182174"/>
      </dsp:txXfrm>
    </dsp:sp>
    <dsp:sp modelId="{0F89EF6C-7C3A-4FC2-AAD6-2C91827AA846}">
      <dsp:nvSpPr>
        <dsp:cNvPr id="0" name=""/>
        <dsp:cNvSpPr/>
      </dsp:nvSpPr>
      <dsp:spPr>
        <a:xfrm>
          <a:off x="5118016" y="13536"/>
          <a:ext cx="1214912" cy="1170292"/>
        </a:xfrm>
        <a:prstGeom prst="ellips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GB" sz="1300" b="1" kern="1200" noProof="0" dirty="0">
              <a:solidFill>
                <a:schemeClr val="tx1"/>
              </a:solidFill>
              <a:latin typeface="Garamond" panose="02020404030301010803" pitchFamily="18" charset="0"/>
            </a:rPr>
            <a:t>Unit EUA</a:t>
          </a:r>
        </a:p>
      </dsp:txBody>
      <dsp:txXfrm>
        <a:off x="5295936" y="184921"/>
        <a:ext cx="859072" cy="827522"/>
      </dsp:txXfrm>
    </dsp:sp>
    <dsp:sp modelId="{06EC1496-14C8-499B-8EA8-9B61B3211B72}">
      <dsp:nvSpPr>
        <dsp:cNvPr id="0" name=""/>
        <dsp:cNvSpPr/>
      </dsp:nvSpPr>
      <dsp:spPr>
        <a:xfrm>
          <a:off x="6851305" y="731351"/>
          <a:ext cx="1214912" cy="1170292"/>
        </a:xfrm>
        <a:prstGeom prst="ellipse">
          <a:avLst/>
        </a:prstGeom>
        <a:solidFill>
          <a:srgbClr val="FFFF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GB" sz="1400" b="1" kern="1200" noProof="0" dirty="0">
              <a:solidFill>
                <a:schemeClr val="tx1"/>
              </a:solidFill>
              <a:latin typeface="Garamond" panose="02020404030301010803" pitchFamily="18" charset="0"/>
            </a:rPr>
            <a:t>Set the Cap &amp; its reduction</a:t>
          </a:r>
        </a:p>
      </dsp:txBody>
      <dsp:txXfrm>
        <a:off x="7029225" y="902736"/>
        <a:ext cx="859072" cy="827522"/>
      </dsp:txXfrm>
    </dsp:sp>
    <dsp:sp modelId="{FA8D7362-054B-4E8C-A086-4243A38C5E9E}">
      <dsp:nvSpPr>
        <dsp:cNvPr id="0" name=""/>
        <dsp:cNvSpPr/>
      </dsp:nvSpPr>
      <dsp:spPr>
        <a:xfrm>
          <a:off x="7569128" y="2464647"/>
          <a:ext cx="1214912" cy="1170292"/>
        </a:xfrm>
        <a:prstGeom prst="ellips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GB" sz="1300" b="1" kern="1200" noProof="0" dirty="0">
              <a:solidFill>
                <a:schemeClr val="tx1"/>
              </a:solidFill>
              <a:latin typeface="Garamond" panose="02020404030301010803" pitchFamily="18" charset="0"/>
            </a:rPr>
            <a:t>GHG to reduce CO2eq &amp; Activities</a:t>
          </a:r>
        </a:p>
      </dsp:txBody>
      <dsp:txXfrm>
        <a:off x="7747048" y="2636032"/>
        <a:ext cx="859072" cy="827522"/>
      </dsp:txXfrm>
    </dsp:sp>
    <dsp:sp modelId="{7094610E-0100-4C89-AFC4-8A88778A83A2}">
      <dsp:nvSpPr>
        <dsp:cNvPr id="0" name=""/>
        <dsp:cNvSpPr/>
      </dsp:nvSpPr>
      <dsp:spPr>
        <a:xfrm>
          <a:off x="6851305" y="4205673"/>
          <a:ext cx="1214912" cy="1154832"/>
        </a:xfrm>
        <a:prstGeom prst="ellipse">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GB" sz="1300" b="1" kern="1200" noProof="0" dirty="0">
              <a:solidFill>
                <a:schemeClr val="tx1"/>
              </a:solidFill>
              <a:latin typeface="Garamond" panose="02020404030301010803" pitchFamily="18" charset="0"/>
            </a:rPr>
            <a:t>Obligated subjects </a:t>
          </a:r>
        </a:p>
      </dsp:txBody>
      <dsp:txXfrm>
        <a:off x="7029225" y="4374794"/>
        <a:ext cx="859072" cy="816590"/>
      </dsp:txXfrm>
    </dsp:sp>
    <dsp:sp modelId="{9443C6BD-64AF-445F-A48D-91506D925798}">
      <dsp:nvSpPr>
        <dsp:cNvPr id="0" name=""/>
        <dsp:cNvSpPr/>
      </dsp:nvSpPr>
      <dsp:spPr>
        <a:xfrm>
          <a:off x="5054567" y="4923488"/>
          <a:ext cx="1341811" cy="1154832"/>
        </a:xfrm>
        <a:prstGeom prst="ellipse">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GB" sz="1300" b="1" kern="1200" noProof="0" dirty="0">
              <a:solidFill>
                <a:schemeClr val="tx1"/>
              </a:solidFill>
              <a:latin typeface="Garamond" panose="02020404030301010803" pitchFamily="18" charset="0"/>
            </a:rPr>
            <a:t>Compliance</a:t>
          </a:r>
        </a:p>
      </dsp:txBody>
      <dsp:txXfrm>
        <a:off x="5251071" y="5092609"/>
        <a:ext cx="948803" cy="816590"/>
      </dsp:txXfrm>
    </dsp:sp>
    <dsp:sp modelId="{F5EE231C-1526-48AD-8938-C3DD36B16E91}">
      <dsp:nvSpPr>
        <dsp:cNvPr id="0" name=""/>
        <dsp:cNvSpPr/>
      </dsp:nvSpPr>
      <dsp:spPr>
        <a:xfrm>
          <a:off x="3323741" y="4214467"/>
          <a:ext cx="1337022" cy="1170292"/>
        </a:xfrm>
        <a:prstGeom prst="ellipse">
          <a:avLst/>
        </a:prstGeom>
        <a:solidFill>
          <a:srgbClr val="E268D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GB" sz="1300" b="1" kern="1200" noProof="0" dirty="0">
              <a:solidFill>
                <a:schemeClr val="tx1"/>
              </a:solidFill>
              <a:latin typeface="Garamond" panose="02020404030301010803" pitchFamily="18" charset="0"/>
            </a:rPr>
            <a:t>Allocation method</a:t>
          </a:r>
        </a:p>
      </dsp:txBody>
      <dsp:txXfrm>
        <a:off x="3519543" y="4385852"/>
        <a:ext cx="945418" cy="827522"/>
      </dsp:txXfrm>
    </dsp:sp>
    <dsp:sp modelId="{1DA15F3B-A40F-4991-B1BC-5410C507F21A}">
      <dsp:nvSpPr>
        <dsp:cNvPr id="0" name=""/>
        <dsp:cNvSpPr/>
      </dsp:nvSpPr>
      <dsp:spPr>
        <a:xfrm>
          <a:off x="2666746" y="2464647"/>
          <a:ext cx="1214912" cy="1170292"/>
        </a:xfrm>
        <a:prstGeom prst="ellips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GB" sz="1300" b="1" kern="1200" noProof="0" dirty="0">
              <a:solidFill>
                <a:schemeClr val="tx1"/>
              </a:solidFill>
              <a:latin typeface="Garamond" panose="02020404030301010803" pitchFamily="18" charset="0"/>
            </a:rPr>
            <a:t>Observe the CO</a:t>
          </a:r>
          <a:r>
            <a:rPr lang="en-GB" sz="1300" b="1" kern="1200" baseline="-25000" noProof="0" dirty="0">
              <a:solidFill>
                <a:schemeClr val="tx1"/>
              </a:solidFill>
              <a:latin typeface="Garamond" panose="02020404030301010803" pitchFamily="18" charset="0"/>
            </a:rPr>
            <a:t>2</a:t>
          </a:r>
          <a:r>
            <a:rPr lang="en-GB" sz="1300" b="1" kern="1200" noProof="0" dirty="0">
              <a:solidFill>
                <a:schemeClr val="tx1"/>
              </a:solidFill>
              <a:latin typeface="Garamond" panose="02020404030301010803" pitchFamily="18" charset="0"/>
            </a:rPr>
            <a:t> market and its impact</a:t>
          </a:r>
        </a:p>
      </dsp:txBody>
      <dsp:txXfrm>
        <a:off x="2844666" y="2636032"/>
        <a:ext cx="859072" cy="827522"/>
      </dsp:txXfrm>
    </dsp:sp>
    <dsp:sp modelId="{06ED6448-407E-413B-9CE6-95A2D9EE4B1A}">
      <dsp:nvSpPr>
        <dsp:cNvPr id="0" name=""/>
        <dsp:cNvSpPr/>
      </dsp:nvSpPr>
      <dsp:spPr>
        <a:xfrm>
          <a:off x="3384797" y="731464"/>
          <a:ext cx="1214912" cy="1170292"/>
        </a:xfrm>
        <a:prstGeom prst="ellipse">
          <a:avLst/>
        </a:prstGeom>
        <a:solidFill>
          <a:srgbClr val="00B0F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GB" sz="1400" b="1" kern="1200" noProof="0" dirty="0">
              <a:solidFill>
                <a:schemeClr val="tx1"/>
              </a:solidFill>
              <a:latin typeface="Garamond" panose="02020404030301010803" pitchFamily="18" charset="0"/>
            </a:rPr>
            <a:t>Revenues</a:t>
          </a:r>
        </a:p>
      </dsp:txBody>
      <dsp:txXfrm>
        <a:off x="3562717" y="902849"/>
        <a:ext cx="859072" cy="827522"/>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26B92B0-046A-4F19-8C35-B292219823CA}">
      <dsp:nvSpPr>
        <dsp:cNvPr id="0" name=""/>
        <dsp:cNvSpPr/>
      </dsp:nvSpPr>
      <dsp:spPr>
        <a:xfrm>
          <a:off x="1502902" y="-463782"/>
          <a:ext cx="7642238" cy="3202394"/>
        </a:xfrm>
        <a:prstGeom prst="ellipse">
          <a:avLst/>
        </a:prstGeom>
        <a:solidFill>
          <a:schemeClr val="accent4">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BF9CAFB-9043-49A6-8CB4-440CA8DDB7C3}">
      <dsp:nvSpPr>
        <dsp:cNvPr id="0" name=""/>
        <dsp:cNvSpPr/>
      </dsp:nvSpPr>
      <dsp:spPr>
        <a:xfrm>
          <a:off x="4939218" y="3868578"/>
          <a:ext cx="782120" cy="500556"/>
        </a:xfrm>
        <a:prstGeom prst="downArrow">
          <a:avLst/>
        </a:prstGeom>
        <a:solidFill>
          <a:schemeClr val="accent4">
            <a:tint val="4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36E91B3-D7B2-48FC-9226-6D82F28AF985}">
      <dsp:nvSpPr>
        <dsp:cNvPr id="0" name=""/>
        <dsp:cNvSpPr/>
      </dsp:nvSpPr>
      <dsp:spPr>
        <a:xfrm>
          <a:off x="547570" y="4007240"/>
          <a:ext cx="9565417" cy="14621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b="1" kern="1200" dirty="0">
              <a:solidFill>
                <a:schemeClr val="tx1"/>
              </a:solidFill>
              <a:latin typeface="Garamond" panose="02020404030301010803" pitchFamily="18" charset="0"/>
            </a:rPr>
            <a:t>In 2021, the EC confirmed the absence of application (2021-2025) of the cross-sector correction factor</a:t>
          </a:r>
          <a:endParaRPr lang="it-IT" sz="2000" b="1" kern="1200" dirty="0">
            <a:solidFill>
              <a:schemeClr val="tx1"/>
            </a:solidFill>
            <a:latin typeface="Garamond" panose="02020404030301010803" pitchFamily="18" charset="0"/>
          </a:endParaRPr>
        </a:p>
      </dsp:txBody>
      <dsp:txXfrm>
        <a:off x="547570" y="4007240"/>
        <a:ext cx="9565417" cy="1462111"/>
      </dsp:txXfrm>
    </dsp:sp>
    <dsp:sp modelId="{203C118A-4D27-4809-95BC-F7E4E77E190B}">
      <dsp:nvSpPr>
        <dsp:cNvPr id="0" name=""/>
        <dsp:cNvSpPr/>
      </dsp:nvSpPr>
      <dsp:spPr>
        <a:xfrm>
          <a:off x="4773409" y="1946439"/>
          <a:ext cx="1407816" cy="1407816"/>
        </a:xfrm>
        <a:prstGeom prst="ellips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tx1"/>
              </a:solidFill>
              <a:latin typeface="Garamond" panose="02020404030301010803" pitchFamily="18" charset="0"/>
            </a:rPr>
            <a:t>The data collection process ended in 2020</a:t>
          </a:r>
          <a:endParaRPr lang="it-IT" sz="1600" b="1" kern="1200" dirty="0">
            <a:solidFill>
              <a:schemeClr val="tx1"/>
            </a:solidFill>
            <a:latin typeface="Garamond" panose="02020404030301010803" pitchFamily="18" charset="0"/>
          </a:endParaRPr>
        </a:p>
      </dsp:txBody>
      <dsp:txXfrm>
        <a:off x="4979579" y="2152609"/>
        <a:ext cx="995476" cy="995476"/>
      </dsp:txXfrm>
    </dsp:sp>
    <dsp:sp modelId="{2192D11B-F4CC-4A9E-BA95-47DBD1AAD993}">
      <dsp:nvSpPr>
        <dsp:cNvPr id="0" name=""/>
        <dsp:cNvSpPr/>
      </dsp:nvSpPr>
      <dsp:spPr>
        <a:xfrm>
          <a:off x="3766038" y="890264"/>
          <a:ext cx="1407816" cy="1407816"/>
        </a:xfrm>
        <a:prstGeom prst="ellipse">
          <a:avLst/>
        </a:prstGeom>
        <a:solidFill>
          <a:schemeClr val="accent4">
            <a:hueOff val="5197846"/>
            <a:satOff val="-23984"/>
            <a:lumOff val="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tx1"/>
              </a:solidFill>
              <a:latin typeface="Garamond" panose="02020404030301010803" pitchFamily="18" charset="0"/>
            </a:rPr>
            <a:t>2014-2018 data collection</a:t>
          </a:r>
          <a:endParaRPr lang="it-IT" sz="1600" b="1" kern="1200" dirty="0">
            <a:solidFill>
              <a:schemeClr val="tx1"/>
            </a:solidFill>
            <a:latin typeface="Garamond" panose="02020404030301010803" pitchFamily="18" charset="0"/>
          </a:endParaRPr>
        </a:p>
      </dsp:txBody>
      <dsp:txXfrm>
        <a:off x="3972208" y="1096434"/>
        <a:ext cx="995476" cy="995476"/>
      </dsp:txXfrm>
    </dsp:sp>
    <dsp:sp modelId="{2161F7F0-2D41-45B1-93B3-C5738C58BABA}">
      <dsp:nvSpPr>
        <dsp:cNvPr id="0" name=""/>
        <dsp:cNvSpPr/>
      </dsp:nvSpPr>
      <dsp:spPr>
        <a:xfrm>
          <a:off x="4883376" y="559937"/>
          <a:ext cx="2051343" cy="1387712"/>
        </a:xfrm>
        <a:prstGeom prst="ellipse">
          <a:avLst/>
        </a:prstGeom>
        <a:solidFill>
          <a:schemeClr val="accent4">
            <a:hueOff val="10395692"/>
            <a:satOff val="-47968"/>
            <a:lumOff val="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tx1"/>
              </a:solidFill>
              <a:latin typeface="Garamond" panose="02020404030301010803" pitchFamily="18" charset="0"/>
            </a:rPr>
            <a:t>Preparatory work for the calculation of EUAs</a:t>
          </a:r>
          <a:endParaRPr lang="it-IT" sz="1600" b="1" kern="1200" dirty="0">
            <a:solidFill>
              <a:schemeClr val="tx1"/>
            </a:solidFill>
            <a:latin typeface="Garamond" panose="02020404030301010803" pitchFamily="18" charset="0"/>
          </a:endParaRPr>
        </a:p>
      </dsp:txBody>
      <dsp:txXfrm>
        <a:off x="5183788" y="763163"/>
        <a:ext cx="1450519" cy="981260"/>
      </dsp:txXfrm>
    </dsp:sp>
    <dsp:sp modelId="{5C6E60EC-EF1E-45EF-9BA1-E2FC331ECCF6}">
      <dsp:nvSpPr>
        <dsp:cNvPr id="0" name=""/>
        <dsp:cNvSpPr/>
      </dsp:nvSpPr>
      <dsp:spPr>
        <a:xfrm>
          <a:off x="1639382" y="114847"/>
          <a:ext cx="7381793" cy="3803341"/>
        </a:xfrm>
        <a:prstGeom prst="funnel">
          <a:avLst/>
        </a:prstGeom>
        <a:solidFill>
          <a:schemeClr val="lt1">
            <a:alpha val="4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3D328CC-5194-40B8-8230-6146D072AA7F}">
      <dsp:nvSpPr>
        <dsp:cNvPr id="0" name=""/>
        <dsp:cNvSpPr/>
      </dsp:nvSpPr>
      <dsp:spPr>
        <a:xfrm>
          <a:off x="4237" y="1555556"/>
          <a:ext cx="1296129" cy="1069035"/>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114300" lvl="1" indent="-114300" algn="l" defTabSz="622300">
            <a:lnSpc>
              <a:spcPct val="90000"/>
            </a:lnSpc>
            <a:spcBef>
              <a:spcPct val="0"/>
            </a:spcBef>
            <a:spcAft>
              <a:spcPct val="15000"/>
            </a:spcAft>
            <a:buChar char="•"/>
          </a:pPr>
          <a:r>
            <a:rPr lang="en-GB" sz="1400" b="1" kern="1200" dirty="0">
              <a:solidFill>
                <a:schemeClr val="tx1"/>
              </a:solidFill>
              <a:latin typeface="Garamond" panose="02020404030301010803" pitchFamily="18" charset="0"/>
            </a:rPr>
            <a:t>Structural market supply -demand imbalance</a:t>
          </a:r>
          <a:endParaRPr lang="it-IT" sz="1400" b="1" kern="1200" dirty="0">
            <a:solidFill>
              <a:schemeClr val="tx1"/>
            </a:solidFill>
            <a:latin typeface="Garamond" panose="02020404030301010803" pitchFamily="18" charset="0"/>
          </a:endParaRPr>
        </a:p>
      </dsp:txBody>
      <dsp:txXfrm>
        <a:off x="28838" y="1580157"/>
        <a:ext cx="1246927" cy="790754"/>
      </dsp:txXfrm>
    </dsp:sp>
    <dsp:sp modelId="{FB977359-7F6B-4D12-B185-8417A7DA54BD}">
      <dsp:nvSpPr>
        <dsp:cNvPr id="0" name=""/>
        <dsp:cNvSpPr/>
      </dsp:nvSpPr>
      <dsp:spPr>
        <a:xfrm>
          <a:off x="759005" y="1998351"/>
          <a:ext cx="1765933" cy="1765933"/>
        </a:xfrm>
        <a:prstGeom prst="leftCircularArrow">
          <a:avLst>
            <a:gd name="adj1" fmla="val 3067"/>
            <a:gd name="adj2" fmla="val 376594"/>
            <a:gd name="adj3" fmla="val 2716192"/>
            <a:gd name="adj4" fmla="val 9588577"/>
            <a:gd name="adj5" fmla="val 3578"/>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58D66F2-F155-4267-8CED-0EDCDAA13631}">
      <dsp:nvSpPr>
        <dsp:cNvPr id="0" name=""/>
        <dsp:cNvSpPr/>
      </dsp:nvSpPr>
      <dsp:spPr>
        <a:xfrm>
          <a:off x="292266" y="2707660"/>
          <a:ext cx="1152114" cy="45815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GB" sz="1400" b="1" kern="1200" dirty="0">
              <a:solidFill>
                <a:schemeClr val="tx1"/>
              </a:solidFill>
              <a:latin typeface="Garamond" panose="02020404030301010803" pitchFamily="18" charset="0"/>
            </a:rPr>
            <a:t>2013</a:t>
          </a:r>
          <a:endParaRPr lang="it-IT" sz="1400" b="1" kern="1200" dirty="0">
            <a:solidFill>
              <a:schemeClr val="tx1"/>
            </a:solidFill>
            <a:latin typeface="Garamond" panose="02020404030301010803" pitchFamily="18" charset="0"/>
          </a:endParaRPr>
        </a:p>
      </dsp:txBody>
      <dsp:txXfrm>
        <a:off x="305685" y="2721079"/>
        <a:ext cx="1125276" cy="431320"/>
      </dsp:txXfrm>
    </dsp:sp>
    <dsp:sp modelId="{33572458-BDCE-483C-A212-7EB8132CD614}">
      <dsp:nvSpPr>
        <dsp:cNvPr id="0" name=""/>
        <dsp:cNvSpPr/>
      </dsp:nvSpPr>
      <dsp:spPr>
        <a:xfrm>
          <a:off x="1702250" y="1432996"/>
          <a:ext cx="1722426" cy="2387958"/>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2079139"/>
              <a:satOff val="-9594"/>
              <a:lumOff val="353"/>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114300" lvl="1" indent="-114300" algn="l" defTabSz="622300">
            <a:lnSpc>
              <a:spcPct val="90000"/>
            </a:lnSpc>
            <a:spcBef>
              <a:spcPct val="0"/>
            </a:spcBef>
            <a:spcAft>
              <a:spcPct val="15000"/>
            </a:spcAft>
            <a:buChar char="•"/>
          </a:pPr>
          <a:r>
            <a:rPr lang="en-GB" sz="1400" b="1" kern="1200" dirty="0" err="1">
              <a:solidFill>
                <a:schemeClr val="tx1"/>
              </a:solidFill>
              <a:latin typeface="Garamond" panose="02020404030301010803" pitchFamily="18" charset="0"/>
            </a:rPr>
            <a:t>Backloading</a:t>
          </a:r>
          <a:r>
            <a:rPr lang="en-GB" sz="1400" b="1" kern="1200" dirty="0">
              <a:solidFill>
                <a:schemeClr val="tx1"/>
              </a:solidFill>
              <a:latin typeface="Garamond" panose="02020404030301010803" pitchFamily="18" charset="0"/>
            </a:rPr>
            <a:t>: postponed auctions of 900 </a:t>
          </a:r>
          <a:r>
            <a:rPr lang="en-GB" sz="1400" b="1" kern="1200" dirty="0" err="1">
              <a:solidFill>
                <a:schemeClr val="tx1"/>
              </a:solidFill>
              <a:latin typeface="Garamond" panose="02020404030301010803" pitchFamily="18" charset="0"/>
            </a:rPr>
            <a:t>mln</a:t>
          </a:r>
          <a:r>
            <a:rPr lang="en-GB" sz="1400" b="1" kern="1200" dirty="0">
              <a:solidFill>
                <a:schemeClr val="tx1"/>
              </a:solidFill>
              <a:latin typeface="Garamond" panose="02020404030301010803" pitchFamily="18" charset="0"/>
            </a:rPr>
            <a:t> EUAs to 2019-20</a:t>
          </a:r>
        </a:p>
        <a:p>
          <a:pPr marL="114300" lvl="1" indent="-114300" algn="l" defTabSz="622300">
            <a:lnSpc>
              <a:spcPct val="90000"/>
            </a:lnSpc>
            <a:spcBef>
              <a:spcPct val="0"/>
            </a:spcBef>
            <a:spcAft>
              <a:spcPct val="15000"/>
            </a:spcAft>
            <a:buChar char="•"/>
          </a:pPr>
          <a:r>
            <a:rPr lang="en-GB" sz="1400" b="1" kern="1200" dirty="0">
              <a:solidFill>
                <a:schemeClr val="tx1"/>
              </a:solidFill>
              <a:latin typeface="Garamond" panose="02020404030301010803" pitchFamily="18" charset="0"/>
            </a:rPr>
            <a:t>(400 </a:t>
          </a:r>
          <a:r>
            <a:rPr lang="en-GB" sz="1400" b="1" kern="1200" dirty="0" err="1">
              <a:solidFill>
                <a:schemeClr val="tx1"/>
              </a:solidFill>
              <a:latin typeface="Garamond" panose="02020404030301010803" pitchFamily="18" charset="0"/>
            </a:rPr>
            <a:t>mln</a:t>
          </a:r>
          <a:r>
            <a:rPr lang="en-GB" sz="1400" b="1" kern="1200" dirty="0">
              <a:solidFill>
                <a:schemeClr val="tx1"/>
              </a:solidFill>
              <a:latin typeface="Garamond" panose="02020404030301010803" pitchFamily="18" charset="0"/>
            </a:rPr>
            <a:t> EUAs in 2014; 300 </a:t>
          </a:r>
          <a:r>
            <a:rPr lang="en-GB" sz="1400" b="1" kern="1200" dirty="0" err="1">
              <a:solidFill>
                <a:schemeClr val="tx1"/>
              </a:solidFill>
              <a:latin typeface="Garamond" panose="02020404030301010803" pitchFamily="18" charset="0"/>
            </a:rPr>
            <a:t>mln</a:t>
          </a:r>
          <a:r>
            <a:rPr lang="en-GB" sz="1400" b="1" kern="1200" dirty="0">
              <a:solidFill>
                <a:schemeClr val="tx1"/>
              </a:solidFill>
              <a:latin typeface="Garamond" panose="02020404030301010803" pitchFamily="18" charset="0"/>
            </a:rPr>
            <a:t> in 2015 &amp;  200 </a:t>
          </a:r>
          <a:r>
            <a:rPr lang="en-GB" sz="1400" b="1" kern="1200" dirty="0" err="1">
              <a:solidFill>
                <a:schemeClr val="tx1"/>
              </a:solidFill>
              <a:latin typeface="Garamond" panose="02020404030301010803" pitchFamily="18" charset="0"/>
            </a:rPr>
            <a:t>mln</a:t>
          </a:r>
          <a:r>
            <a:rPr lang="en-GB" sz="1400" b="1" kern="1200" dirty="0">
              <a:solidFill>
                <a:schemeClr val="tx1"/>
              </a:solidFill>
              <a:latin typeface="Garamond" panose="02020404030301010803" pitchFamily="18" charset="0"/>
            </a:rPr>
            <a:t> in 2016)</a:t>
          </a:r>
        </a:p>
      </dsp:txBody>
      <dsp:txXfrm>
        <a:off x="1752698" y="1995149"/>
        <a:ext cx="1621530" cy="1775356"/>
      </dsp:txXfrm>
    </dsp:sp>
    <dsp:sp modelId="{44FA58DB-ABEF-4549-A025-CBABD9AEEDE2}">
      <dsp:nvSpPr>
        <dsp:cNvPr id="0" name=""/>
        <dsp:cNvSpPr/>
      </dsp:nvSpPr>
      <dsp:spPr>
        <a:xfrm>
          <a:off x="2698508" y="762835"/>
          <a:ext cx="2178110" cy="2178110"/>
        </a:xfrm>
        <a:prstGeom prst="circularArrow">
          <a:avLst>
            <a:gd name="adj1" fmla="val 2486"/>
            <a:gd name="adj2" fmla="val 301217"/>
            <a:gd name="adj3" fmla="val 18464472"/>
            <a:gd name="adj4" fmla="val 11516710"/>
            <a:gd name="adj5" fmla="val 2901"/>
          </a:avLst>
        </a:prstGeom>
        <a:solidFill>
          <a:schemeClr val="accent4">
            <a:hueOff val="2598923"/>
            <a:satOff val="-11992"/>
            <a:lumOff val="441"/>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77575FA-18F4-4F35-BF59-1277E5A71D96}">
      <dsp:nvSpPr>
        <dsp:cNvPr id="0" name=""/>
        <dsp:cNvSpPr/>
      </dsp:nvSpPr>
      <dsp:spPr>
        <a:xfrm>
          <a:off x="2203428" y="1638624"/>
          <a:ext cx="1152114" cy="458158"/>
        </a:xfrm>
        <a:prstGeom prst="roundRect">
          <a:avLst>
            <a:gd name="adj" fmla="val 10000"/>
          </a:avLst>
        </a:prstGeom>
        <a:solidFill>
          <a:schemeClr val="accent4">
            <a:hueOff val="2079139"/>
            <a:satOff val="-9594"/>
            <a:lumOff val="3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GB" sz="1400" b="1" kern="1200" dirty="0">
              <a:solidFill>
                <a:schemeClr val="tx1"/>
              </a:solidFill>
              <a:latin typeface="Garamond" panose="02020404030301010803" pitchFamily="18" charset="0"/>
            </a:rPr>
            <a:t>2014-16</a:t>
          </a:r>
        </a:p>
      </dsp:txBody>
      <dsp:txXfrm>
        <a:off x="2216847" y="1652043"/>
        <a:ext cx="1125276" cy="431320"/>
      </dsp:txXfrm>
    </dsp:sp>
    <dsp:sp modelId="{54FDE51A-807F-483E-9B75-FE1E3036B073}">
      <dsp:nvSpPr>
        <dsp:cNvPr id="0" name=""/>
        <dsp:cNvSpPr/>
      </dsp:nvSpPr>
      <dsp:spPr>
        <a:xfrm>
          <a:off x="3682546" y="994590"/>
          <a:ext cx="1882822" cy="1738358"/>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4158277"/>
              <a:satOff val="-19187"/>
              <a:lumOff val="706"/>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114300" lvl="1" indent="-114300" algn="l" defTabSz="622300">
            <a:lnSpc>
              <a:spcPct val="90000"/>
            </a:lnSpc>
            <a:spcBef>
              <a:spcPct val="0"/>
            </a:spcBef>
            <a:spcAft>
              <a:spcPct val="15000"/>
            </a:spcAft>
            <a:buChar char="•"/>
          </a:pPr>
          <a:r>
            <a:rPr lang="en-GB" sz="1400" b="1" kern="1200" dirty="0">
              <a:solidFill>
                <a:schemeClr val="tx1"/>
              </a:solidFill>
              <a:latin typeface="Garamond" panose="02020404030301010803" pitchFamily="18" charset="0"/>
            </a:rPr>
            <a:t>Adjusting auction volumes according to pre-defined thresholds of the total number of allowances in circulation 05/2017 (TNAC)</a:t>
          </a:r>
        </a:p>
      </dsp:txBody>
      <dsp:txXfrm>
        <a:off x="3722550" y="1034594"/>
        <a:ext cx="1802814" cy="1285845"/>
      </dsp:txXfrm>
    </dsp:sp>
    <dsp:sp modelId="{F05C3218-EF0A-467E-987B-49016753FE74}">
      <dsp:nvSpPr>
        <dsp:cNvPr id="0" name=""/>
        <dsp:cNvSpPr/>
      </dsp:nvSpPr>
      <dsp:spPr>
        <a:xfrm>
          <a:off x="4727351" y="1934604"/>
          <a:ext cx="1858884" cy="1858884"/>
        </a:xfrm>
        <a:prstGeom prst="leftCircularArrow">
          <a:avLst>
            <a:gd name="adj1" fmla="val 2913"/>
            <a:gd name="adj2" fmla="val 356476"/>
            <a:gd name="adj3" fmla="val 2690893"/>
            <a:gd name="adj4" fmla="val 9583396"/>
            <a:gd name="adj5" fmla="val 3399"/>
          </a:avLst>
        </a:prstGeom>
        <a:solidFill>
          <a:schemeClr val="accent4">
            <a:hueOff val="5197846"/>
            <a:satOff val="-23984"/>
            <a:lumOff val="883"/>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383D2D8-9EAA-4825-9C07-EFC94D9CF091}">
      <dsp:nvSpPr>
        <dsp:cNvPr id="0" name=""/>
        <dsp:cNvSpPr/>
      </dsp:nvSpPr>
      <dsp:spPr>
        <a:xfrm>
          <a:off x="4263921" y="2707660"/>
          <a:ext cx="1152114" cy="458158"/>
        </a:xfrm>
        <a:prstGeom prst="roundRect">
          <a:avLst>
            <a:gd name="adj" fmla="val 10000"/>
          </a:avLst>
        </a:prstGeom>
        <a:solidFill>
          <a:schemeClr val="accent4">
            <a:hueOff val="4158277"/>
            <a:satOff val="-19187"/>
            <a:lumOff val="7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GB" sz="1400" b="1" kern="1200" dirty="0">
              <a:solidFill>
                <a:schemeClr val="tx1"/>
              </a:solidFill>
              <a:latin typeface="Garamond" panose="02020404030301010803" pitchFamily="18" charset="0"/>
            </a:rPr>
            <a:t>2019 – MSR (2015)</a:t>
          </a:r>
        </a:p>
      </dsp:txBody>
      <dsp:txXfrm>
        <a:off x="4277340" y="2721079"/>
        <a:ext cx="1125276" cy="431320"/>
      </dsp:txXfrm>
    </dsp:sp>
    <dsp:sp modelId="{27E18709-9E87-44C9-A47A-E40E9CF59947}">
      <dsp:nvSpPr>
        <dsp:cNvPr id="0" name=""/>
        <dsp:cNvSpPr/>
      </dsp:nvSpPr>
      <dsp:spPr>
        <a:xfrm>
          <a:off x="5823238" y="1800375"/>
          <a:ext cx="1583986" cy="1685142"/>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6237415"/>
              <a:satOff val="-28781"/>
              <a:lumOff val="105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114300" lvl="1" indent="-114300" algn="l" defTabSz="622300">
            <a:lnSpc>
              <a:spcPct val="90000"/>
            </a:lnSpc>
            <a:spcBef>
              <a:spcPct val="0"/>
            </a:spcBef>
            <a:spcAft>
              <a:spcPct val="15000"/>
            </a:spcAft>
            <a:buChar char="•"/>
          </a:pPr>
          <a:r>
            <a:rPr lang="en-GB" sz="1400" b="1" kern="1200" dirty="0">
              <a:solidFill>
                <a:schemeClr val="tx1"/>
              </a:solidFill>
              <a:latin typeface="Garamond" panose="02020404030301010803" pitchFamily="18" charset="0"/>
            </a:rPr>
            <a:t>EUAs held in the MSR the previous year’s auction volume are not valid</a:t>
          </a:r>
        </a:p>
      </dsp:txBody>
      <dsp:txXfrm>
        <a:off x="5862018" y="2200257"/>
        <a:ext cx="1506426" cy="1246480"/>
      </dsp:txXfrm>
    </dsp:sp>
    <dsp:sp modelId="{719F0C1A-9B95-43D9-BFD3-D9AC0AC5D3A8}">
      <dsp:nvSpPr>
        <dsp:cNvPr id="0" name=""/>
        <dsp:cNvSpPr/>
      </dsp:nvSpPr>
      <dsp:spPr>
        <a:xfrm>
          <a:off x="6768720" y="342170"/>
          <a:ext cx="2404955" cy="2404955"/>
        </a:xfrm>
        <a:prstGeom prst="circularArrow">
          <a:avLst>
            <a:gd name="adj1" fmla="val 2252"/>
            <a:gd name="adj2" fmla="val 271331"/>
            <a:gd name="adj3" fmla="val 17494880"/>
            <a:gd name="adj4" fmla="val 10517233"/>
            <a:gd name="adj5" fmla="val 2627"/>
          </a:avLst>
        </a:prstGeom>
        <a:solidFill>
          <a:schemeClr val="accent4">
            <a:hueOff val="7796769"/>
            <a:satOff val="-35976"/>
            <a:lumOff val="1324"/>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9534544-9450-44DA-8FE3-765178366FF7}">
      <dsp:nvSpPr>
        <dsp:cNvPr id="0" name=""/>
        <dsp:cNvSpPr/>
      </dsp:nvSpPr>
      <dsp:spPr>
        <a:xfrm>
          <a:off x="6255195" y="1638624"/>
          <a:ext cx="1152114" cy="458158"/>
        </a:xfrm>
        <a:prstGeom prst="roundRect">
          <a:avLst>
            <a:gd name="adj" fmla="val 10000"/>
          </a:avLst>
        </a:prstGeom>
        <a:solidFill>
          <a:schemeClr val="accent4">
            <a:hueOff val="6237415"/>
            <a:satOff val="-28781"/>
            <a:lumOff val="105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GB" sz="1400" b="1" kern="1200" dirty="0">
              <a:solidFill>
                <a:schemeClr val="tx1"/>
              </a:solidFill>
              <a:latin typeface="Garamond" panose="02020404030301010803" pitchFamily="18" charset="0"/>
            </a:rPr>
            <a:t>From 2023</a:t>
          </a:r>
        </a:p>
      </dsp:txBody>
      <dsp:txXfrm>
        <a:off x="6268614" y="1652043"/>
        <a:ext cx="1125276" cy="431320"/>
      </dsp:txXfrm>
    </dsp:sp>
    <dsp:sp modelId="{DFDDDA40-6981-4593-813E-876534C7CCB2}">
      <dsp:nvSpPr>
        <dsp:cNvPr id="0" name=""/>
        <dsp:cNvSpPr/>
      </dsp:nvSpPr>
      <dsp:spPr>
        <a:xfrm>
          <a:off x="7665180" y="85509"/>
          <a:ext cx="1892206" cy="2410343"/>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8316554"/>
              <a:satOff val="-38374"/>
              <a:lumOff val="1412"/>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114300" lvl="1" indent="-114300" algn="l" defTabSz="622300">
            <a:lnSpc>
              <a:spcPct val="90000"/>
            </a:lnSpc>
            <a:spcBef>
              <a:spcPct val="0"/>
            </a:spcBef>
            <a:spcAft>
              <a:spcPct val="15000"/>
            </a:spcAft>
            <a:buChar char="•"/>
          </a:pPr>
          <a:r>
            <a:rPr lang="en-GB" sz="1400" b="1" kern="1200" dirty="0">
              <a:solidFill>
                <a:schemeClr val="tx1"/>
              </a:solidFill>
              <a:latin typeface="Garamond" panose="02020404030301010803" pitchFamily="18" charset="0"/>
            </a:rPr>
            <a:t>TNAC = Supply – (Demand + EUAs in the MSR)</a:t>
          </a:r>
          <a:r>
            <a:rPr lang="it-IT" sz="1400" kern="1200" dirty="0">
              <a:latin typeface="Garamond" panose="02020404030301010803" pitchFamily="18" charset="0"/>
            </a:rPr>
            <a:t> = 1.449 mln </a:t>
          </a:r>
          <a:r>
            <a:rPr lang="it-IT" sz="1400" kern="1200" dirty="0" err="1">
              <a:latin typeface="Garamond" panose="02020404030301010803" pitchFamily="18" charset="0"/>
            </a:rPr>
            <a:t>EUAs</a:t>
          </a:r>
          <a:r>
            <a:rPr lang="it-IT" sz="1400" kern="1200" dirty="0">
              <a:latin typeface="Garamond" panose="02020404030301010803" pitchFamily="18" charset="0"/>
            </a:rPr>
            <a:t> </a:t>
          </a:r>
          <a:endParaRPr lang="en-GB" sz="1400" b="1" kern="1200" dirty="0">
            <a:solidFill>
              <a:schemeClr val="tx1"/>
            </a:solidFill>
            <a:latin typeface="Garamond" panose="02020404030301010803" pitchFamily="18" charset="0"/>
          </a:endParaRPr>
        </a:p>
        <a:p>
          <a:pPr marL="114300" lvl="1" indent="-114300" algn="l" defTabSz="622300">
            <a:lnSpc>
              <a:spcPct val="90000"/>
            </a:lnSpc>
            <a:spcBef>
              <a:spcPct val="0"/>
            </a:spcBef>
            <a:spcAft>
              <a:spcPct val="15000"/>
            </a:spcAft>
            <a:buChar char="•"/>
          </a:pPr>
          <a:r>
            <a:rPr lang="en-GB" sz="1400" b="1" kern="1200" dirty="0">
              <a:solidFill>
                <a:schemeClr val="tx1"/>
              </a:solidFill>
              <a:latin typeface="Garamond" panose="02020404030301010803" pitchFamily="18" charset="0"/>
            </a:rPr>
            <a:t>01/09/2023 to 31/08/2024 = </a:t>
          </a:r>
          <a:r>
            <a:rPr lang="it-IT" sz="1400" b="1" kern="1200" dirty="0">
              <a:solidFill>
                <a:schemeClr val="tx1"/>
              </a:solidFill>
              <a:latin typeface="Garamond" panose="02020404030301010803" pitchFamily="18" charset="0"/>
            </a:rPr>
            <a:t>272 350 737 </a:t>
          </a:r>
          <a:r>
            <a:rPr lang="en-GB" sz="1400" b="1" kern="1200" dirty="0">
              <a:solidFill>
                <a:schemeClr val="tx1"/>
              </a:solidFill>
              <a:latin typeface="Garamond" panose="02020404030301010803" pitchFamily="18" charset="0"/>
            </a:rPr>
            <a:t>MSR</a:t>
          </a:r>
        </a:p>
        <a:p>
          <a:pPr marL="114300" lvl="1" indent="-114300" algn="l" defTabSz="622300">
            <a:lnSpc>
              <a:spcPct val="90000"/>
            </a:lnSpc>
            <a:spcBef>
              <a:spcPct val="0"/>
            </a:spcBef>
            <a:spcAft>
              <a:spcPct val="15000"/>
            </a:spcAft>
            <a:buChar char="•"/>
          </a:pPr>
          <a:r>
            <a:rPr lang="en-GB" sz="1400" b="1" kern="1200" dirty="0">
              <a:solidFill>
                <a:schemeClr val="tx1"/>
              </a:solidFill>
              <a:latin typeface="Garamond" panose="02020404030301010803" pitchFamily="18" charset="0"/>
            </a:rPr>
            <a:t>TNAC &gt; 833mln 12-24% MSR</a:t>
          </a:r>
        </a:p>
      </dsp:txBody>
      <dsp:txXfrm>
        <a:off x="7720601" y="140930"/>
        <a:ext cx="1781364" cy="1782999"/>
      </dsp:txXfrm>
    </dsp:sp>
    <dsp:sp modelId="{A259A913-16C6-4706-9F8D-B62F38C91330}">
      <dsp:nvSpPr>
        <dsp:cNvPr id="0" name=""/>
        <dsp:cNvSpPr/>
      </dsp:nvSpPr>
      <dsp:spPr>
        <a:xfrm>
          <a:off x="8721115" y="1977859"/>
          <a:ext cx="1815719" cy="1815719"/>
        </a:xfrm>
        <a:prstGeom prst="leftCircularArrow">
          <a:avLst>
            <a:gd name="adj1" fmla="val 2982"/>
            <a:gd name="adj2" fmla="val 365544"/>
            <a:gd name="adj3" fmla="val 2761020"/>
            <a:gd name="adj4" fmla="val 9644454"/>
            <a:gd name="adj5" fmla="val 3480"/>
          </a:avLst>
        </a:prstGeom>
        <a:solidFill>
          <a:schemeClr val="accent4">
            <a:hueOff val="10395692"/>
            <a:satOff val="-47968"/>
            <a:lumOff val="1765"/>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F1755FC-720E-4B4D-B3DD-18F0AA625E78}">
      <dsp:nvSpPr>
        <dsp:cNvPr id="0" name=""/>
        <dsp:cNvSpPr/>
      </dsp:nvSpPr>
      <dsp:spPr>
        <a:xfrm>
          <a:off x="8251247" y="2707660"/>
          <a:ext cx="1152114" cy="458158"/>
        </a:xfrm>
        <a:prstGeom prst="roundRect">
          <a:avLst>
            <a:gd name="adj" fmla="val 10000"/>
          </a:avLst>
        </a:prstGeom>
        <a:solidFill>
          <a:schemeClr val="accent4">
            <a:hueOff val="8316554"/>
            <a:satOff val="-38374"/>
            <a:lumOff val="141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GB" sz="1400" b="1" kern="1200" dirty="0">
              <a:solidFill>
                <a:schemeClr val="tx1"/>
              </a:solidFill>
              <a:latin typeface="Garamond" panose="02020404030301010803" pitchFamily="18" charset="0"/>
            </a:rPr>
            <a:t>2022 - 2023</a:t>
          </a:r>
        </a:p>
      </dsp:txBody>
      <dsp:txXfrm>
        <a:off x="8264666" y="2721079"/>
        <a:ext cx="1125276" cy="431320"/>
      </dsp:txXfrm>
    </dsp:sp>
    <dsp:sp modelId="{946203BE-AC5B-467C-B289-42872729AA65}">
      <dsp:nvSpPr>
        <dsp:cNvPr id="0" name=""/>
        <dsp:cNvSpPr/>
      </dsp:nvSpPr>
      <dsp:spPr>
        <a:xfrm>
          <a:off x="9815256" y="1654420"/>
          <a:ext cx="1491572" cy="2011924"/>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10395692"/>
              <a:satOff val="-47968"/>
              <a:lumOff val="176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114300" lvl="1" indent="-114300" algn="l" defTabSz="622300">
            <a:lnSpc>
              <a:spcPct val="90000"/>
            </a:lnSpc>
            <a:spcBef>
              <a:spcPct val="0"/>
            </a:spcBef>
            <a:spcAft>
              <a:spcPct val="15000"/>
            </a:spcAft>
            <a:buChar char="•"/>
          </a:pPr>
          <a:r>
            <a:rPr lang="en-GB" sz="1400" b="1" kern="1200" dirty="0">
              <a:solidFill>
                <a:schemeClr val="tx1"/>
              </a:solidFill>
              <a:latin typeface="Garamond" panose="02020404030301010803" pitchFamily="18" charset="0"/>
            </a:rPr>
            <a:t>LRF from 1.74% to 2.2% then 4.3% will support addressing the market imbalance</a:t>
          </a:r>
        </a:p>
      </dsp:txBody>
      <dsp:txXfrm>
        <a:off x="9858943" y="2129234"/>
        <a:ext cx="1404198" cy="1493424"/>
      </dsp:txXfrm>
    </dsp:sp>
    <dsp:sp modelId="{625101A8-2EBD-4BB0-818E-75C07F295D48}">
      <dsp:nvSpPr>
        <dsp:cNvPr id="0" name=""/>
        <dsp:cNvSpPr/>
      </dsp:nvSpPr>
      <dsp:spPr>
        <a:xfrm>
          <a:off x="10201006" y="1638624"/>
          <a:ext cx="1152114" cy="458158"/>
        </a:xfrm>
        <a:prstGeom prst="roundRect">
          <a:avLst>
            <a:gd name="adj" fmla="val 10000"/>
          </a:avLst>
        </a:prstGeom>
        <a:solidFill>
          <a:schemeClr val="accent4">
            <a:hueOff val="10395692"/>
            <a:satOff val="-47968"/>
            <a:lumOff val="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GB" sz="1400" b="1" kern="1200" dirty="0">
              <a:solidFill>
                <a:schemeClr val="tx1"/>
              </a:solidFill>
              <a:latin typeface="Garamond" panose="02020404030301010803" pitchFamily="18" charset="0"/>
            </a:rPr>
            <a:t>2021</a:t>
          </a:r>
        </a:p>
      </dsp:txBody>
      <dsp:txXfrm>
        <a:off x="10214425" y="1652043"/>
        <a:ext cx="1125276" cy="43132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0D1EE3F-190B-413F-8C7F-991077F4E235}">
      <dsp:nvSpPr>
        <dsp:cNvPr id="0" name=""/>
        <dsp:cNvSpPr/>
      </dsp:nvSpPr>
      <dsp:spPr>
        <a:xfrm>
          <a:off x="0" y="3225845"/>
          <a:ext cx="10031104" cy="1058794"/>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US" sz="2200" b="1" kern="1200" dirty="0">
              <a:latin typeface="Garamond" panose="02020404030301010803" pitchFamily="18" charset="0"/>
            </a:rPr>
            <a:t>75 million allowances shall be released from the market stability reserve in accordance with Article 1(7) of Decision (EU) 2015/1814</a:t>
          </a:r>
          <a:endParaRPr lang="it-IT" sz="2200" b="1" kern="1200" dirty="0">
            <a:latin typeface="Garamond" panose="02020404030301010803" pitchFamily="18" charset="0"/>
          </a:endParaRPr>
        </a:p>
      </dsp:txBody>
      <dsp:txXfrm>
        <a:off x="0" y="3225845"/>
        <a:ext cx="10031104" cy="1058794"/>
      </dsp:txXfrm>
    </dsp:sp>
    <dsp:sp modelId="{9DAADDF6-13EF-421E-99A1-F60FAAB31C0F}">
      <dsp:nvSpPr>
        <dsp:cNvPr id="0" name=""/>
        <dsp:cNvSpPr/>
      </dsp:nvSpPr>
      <dsp:spPr>
        <a:xfrm rot="10800000">
          <a:off x="0" y="1613301"/>
          <a:ext cx="10031104" cy="1628425"/>
        </a:xfrm>
        <a:prstGeom prst="upArrowCallout">
          <a:avLst/>
        </a:prstGeom>
        <a:solidFill>
          <a:schemeClr val="accent4">
            <a:hueOff val="5197846"/>
            <a:satOff val="-23984"/>
            <a:lumOff val="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US" sz="2200" b="1" kern="1200" dirty="0">
              <a:latin typeface="Garamond" panose="02020404030301010803" pitchFamily="18" charset="0"/>
            </a:rPr>
            <a:t>Measures for excessive price fluctuations</a:t>
          </a:r>
          <a:endParaRPr lang="it-IT" sz="2200" b="1" kern="1200" dirty="0">
            <a:latin typeface="Garamond" panose="02020404030301010803" pitchFamily="18" charset="0"/>
          </a:endParaRPr>
        </a:p>
      </dsp:txBody>
      <dsp:txXfrm rot="10800000">
        <a:off x="0" y="1613301"/>
        <a:ext cx="10031104" cy="1058102"/>
      </dsp:txXfrm>
    </dsp:sp>
    <dsp:sp modelId="{D3B5948F-1B24-4B54-9038-82679FCDD4F8}">
      <dsp:nvSpPr>
        <dsp:cNvPr id="0" name=""/>
        <dsp:cNvSpPr/>
      </dsp:nvSpPr>
      <dsp:spPr>
        <a:xfrm rot="10800000">
          <a:off x="0" y="757"/>
          <a:ext cx="10031104" cy="1628425"/>
        </a:xfrm>
        <a:prstGeom prst="upArrowCallout">
          <a:avLst/>
        </a:prstGeom>
        <a:solidFill>
          <a:schemeClr val="accent4">
            <a:hueOff val="10395692"/>
            <a:satOff val="-47968"/>
            <a:lumOff val="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US" sz="2200" b="1" kern="1200" dirty="0">
              <a:latin typeface="Garamond" panose="02020404030301010803" pitchFamily="18" charset="0"/>
            </a:rPr>
            <a:t>If the average allowance price for the six preceding calendar months is more than 2,4 times the average allowance price for the preceding two-year reference period </a:t>
          </a:r>
          <a:endParaRPr lang="it-IT" sz="2200" b="1" kern="1200" dirty="0">
            <a:latin typeface="Garamond" panose="02020404030301010803" pitchFamily="18" charset="0"/>
          </a:endParaRPr>
        </a:p>
      </dsp:txBody>
      <dsp:txXfrm rot="10800000">
        <a:off x="0" y="757"/>
        <a:ext cx="10031104" cy="1058102"/>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C1FAB0-CDCD-47F2-B679-DA5D7F2737F6}">
      <dsp:nvSpPr>
        <dsp:cNvPr id="0" name=""/>
        <dsp:cNvSpPr/>
      </dsp:nvSpPr>
      <dsp:spPr>
        <a:xfrm>
          <a:off x="3279715" y="0"/>
          <a:ext cx="3334602" cy="1635799"/>
        </a:xfrm>
        <a:prstGeom prst="trapezoid">
          <a:avLst>
            <a:gd name="adj" fmla="val 101926"/>
          </a:avLst>
        </a:prstGeom>
        <a:solidFill>
          <a:schemeClr val="accent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100000"/>
            </a:lnSpc>
            <a:spcBef>
              <a:spcPct val="0"/>
            </a:spcBef>
            <a:spcAft>
              <a:spcPct val="35000"/>
            </a:spcAft>
            <a:buNone/>
          </a:pPr>
          <a:endParaRPr lang="en-US" sz="1600" b="0" kern="1200" dirty="0">
            <a:latin typeface="Garamond" panose="02020404030301010803" pitchFamily="18" charset="0"/>
          </a:endParaRPr>
        </a:p>
        <a:p>
          <a:pPr marL="0" lvl="0" indent="0" algn="ctr" defTabSz="711200">
            <a:lnSpc>
              <a:spcPct val="100000"/>
            </a:lnSpc>
            <a:spcBef>
              <a:spcPct val="0"/>
            </a:spcBef>
            <a:spcAft>
              <a:spcPct val="35000"/>
            </a:spcAft>
            <a:buNone/>
          </a:pPr>
          <a:endParaRPr lang="en-US" sz="1600" b="0" kern="1200" dirty="0">
            <a:latin typeface="Garamond" panose="02020404030301010803" pitchFamily="18" charset="0"/>
          </a:endParaRPr>
        </a:p>
        <a:p>
          <a:pPr marL="0" lvl="0" indent="0" algn="ctr" defTabSz="711200">
            <a:lnSpc>
              <a:spcPct val="100000"/>
            </a:lnSpc>
            <a:spcBef>
              <a:spcPct val="0"/>
            </a:spcBef>
            <a:spcAft>
              <a:spcPts val="0"/>
            </a:spcAft>
            <a:buNone/>
          </a:pPr>
          <a:r>
            <a:rPr lang="en-US" sz="1500" b="0" kern="1200" dirty="0">
              <a:latin typeface="Garamond" panose="02020404030301010803" pitchFamily="18" charset="0"/>
            </a:rPr>
            <a:t>If for 2 consecutive </a:t>
          </a:r>
        </a:p>
        <a:p>
          <a:pPr marL="0" lvl="0" indent="0" algn="ctr" defTabSz="711200">
            <a:lnSpc>
              <a:spcPct val="100000"/>
            </a:lnSpc>
            <a:spcBef>
              <a:spcPct val="0"/>
            </a:spcBef>
            <a:spcAft>
              <a:spcPts val="0"/>
            </a:spcAft>
            <a:buNone/>
          </a:pPr>
          <a:r>
            <a:rPr lang="en-US" sz="1500" b="0" kern="1200" dirty="0">
              <a:latin typeface="Garamond" panose="02020404030301010803" pitchFamily="18" charset="0"/>
            </a:rPr>
            <a:t>months the average EUAs </a:t>
          </a:r>
        </a:p>
        <a:p>
          <a:pPr marL="0" lvl="0" indent="0" algn="ctr" defTabSz="711200">
            <a:lnSpc>
              <a:spcPct val="100000"/>
            </a:lnSpc>
            <a:spcBef>
              <a:spcPct val="0"/>
            </a:spcBef>
            <a:spcAft>
              <a:spcPts val="0"/>
            </a:spcAft>
            <a:buNone/>
          </a:pPr>
          <a:r>
            <a:rPr lang="en-US" sz="1500" b="0" kern="1200" dirty="0">
              <a:latin typeface="Garamond" panose="02020404030301010803" pitchFamily="18" charset="0"/>
            </a:rPr>
            <a:t>price &gt; of €45 - </a:t>
          </a:r>
          <a:r>
            <a:rPr lang="en-US" sz="1500" b="1" kern="1200" dirty="0">
              <a:latin typeface="Garamond" panose="02020404030301010803" pitchFamily="18" charset="0"/>
            </a:rPr>
            <a:t>20 </a:t>
          </a:r>
          <a:r>
            <a:rPr lang="en-US" sz="1500" b="1" kern="1200" dirty="0" err="1">
              <a:latin typeface="Garamond" panose="02020404030301010803" pitchFamily="18" charset="0"/>
            </a:rPr>
            <a:t>mln</a:t>
          </a:r>
          <a:r>
            <a:rPr lang="en-US" sz="1500" b="1" kern="1200" dirty="0">
              <a:latin typeface="Garamond" panose="02020404030301010803" pitchFamily="18" charset="0"/>
            </a:rPr>
            <a:t> EUAs </a:t>
          </a:r>
        </a:p>
        <a:p>
          <a:pPr marL="0" lvl="0" indent="0" algn="ctr" defTabSz="711200">
            <a:lnSpc>
              <a:spcPct val="100000"/>
            </a:lnSpc>
            <a:spcBef>
              <a:spcPct val="0"/>
            </a:spcBef>
            <a:spcAft>
              <a:spcPts val="0"/>
            </a:spcAft>
            <a:buNone/>
          </a:pPr>
          <a:r>
            <a:rPr lang="en-US" sz="1500" b="0" kern="1200" dirty="0">
              <a:latin typeface="Garamond" panose="02020404030301010803" pitchFamily="18" charset="0"/>
            </a:rPr>
            <a:t>are released from MRS</a:t>
          </a:r>
          <a:endParaRPr lang="it-IT" sz="1500" b="0" kern="1200" dirty="0"/>
        </a:p>
      </dsp:txBody>
      <dsp:txXfrm>
        <a:off x="3279715" y="0"/>
        <a:ext cx="3334602" cy="1635799"/>
      </dsp:txXfrm>
    </dsp:sp>
    <dsp:sp modelId="{E454EB25-9AFD-4408-B5D2-84011E2B974B}">
      <dsp:nvSpPr>
        <dsp:cNvPr id="0" name=""/>
        <dsp:cNvSpPr/>
      </dsp:nvSpPr>
      <dsp:spPr>
        <a:xfrm>
          <a:off x="1667301" y="1635799"/>
          <a:ext cx="6669205" cy="1635799"/>
        </a:xfrm>
        <a:prstGeom prst="trapezoid">
          <a:avLst>
            <a:gd name="adj" fmla="val 101926"/>
          </a:avLst>
        </a:prstGeom>
        <a:solidFill>
          <a:srgbClr val="92D05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100000"/>
            </a:lnSpc>
            <a:spcBef>
              <a:spcPct val="0"/>
            </a:spcBef>
            <a:spcAft>
              <a:spcPts val="0"/>
            </a:spcAft>
            <a:buNone/>
          </a:pPr>
          <a:r>
            <a:rPr lang="en-US" sz="1600" b="0" kern="1200" dirty="0">
              <a:latin typeface="Garamond" panose="02020404030301010803" pitchFamily="18" charset="0"/>
            </a:rPr>
            <a:t>If for &gt; than 3 consecutive months, </a:t>
          </a:r>
        </a:p>
        <a:p>
          <a:pPr marL="0" lvl="0" indent="0" algn="ctr" defTabSz="711200">
            <a:lnSpc>
              <a:spcPct val="100000"/>
            </a:lnSpc>
            <a:spcBef>
              <a:spcPct val="0"/>
            </a:spcBef>
            <a:spcAft>
              <a:spcPts val="0"/>
            </a:spcAft>
            <a:buNone/>
          </a:pPr>
          <a:r>
            <a:rPr lang="en-US" sz="1600" b="0" kern="1200" dirty="0">
              <a:latin typeface="Garamond" panose="02020404030301010803" pitchFamily="18" charset="0"/>
            </a:rPr>
            <a:t>the average price of EUAs in the auctions is &gt; than twice the average price of EUAs for the 6 preceding consecutive months in the auctions - </a:t>
          </a:r>
          <a:r>
            <a:rPr lang="en-US" sz="1600" b="1" kern="1200" dirty="0">
              <a:latin typeface="Garamond" panose="02020404030301010803" pitchFamily="18" charset="0"/>
            </a:rPr>
            <a:t>50 </a:t>
          </a:r>
          <a:r>
            <a:rPr lang="en-US" sz="1600" b="1" kern="1200" dirty="0" err="1">
              <a:latin typeface="Garamond" panose="02020404030301010803" pitchFamily="18" charset="0"/>
            </a:rPr>
            <a:t>mln</a:t>
          </a:r>
          <a:r>
            <a:rPr lang="en-US" sz="1600" b="1" kern="1200" dirty="0">
              <a:latin typeface="Garamond" panose="02020404030301010803" pitchFamily="18" charset="0"/>
            </a:rPr>
            <a:t> EUAs </a:t>
          </a:r>
          <a:r>
            <a:rPr lang="en-US" sz="1600" b="0" kern="1200" dirty="0">
              <a:latin typeface="Garamond" panose="02020404030301010803" pitchFamily="18" charset="0"/>
            </a:rPr>
            <a:t>are released from MSR</a:t>
          </a:r>
          <a:endParaRPr lang="it-IT" sz="1600" b="0" kern="1200" dirty="0"/>
        </a:p>
      </dsp:txBody>
      <dsp:txXfrm>
        <a:off x="2834412" y="1635799"/>
        <a:ext cx="4334983" cy="1635799"/>
      </dsp:txXfrm>
    </dsp:sp>
    <dsp:sp modelId="{583663C4-D449-49B0-B92B-FD57C3C08E68}">
      <dsp:nvSpPr>
        <dsp:cNvPr id="0" name=""/>
        <dsp:cNvSpPr/>
      </dsp:nvSpPr>
      <dsp:spPr>
        <a:xfrm>
          <a:off x="0" y="3271599"/>
          <a:ext cx="10003808" cy="1635799"/>
        </a:xfrm>
        <a:prstGeom prst="trapezoid">
          <a:avLst>
            <a:gd name="adj" fmla="val 101926"/>
          </a:avLst>
        </a:prstGeom>
        <a:solidFill>
          <a:schemeClr val="accent4">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100000"/>
            </a:lnSpc>
            <a:spcBef>
              <a:spcPct val="0"/>
            </a:spcBef>
            <a:spcAft>
              <a:spcPct val="35000"/>
            </a:spcAft>
            <a:buNone/>
          </a:pPr>
          <a:r>
            <a:rPr lang="en-US" sz="1600" b="0" kern="1200" dirty="0">
              <a:latin typeface="Garamond" panose="02020404030301010803" pitchFamily="18" charset="0"/>
            </a:rPr>
            <a:t>Where the average EUAs price   is &gt; than three times the average EUAs price during the 6 preceding consecutive months - </a:t>
          </a:r>
          <a:r>
            <a:rPr lang="en-US" sz="1600" b="1" kern="1200" dirty="0">
              <a:latin typeface="Garamond" panose="02020404030301010803" pitchFamily="18" charset="0"/>
            </a:rPr>
            <a:t>150 </a:t>
          </a:r>
          <a:r>
            <a:rPr lang="en-US" sz="1600" b="1" kern="1200" dirty="0" err="1">
              <a:latin typeface="Garamond" panose="02020404030301010803" pitchFamily="18" charset="0"/>
            </a:rPr>
            <a:t>mln</a:t>
          </a:r>
          <a:r>
            <a:rPr lang="en-US" sz="1600" b="1" kern="1200" dirty="0">
              <a:latin typeface="Garamond" panose="02020404030301010803" pitchFamily="18" charset="0"/>
            </a:rPr>
            <a:t> EUAs </a:t>
          </a:r>
          <a:r>
            <a:rPr lang="en-US" sz="1600" b="0" kern="1200" dirty="0">
              <a:latin typeface="Garamond" panose="02020404030301010803" pitchFamily="18" charset="0"/>
            </a:rPr>
            <a:t>are released from the MSR</a:t>
          </a:r>
        </a:p>
      </dsp:txBody>
      <dsp:txXfrm>
        <a:off x="1750666" y="3271599"/>
        <a:ext cx="6502475" cy="163579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F52BDA-D9CF-4493-B784-BDAF4282A46E}">
      <dsp:nvSpPr>
        <dsp:cNvPr id="0" name=""/>
        <dsp:cNvSpPr/>
      </dsp:nvSpPr>
      <dsp:spPr>
        <a:xfrm>
          <a:off x="4124" y="630186"/>
          <a:ext cx="2479968" cy="991987"/>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6464" tIns="89408" rIns="156464" bIns="89408" numCol="1" spcCol="1270" anchor="ctr" anchorCtr="0">
          <a:noAutofit/>
        </a:bodyPr>
        <a:lstStyle/>
        <a:p>
          <a:pPr marL="0" lvl="0" indent="0" algn="ctr" defTabSz="977900">
            <a:lnSpc>
              <a:spcPct val="90000"/>
            </a:lnSpc>
            <a:spcBef>
              <a:spcPct val="0"/>
            </a:spcBef>
            <a:spcAft>
              <a:spcPct val="35000"/>
            </a:spcAft>
            <a:buNone/>
          </a:pPr>
          <a:r>
            <a:rPr lang="en-GB" altLang="it-IT" sz="2200" b="0" kern="1200" dirty="0">
              <a:latin typeface="Garamond" panose="02020404030301010803" pitchFamily="18" charset="0"/>
            </a:rPr>
            <a:t>2005 -2007 </a:t>
          </a:r>
        </a:p>
        <a:p>
          <a:pPr marL="0" lvl="0" indent="0" algn="ctr" defTabSz="977900">
            <a:lnSpc>
              <a:spcPct val="90000"/>
            </a:lnSpc>
            <a:spcBef>
              <a:spcPct val="0"/>
            </a:spcBef>
            <a:spcAft>
              <a:spcPct val="35000"/>
            </a:spcAft>
            <a:buNone/>
          </a:pPr>
          <a:r>
            <a:rPr lang="en-US" altLang="it-IT" sz="2200" b="0" kern="1200" dirty="0">
              <a:latin typeface="Garamond" panose="02020404030301010803" pitchFamily="18" charset="0"/>
            </a:rPr>
            <a:t>Dir. 2003/87/EC</a:t>
          </a:r>
          <a:endParaRPr lang="it-IT" sz="2200" b="0" kern="1200" dirty="0"/>
        </a:p>
      </dsp:txBody>
      <dsp:txXfrm>
        <a:off x="4124" y="630186"/>
        <a:ext cx="2479968" cy="991987"/>
      </dsp:txXfrm>
    </dsp:sp>
    <dsp:sp modelId="{9D82EEE9-987E-440C-8DF2-87BC7BCFF9A9}">
      <dsp:nvSpPr>
        <dsp:cNvPr id="0" name=""/>
        <dsp:cNvSpPr/>
      </dsp:nvSpPr>
      <dsp:spPr>
        <a:xfrm>
          <a:off x="4124" y="1622174"/>
          <a:ext cx="2479968" cy="3250080"/>
        </a:xfrm>
        <a:prstGeom prst="rect">
          <a:avLst/>
        </a:prstGeom>
        <a:solidFill>
          <a:schemeClr val="accent2">
            <a:tint val="40000"/>
            <a:alpha val="90000"/>
            <a:hueOff val="0"/>
            <a:satOff val="0"/>
            <a:lumOff val="0"/>
            <a:alphaOff val="0"/>
          </a:schemeClr>
        </a:solidFill>
        <a:ln w="6350" cap="flat" cmpd="sng" algn="ctr">
          <a:solidFill>
            <a:schemeClr val="accent2">
              <a:tint val="40000"/>
              <a:alpha val="90000"/>
              <a:hueOff val="0"/>
              <a:satOff val="0"/>
              <a:lumOff val="0"/>
              <a:alphaOff val="0"/>
            </a:schemeClr>
          </a:solidFill>
          <a:prstDash val="solid"/>
          <a:miter lim="800000"/>
        </a:ln>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17348" tIns="117348" rIns="156464" bIns="176022" numCol="1" spcCol="1270" anchor="t" anchorCtr="0">
          <a:noAutofit/>
        </a:bodyPr>
        <a:lstStyle/>
        <a:p>
          <a:pPr marL="228600" lvl="1" indent="-228600" algn="l" defTabSz="977900">
            <a:lnSpc>
              <a:spcPct val="90000"/>
            </a:lnSpc>
            <a:spcBef>
              <a:spcPct val="0"/>
            </a:spcBef>
            <a:spcAft>
              <a:spcPct val="15000"/>
            </a:spcAft>
            <a:buChar char="•"/>
          </a:pPr>
          <a:r>
            <a:rPr lang="en-GB" altLang="it-IT" sz="2200" b="0" kern="1200" dirty="0">
              <a:latin typeface="Garamond" panose="02020404030301010803" pitchFamily="18" charset="0"/>
            </a:rPr>
            <a:t>(NAPs) Free allocation</a:t>
          </a:r>
          <a:endParaRPr lang="it-IT" sz="2200" b="0" kern="1200" dirty="0"/>
        </a:p>
        <a:p>
          <a:pPr marL="228600" lvl="1" indent="-228600" algn="l" defTabSz="977900">
            <a:lnSpc>
              <a:spcPct val="90000"/>
            </a:lnSpc>
            <a:spcBef>
              <a:spcPct val="0"/>
            </a:spcBef>
            <a:spcAft>
              <a:spcPct val="15000"/>
            </a:spcAft>
            <a:buChar char="•"/>
          </a:pPr>
          <a:r>
            <a:rPr lang="en-GB" altLang="it-IT" sz="2200" b="0" kern="1200" dirty="0">
              <a:latin typeface="Garamond" panose="02020404030301010803" pitchFamily="18" charset="0"/>
            </a:rPr>
            <a:t>Energy, Industry: Stationary plants</a:t>
          </a:r>
          <a:endParaRPr lang="it-IT" sz="2200" b="0" kern="1200" dirty="0"/>
        </a:p>
      </dsp:txBody>
      <dsp:txXfrm>
        <a:off x="4124" y="1622174"/>
        <a:ext cx="2479968" cy="3250080"/>
      </dsp:txXfrm>
    </dsp:sp>
    <dsp:sp modelId="{9A05A72D-8497-4725-B2C9-BE989DBD23EB}">
      <dsp:nvSpPr>
        <dsp:cNvPr id="0" name=""/>
        <dsp:cNvSpPr/>
      </dsp:nvSpPr>
      <dsp:spPr>
        <a:xfrm>
          <a:off x="2831288" y="630186"/>
          <a:ext cx="2479968" cy="991987"/>
        </a:xfrm>
        <a:prstGeom prst="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6464" tIns="89408" rIns="156464" bIns="89408" numCol="1" spcCol="1270" anchor="ctr" anchorCtr="0">
          <a:noAutofit/>
        </a:bodyPr>
        <a:lstStyle/>
        <a:p>
          <a:pPr marL="0" lvl="0" indent="0" algn="ctr" defTabSz="977900">
            <a:lnSpc>
              <a:spcPct val="90000"/>
            </a:lnSpc>
            <a:spcBef>
              <a:spcPct val="0"/>
            </a:spcBef>
            <a:spcAft>
              <a:spcPct val="35000"/>
            </a:spcAft>
            <a:buNone/>
          </a:pPr>
          <a:r>
            <a:rPr lang="en-GB" altLang="it-IT" sz="2200" b="0" kern="1200" dirty="0">
              <a:latin typeface="Garamond" panose="02020404030301010803" pitchFamily="18" charset="0"/>
            </a:rPr>
            <a:t>2008 – 2012 </a:t>
          </a:r>
        </a:p>
        <a:p>
          <a:pPr marL="0" lvl="0" indent="0" algn="ctr" defTabSz="977900">
            <a:lnSpc>
              <a:spcPct val="90000"/>
            </a:lnSpc>
            <a:spcBef>
              <a:spcPct val="0"/>
            </a:spcBef>
            <a:spcAft>
              <a:spcPct val="35000"/>
            </a:spcAft>
            <a:buNone/>
          </a:pPr>
          <a:r>
            <a:rPr lang="en-US" altLang="it-IT" sz="2200" b="0" kern="1200" dirty="0">
              <a:latin typeface="Garamond" panose="02020404030301010803" pitchFamily="18" charset="0"/>
            </a:rPr>
            <a:t>Dir. 2003/87/EC</a:t>
          </a:r>
          <a:endParaRPr lang="it-IT" sz="2200" b="0" kern="1200" dirty="0"/>
        </a:p>
      </dsp:txBody>
      <dsp:txXfrm>
        <a:off x="2831288" y="630186"/>
        <a:ext cx="2479968" cy="991987"/>
      </dsp:txXfrm>
    </dsp:sp>
    <dsp:sp modelId="{2794EC14-D018-458E-8444-CF77EC27F35D}">
      <dsp:nvSpPr>
        <dsp:cNvPr id="0" name=""/>
        <dsp:cNvSpPr/>
      </dsp:nvSpPr>
      <dsp:spPr>
        <a:xfrm>
          <a:off x="2831288" y="1622174"/>
          <a:ext cx="2479968" cy="3250080"/>
        </a:xfrm>
        <a:prstGeom prst="rect">
          <a:avLst/>
        </a:prstGeom>
        <a:solidFill>
          <a:schemeClr val="accent3">
            <a:tint val="40000"/>
            <a:alpha val="90000"/>
            <a:hueOff val="0"/>
            <a:satOff val="0"/>
            <a:lumOff val="0"/>
            <a:alphaOff val="0"/>
          </a:schemeClr>
        </a:solidFill>
        <a:ln w="6350" cap="flat" cmpd="sng" algn="ctr">
          <a:solidFill>
            <a:schemeClr val="accent3">
              <a:tint val="40000"/>
              <a:alpha val="90000"/>
              <a:hueOff val="0"/>
              <a:satOff val="0"/>
              <a:lumOff val="0"/>
              <a:alphaOff val="0"/>
            </a:schemeClr>
          </a:solidFill>
          <a:prstDash val="solid"/>
          <a:miter lim="800000"/>
        </a:ln>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17348" tIns="117348" rIns="156464" bIns="176022" numCol="1" spcCol="1270" anchor="t" anchorCtr="0">
          <a:noAutofit/>
        </a:bodyPr>
        <a:lstStyle/>
        <a:p>
          <a:pPr marL="228600" lvl="1" indent="-228600" algn="l" defTabSz="977900">
            <a:lnSpc>
              <a:spcPct val="90000"/>
            </a:lnSpc>
            <a:spcBef>
              <a:spcPct val="0"/>
            </a:spcBef>
            <a:spcAft>
              <a:spcPct val="15000"/>
            </a:spcAft>
            <a:buChar char="•"/>
          </a:pPr>
          <a:r>
            <a:rPr lang="en-GB" altLang="it-IT" sz="2200" b="0" kern="1200" dirty="0">
              <a:latin typeface="Garamond" panose="02020404030301010803" pitchFamily="18" charset="0"/>
            </a:rPr>
            <a:t>(NAPs) Free allocation &amp; auctions</a:t>
          </a:r>
          <a:endParaRPr lang="it-IT" sz="2200" b="0" kern="1200" dirty="0"/>
        </a:p>
        <a:p>
          <a:pPr marL="228600" lvl="1" indent="-228600" algn="l" defTabSz="977900">
            <a:lnSpc>
              <a:spcPct val="90000"/>
            </a:lnSpc>
            <a:spcBef>
              <a:spcPct val="0"/>
            </a:spcBef>
            <a:spcAft>
              <a:spcPct val="15000"/>
            </a:spcAft>
            <a:buChar char="•"/>
          </a:pPr>
          <a:r>
            <a:rPr lang="en-GB" altLang="it-IT" sz="2200" b="0" kern="1200" dirty="0">
              <a:latin typeface="Garamond" panose="02020404030301010803" pitchFamily="18" charset="0"/>
            </a:rPr>
            <a:t>Energy, Industry: Stationary plants </a:t>
          </a:r>
          <a:endParaRPr lang="it-IT" sz="2200" b="0" kern="1200" dirty="0"/>
        </a:p>
      </dsp:txBody>
      <dsp:txXfrm>
        <a:off x="2831288" y="1622174"/>
        <a:ext cx="2479968" cy="3250080"/>
      </dsp:txXfrm>
    </dsp:sp>
    <dsp:sp modelId="{E1789FBC-48BF-4BB6-8689-BA94C805275D}">
      <dsp:nvSpPr>
        <dsp:cNvPr id="0" name=""/>
        <dsp:cNvSpPr/>
      </dsp:nvSpPr>
      <dsp:spPr>
        <a:xfrm>
          <a:off x="5658453" y="630186"/>
          <a:ext cx="2479968" cy="991987"/>
        </a:xfrm>
        <a:prstGeom prst="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6464" tIns="89408" rIns="156464" bIns="89408" numCol="1" spcCol="1270" anchor="ctr" anchorCtr="0">
          <a:noAutofit/>
        </a:bodyPr>
        <a:lstStyle/>
        <a:p>
          <a:pPr marL="0" lvl="0" indent="0" algn="ctr" defTabSz="977900">
            <a:lnSpc>
              <a:spcPct val="90000"/>
            </a:lnSpc>
            <a:spcBef>
              <a:spcPct val="0"/>
            </a:spcBef>
            <a:spcAft>
              <a:spcPct val="35000"/>
            </a:spcAft>
            <a:buNone/>
          </a:pPr>
          <a:r>
            <a:rPr lang="en-GB" altLang="it-IT" sz="2200" b="0" kern="1200" dirty="0">
              <a:latin typeface="Garamond" panose="02020404030301010803" pitchFamily="18" charset="0"/>
            </a:rPr>
            <a:t>2013 - 2020 </a:t>
          </a:r>
        </a:p>
        <a:p>
          <a:pPr marL="0" lvl="0" indent="0" algn="ctr" defTabSz="977900">
            <a:lnSpc>
              <a:spcPct val="90000"/>
            </a:lnSpc>
            <a:spcBef>
              <a:spcPct val="0"/>
            </a:spcBef>
            <a:spcAft>
              <a:spcPct val="35000"/>
            </a:spcAft>
            <a:buNone/>
          </a:pPr>
          <a:r>
            <a:rPr lang="en-GB" altLang="it-IT" sz="2200" b="0" kern="1200" dirty="0">
              <a:latin typeface="Garamond" panose="02020404030301010803" pitchFamily="18" charset="0"/>
            </a:rPr>
            <a:t>Dir. 2009/29/EC</a:t>
          </a:r>
          <a:endParaRPr lang="it-IT" sz="2200" b="0" kern="1200" dirty="0"/>
        </a:p>
      </dsp:txBody>
      <dsp:txXfrm>
        <a:off x="5658453" y="630186"/>
        <a:ext cx="2479968" cy="991987"/>
      </dsp:txXfrm>
    </dsp:sp>
    <dsp:sp modelId="{501C4F3C-921A-4554-9369-6816B04BAEA7}">
      <dsp:nvSpPr>
        <dsp:cNvPr id="0" name=""/>
        <dsp:cNvSpPr/>
      </dsp:nvSpPr>
      <dsp:spPr>
        <a:xfrm>
          <a:off x="5658453" y="1622174"/>
          <a:ext cx="2479968" cy="3250080"/>
        </a:xfrm>
        <a:prstGeom prst="rect">
          <a:avLst/>
        </a:prstGeom>
        <a:solidFill>
          <a:schemeClr val="accent4">
            <a:tint val="40000"/>
            <a:alpha val="90000"/>
            <a:hueOff val="0"/>
            <a:satOff val="0"/>
            <a:lumOff val="0"/>
            <a:alphaOff val="0"/>
          </a:schemeClr>
        </a:solidFill>
        <a:ln w="6350" cap="flat" cmpd="sng" algn="ctr">
          <a:solidFill>
            <a:schemeClr val="accent4">
              <a:tint val="40000"/>
              <a:alpha val="90000"/>
              <a:hueOff val="0"/>
              <a:satOff val="0"/>
              <a:lumOff val="0"/>
              <a:alphaOff val="0"/>
            </a:schemeClr>
          </a:solidFill>
          <a:prstDash val="solid"/>
          <a:miter lim="800000"/>
        </a:ln>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17348" tIns="117348" rIns="156464" bIns="176022" numCol="1" spcCol="1270" anchor="t" anchorCtr="0">
          <a:noAutofit/>
        </a:bodyPr>
        <a:lstStyle/>
        <a:p>
          <a:pPr marL="228600" lvl="1" indent="-228600" algn="l" defTabSz="977900">
            <a:lnSpc>
              <a:spcPct val="90000"/>
            </a:lnSpc>
            <a:spcBef>
              <a:spcPct val="0"/>
            </a:spcBef>
            <a:spcAft>
              <a:spcPct val="15000"/>
            </a:spcAft>
            <a:buChar char="•"/>
          </a:pPr>
          <a:r>
            <a:rPr lang="en-GB" altLang="it-IT" sz="2200" b="0" kern="1200" dirty="0">
              <a:latin typeface="Garamond" panose="02020404030301010803" pitchFamily="18" charset="0"/>
            </a:rPr>
            <a:t>Auction &amp; Free allocation</a:t>
          </a:r>
          <a:endParaRPr lang="it-IT" sz="2200" b="0" kern="1200" dirty="0"/>
        </a:p>
        <a:p>
          <a:pPr marL="228600" lvl="1" indent="-228600" algn="l" defTabSz="977900">
            <a:lnSpc>
              <a:spcPct val="90000"/>
            </a:lnSpc>
            <a:spcBef>
              <a:spcPct val="0"/>
            </a:spcBef>
            <a:spcAft>
              <a:spcPct val="15000"/>
            </a:spcAft>
            <a:buChar char="•"/>
          </a:pPr>
          <a:r>
            <a:rPr lang="en-GB" altLang="it-IT" sz="2200" b="0" kern="1200" dirty="0">
              <a:latin typeface="Garamond" panose="02020404030301010803" pitchFamily="18" charset="0"/>
            </a:rPr>
            <a:t>Energy, Industry: Stationary plants &amp; Aviation </a:t>
          </a:r>
          <a:endParaRPr lang="it-IT" sz="2200" b="0" kern="1200" dirty="0"/>
        </a:p>
      </dsp:txBody>
      <dsp:txXfrm>
        <a:off x="5658453" y="1622174"/>
        <a:ext cx="2479968" cy="3250080"/>
      </dsp:txXfrm>
    </dsp:sp>
    <dsp:sp modelId="{8C96E64F-05DB-4EA5-B319-1FA3DB590A63}">
      <dsp:nvSpPr>
        <dsp:cNvPr id="0" name=""/>
        <dsp:cNvSpPr/>
      </dsp:nvSpPr>
      <dsp:spPr>
        <a:xfrm>
          <a:off x="8485617" y="630186"/>
          <a:ext cx="2479968" cy="991987"/>
        </a:xfrm>
        <a:prstGeom prst="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6464" tIns="89408" rIns="156464" bIns="89408" numCol="1" spcCol="1270" anchor="ctr" anchorCtr="0">
          <a:noAutofit/>
        </a:bodyPr>
        <a:lstStyle/>
        <a:p>
          <a:pPr marL="0" lvl="0" indent="0" algn="ctr" defTabSz="977900">
            <a:lnSpc>
              <a:spcPct val="90000"/>
            </a:lnSpc>
            <a:spcBef>
              <a:spcPct val="0"/>
            </a:spcBef>
            <a:spcAft>
              <a:spcPct val="35000"/>
            </a:spcAft>
            <a:buNone/>
          </a:pPr>
          <a:r>
            <a:rPr lang="en-GB" sz="2200" b="0" kern="1200" dirty="0">
              <a:latin typeface="Garamond" panose="02020404030301010803" pitchFamily="18" charset="0"/>
            </a:rPr>
            <a:t>2021 - 2030 </a:t>
          </a:r>
        </a:p>
        <a:p>
          <a:pPr marL="0" lvl="0" indent="0" algn="ctr" defTabSz="977900">
            <a:lnSpc>
              <a:spcPct val="90000"/>
            </a:lnSpc>
            <a:spcBef>
              <a:spcPct val="0"/>
            </a:spcBef>
            <a:spcAft>
              <a:spcPct val="35000"/>
            </a:spcAft>
            <a:buNone/>
          </a:pPr>
          <a:r>
            <a:rPr lang="en-GB" altLang="it-IT" sz="2200" b="0" kern="1200" dirty="0">
              <a:latin typeface="Garamond" panose="02020404030301010803" pitchFamily="18" charset="0"/>
            </a:rPr>
            <a:t>Dir. 2018/410/EU; 2023/958; 959/UE</a:t>
          </a:r>
          <a:endParaRPr lang="it-IT" sz="2200" b="0" kern="1200" dirty="0"/>
        </a:p>
      </dsp:txBody>
      <dsp:txXfrm>
        <a:off x="8485617" y="630186"/>
        <a:ext cx="2479968" cy="991987"/>
      </dsp:txXfrm>
    </dsp:sp>
    <dsp:sp modelId="{A036EEA9-DE14-4888-8C90-080C6FED06BC}">
      <dsp:nvSpPr>
        <dsp:cNvPr id="0" name=""/>
        <dsp:cNvSpPr/>
      </dsp:nvSpPr>
      <dsp:spPr>
        <a:xfrm>
          <a:off x="8485617" y="1622174"/>
          <a:ext cx="2479968" cy="3250080"/>
        </a:xfrm>
        <a:prstGeom prst="rect">
          <a:avLst/>
        </a:prstGeom>
        <a:solidFill>
          <a:schemeClr val="accent5">
            <a:tint val="40000"/>
            <a:alpha val="90000"/>
            <a:hueOff val="0"/>
            <a:satOff val="0"/>
            <a:lumOff val="0"/>
            <a:alphaOff val="0"/>
          </a:schemeClr>
        </a:solidFill>
        <a:ln w="6350" cap="flat" cmpd="sng" algn="ctr">
          <a:solidFill>
            <a:schemeClr val="accent5">
              <a:tint val="40000"/>
              <a:alpha val="90000"/>
              <a:hueOff val="0"/>
              <a:satOff val="0"/>
              <a:lumOff val="0"/>
              <a:alphaOff val="0"/>
            </a:schemeClr>
          </a:solidFill>
          <a:prstDash val="solid"/>
          <a:miter lim="800000"/>
        </a:ln>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17348" tIns="117348" rIns="156464" bIns="176022" numCol="1" spcCol="1270" anchor="t" anchorCtr="0">
          <a:noAutofit/>
        </a:bodyPr>
        <a:lstStyle/>
        <a:p>
          <a:pPr marL="228600" lvl="1" indent="-228600" algn="l" defTabSz="977900">
            <a:lnSpc>
              <a:spcPct val="90000"/>
            </a:lnSpc>
            <a:spcBef>
              <a:spcPct val="0"/>
            </a:spcBef>
            <a:spcAft>
              <a:spcPct val="15000"/>
            </a:spcAft>
            <a:buChar char="•"/>
          </a:pPr>
          <a:r>
            <a:rPr lang="en-GB" altLang="it-IT" sz="2200" b="0" kern="1200" dirty="0">
              <a:latin typeface="Garamond" panose="02020404030301010803" pitchFamily="18" charset="0"/>
            </a:rPr>
            <a:t>Auction &amp; Free allocation &amp; CC,CCD,FPC</a:t>
          </a:r>
        </a:p>
        <a:p>
          <a:pPr marL="228600" lvl="1" indent="-228600" algn="l" defTabSz="977900">
            <a:lnSpc>
              <a:spcPct val="90000"/>
            </a:lnSpc>
            <a:spcBef>
              <a:spcPct val="0"/>
            </a:spcBef>
            <a:spcAft>
              <a:spcPct val="15000"/>
            </a:spcAft>
            <a:buChar char="•"/>
          </a:pPr>
          <a:r>
            <a:rPr lang="en-GB" altLang="it-IT" sz="2200" b="0" kern="1200" dirty="0">
              <a:latin typeface="Garamond" panose="02020404030301010803" pitchFamily="18" charset="0"/>
            </a:rPr>
            <a:t>Energy, Industry: Stationary plants &amp; Aviation, Maritime, Buildings and Road Transport &amp; other</a:t>
          </a:r>
        </a:p>
      </dsp:txBody>
      <dsp:txXfrm>
        <a:off x="8485617" y="1622174"/>
        <a:ext cx="2479968" cy="325008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F34B35-5EA4-42EB-9C06-90B910311A8F}">
      <dsp:nvSpPr>
        <dsp:cNvPr id="0" name=""/>
        <dsp:cNvSpPr/>
      </dsp:nvSpPr>
      <dsp:spPr>
        <a:xfrm rot="5400000">
          <a:off x="6726215" y="-2933988"/>
          <a:ext cx="958776" cy="7071432"/>
        </a:xfrm>
        <a:prstGeom prst="round2SameRect">
          <a:avLst/>
        </a:prstGeom>
        <a:solidFill>
          <a:schemeClr val="accent2">
            <a:tint val="40000"/>
            <a:alpha val="90000"/>
            <a:hueOff val="0"/>
            <a:satOff val="0"/>
            <a:lumOff val="0"/>
            <a:alphaOff val="0"/>
          </a:schemeClr>
        </a:solidFill>
        <a:ln w="6350" cap="flat" cmpd="sng" algn="ctr">
          <a:solidFill>
            <a:schemeClr val="accent2">
              <a:tint val="40000"/>
              <a:alpha val="90000"/>
              <a:hueOff val="0"/>
              <a:satOff val="0"/>
              <a:lumOff val="0"/>
              <a:alphaOff val="0"/>
            </a:schemeClr>
          </a:solidFill>
          <a:prstDash val="solid"/>
          <a:miter lim="800000"/>
        </a:ln>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100000"/>
            </a:lnSpc>
            <a:spcBef>
              <a:spcPct val="0"/>
            </a:spcBef>
            <a:spcAft>
              <a:spcPct val="15000"/>
            </a:spcAft>
            <a:buChar char="•"/>
          </a:pPr>
          <a:r>
            <a:rPr lang="en-US" sz="1600" kern="1200" noProof="0" dirty="0">
              <a:latin typeface="Garamond" panose="02020404030301010803" pitchFamily="18" charset="0"/>
            </a:rPr>
            <a:t>Any person who operates or controls an installation or has been delegated decisive economic power over the technical functioning of the installation </a:t>
          </a:r>
          <a:endParaRPr lang="it-IT" sz="1600" kern="1200" noProof="0" dirty="0">
            <a:latin typeface="Garamond" panose="02020404030301010803" pitchFamily="18" charset="0"/>
          </a:endParaRPr>
        </a:p>
      </dsp:txBody>
      <dsp:txXfrm rot="-5400000">
        <a:off x="3669887" y="169144"/>
        <a:ext cx="7024628" cy="865168"/>
      </dsp:txXfrm>
    </dsp:sp>
    <dsp:sp modelId="{7722B195-A2A1-49C4-8192-A435C775FAD7}">
      <dsp:nvSpPr>
        <dsp:cNvPr id="0" name=""/>
        <dsp:cNvSpPr/>
      </dsp:nvSpPr>
      <dsp:spPr>
        <a:xfrm>
          <a:off x="0" y="2491"/>
          <a:ext cx="3362094" cy="1198470"/>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100000"/>
            </a:lnSpc>
            <a:spcBef>
              <a:spcPct val="0"/>
            </a:spcBef>
            <a:spcAft>
              <a:spcPct val="35000"/>
            </a:spcAft>
            <a:buNone/>
          </a:pPr>
          <a:r>
            <a:rPr lang="it-IT" sz="2400" b="1" kern="1200" noProof="0" dirty="0">
              <a:latin typeface="Garamond" panose="02020404030301010803" pitchFamily="18" charset="0"/>
            </a:rPr>
            <a:t>Operator</a:t>
          </a:r>
          <a:endParaRPr lang="en-GB" sz="2400" b="1" kern="1200" noProof="0" dirty="0">
            <a:latin typeface="Garamond" panose="02020404030301010803" pitchFamily="18" charset="0"/>
          </a:endParaRPr>
        </a:p>
      </dsp:txBody>
      <dsp:txXfrm>
        <a:off x="58504" y="60995"/>
        <a:ext cx="3245086" cy="1081462"/>
      </dsp:txXfrm>
    </dsp:sp>
    <dsp:sp modelId="{D56F7158-0CC5-4B49-90F9-81DB10A28CCF}">
      <dsp:nvSpPr>
        <dsp:cNvPr id="0" name=""/>
        <dsp:cNvSpPr/>
      </dsp:nvSpPr>
      <dsp:spPr>
        <a:xfrm rot="5400000">
          <a:off x="6726215" y="-1675594"/>
          <a:ext cx="958776" cy="7071432"/>
        </a:xfrm>
        <a:prstGeom prst="round2SameRect">
          <a:avLst/>
        </a:prstGeom>
        <a:solidFill>
          <a:schemeClr val="accent3">
            <a:tint val="40000"/>
            <a:alpha val="90000"/>
            <a:hueOff val="0"/>
            <a:satOff val="0"/>
            <a:lumOff val="0"/>
            <a:alphaOff val="0"/>
          </a:schemeClr>
        </a:solidFill>
        <a:ln w="6350" cap="flat" cmpd="sng" algn="ctr">
          <a:solidFill>
            <a:schemeClr val="accent3">
              <a:tint val="40000"/>
              <a:alpha val="90000"/>
              <a:hueOff val="0"/>
              <a:satOff val="0"/>
              <a:lumOff val="0"/>
              <a:alphaOff val="0"/>
            </a:schemeClr>
          </a:solidFill>
          <a:prstDash val="solid"/>
          <a:miter lim="800000"/>
        </a:ln>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100000"/>
            </a:lnSpc>
            <a:spcBef>
              <a:spcPct val="0"/>
            </a:spcBef>
            <a:spcAft>
              <a:spcPct val="15000"/>
            </a:spcAft>
            <a:buChar char="•"/>
          </a:pPr>
          <a:r>
            <a:rPr lang="en-US" sz="1600" kern="1200" noProof="0" dirty="0">
              <a:latin typeface="Garamond" panose="02020404030301010803" pitchFamily="18" charset="0"/>
            </a:rPr>
            <a:t>The person who operates an aircraft at the time it performs an aviation activity or, if is not known or not identified by the owner of the aircraft, the owner of the aircraft</a:t>
          </a:r>
          <a:endParaRPr lang="it-IT" sz="1600" kern="1200" noProof="0" dirty="0">
            <a:latin typeface="Garamond" panose="02020404030301010803" pitchFamily="18" charset="0"/>
          </a:endParaRPr>
        </a:p>
      </dsp:txBody>
      <dsp:txXfrm rot="-5400000">
        <a:off x="3669887" y="1427538"/>
        <a:ext cx="7024628" cy="865168"/>
      </dsp:txXfrm>
    </dsp:sp>
    <dsp:sp modelId="{591F2C69-956A-448A-842B-3554ED934809}">
      <dsp:nvSpPr>
        <dsp:cNvPr id="0" name=""/>
        <dsp:cNvSpPr/>
      </dsp:nvSpPr>
      <dsp:spPr>
        <a:xfrm>
          <a:off x="0" y="1260886"/>
          <a:ext cx="3362094" cy="1198470"/>
        </a:xfrm>
        <a:prstGeom prst="round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100000"/>
            </a:lnSpc>
            <a:spcBef>
              <a:spcPct val="0"/>
            </a:spcBef>
            <a:spcAft>
              <a:spcPct val="35000"/>
            </a:spcAft>
            <a:buNone/>
          </a:pPr>
          <a:r>
            <a:rPr lang="it-IT" sz="2400" b="1" kern="1200" noProof="0" dirty="0">
              <a:latin typeface="Garamond" panose="02020404030301010803" pitchFamily="18" charset="0"/>
            </a:rPr>
            <a:t>Aircraft operator</a:t>
          </a:r>
        </a:p>
      </dsp:txBody>
      <dsp:txXfrm>
        <a:off x="58504" y="1319390"/>
        <a:ext cx="3245086" cy="1081462"/>
      </dsp:txXfrm>
    </dsp:sp>
    <dsp:sp modelId="{76B977A6-9BD7-48C2-AABD-C1CEC7A677FA}">
      <dsp:nvSpPr>
        <dsp:cNvPr id="0" name=""/>
        <dsp:cNvSpPr/>
      </dsp:nvSpPr>
      <dsp:spPr>
        <a:xfrm rot="5400000">
          <a:off x="6726215" y="-417199"/>
          <a:ext cx="958776" cy="7071432"/>
        </a:xfrm>
        <a:prstGeom prst="round2SameRect">
          <a:avLst/>
        </a:prstGeom>
        <a:solidFill>
          <a:schemeClr val="accent4">
            <a:tint val="40000"/>
            <a:alpha val="90000"/>
            <a:hueOff val="0"/>
            <a:satOff val="0"/>
            <a:lumOff val="0"/>
            <a:alphaOff val="0"/>
          </a:schemeClr>
        </a:solidFill>
        <a:ln w="6350" cap="flat" cmpd="sng" algn="ctr">
          <a:solidFill>
            <a:schemeClr val="accent4">
              <a:tint val="40000"/>
              <a:alpha val="90000"/>
              <a:hueOff val="0"/>
              <a:satOff val="0"/>
              <a:lumOff val="0"/>
              <a:alphaOff val="0"/>
            </a:schemeClr>
          </a:solidFill>
          <a:prstDash val="solid"/>
          <a:miter lim="800000"/>
        </a:ln>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100000"/>
            </a:lnSpc>
            <a:spcBef>
              <a:spcPct val="0"/>
            </a:spcBef>
            <a:spcAft>
              <a:spcPct val="15000"/>
            </a:spcAft>
            <a:buChar char="•"/>
          </a:pPr>
          <a:r>
            <a:rPr lang="en-US" sz="1600" kern="1200" noProof="0" dirty="0">
              <a:latin typeface="Garamond" panose="02020404030301010803" pitchFamily="18" charset="0"/>
            </a:rPr>
            <a:t>The </a:t>
          </a:r>
          <a:r>
            <a:rPr lang="en-US" sz="1600" kern="1200" noProof="0" dirty="0" err="1">
              <a:latin typeface="Garamond" panose="02020404030301010803" pitchFamily="18" charset="0"/>
            </a:rPr>
            <a:t>shipowner</a:t>
          </a:r>
          <a:r>
            <a:rPr lang="en-US" sz="1600" kern="1200" noProof="0" dirty="0">
              <a:latin typeface="Garamond" panose="02020404030301010803" pitchFamily="18" charset="0"/>
            </a:rPr>
            <a:t> or any other organization or person, such as the manager or the bareboat charterer, that has assumed the responsibility for the operation of the ship from the </a:t>
          </a:r>
          <a:r>
            <a:rPr lang="en-US" sz="1600" kern="1200" noProof="0" dirty="0" err="1">
              <a:latin typeface="Garamond" panose="02020404030301010803" pitchFamily="18" charset="0"/>
            </a:rPr>
            <a:t>shipowner</a:t>
          </a:r>
          <a:endParaRPr lang="en-GB" sz="1600" kern="1200" noProof="0" dirty="0">
            <a:latin typeface="Garamond" panose="02020404030301010803" pitchFamily="18" charset="0"/>
          </a:endParaRPr>
        </a:p>
      </dsp:txBody>
      <dsp:txXfrm rot="-5400000">
        <a:off x="3669887" y="2685933"/>
        <a:ext cx="7024628" cy="865168"/>
      </dsp:txXfrm>
    </dsp:sp>
    <dsp:sp modelId="{DA7A2222-719D-4EB1-A631-6B74D97FF6AB}">
      <dsp:nvSpPr>
        <dsp:cNvPr id="0" name=""/>
        <dsp:cNvSpPr/>
      </dsp:nvSpPr>
      <dsp:spPr>
        <a:xfrm>
          <a:off x="0" y="2519280"/>
          <a:ext cx="3362094" cy="1198470"/>
        </a:xfrm>
        <a:prstGeom prst="round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100000"/>
            </a:lnSpc>
            <a:spcBef>
              <a:spcPct val="0"/>
            </a:spcBef>
            <a:spcAft>
              <a:spcPct val="35000"/>
            </a:spcAft>
            <a:buNone/>
          </a:pPr>
          <a:r>
            <a:rPr lang="en-GB" sz="2400" b="1" kern="1200" noProof="0" dirty="0">
              <a:latin typeface="Garamond" panose="02020404030301010803" pitchFamily="18" charset="0"/>
            </a:rPr>
            <a:t>Shipping company</a:t>
          </a:r>
        </a:p>
      </dsp:txBody>
      <dsp:txXfrm>
        <a:off x="58504" y="2577784"/>
        <a:ext cx="3245086" cy="1081462"/>
      </dsp:txXfrm>
    </dsp:sp>
    <dsp:sp modelId="{563BAE51-5198-4BF1-83C5-B1923D23B1D8}">
      <dsp:nvSpPr>
        <dsp:cNvPr id="0" name=""/>
        <dsp:cNvSpPr/>
      </dsp:nvSpPr>
      <dsp:spPr>
        <a:xfrm rot="5400000">
          <a:off x="6640237" y="841194"/>
          <a:ext cx="1130733" cy="7071432"/>
        </a:xfrm>
        <a:prstGeom prst="round2SameRect">
          <a:avLst/>
        </a:prstGeom>
        <a:solidFill>
          <a:schemeClr val="accent5">
            <a:tint val="40000"/>
            <a:alpha val="90000"/>
            <a:hueOff val="0"/>
            <a:satOff val="0"/>
            <a:lumOff val="0"/>
            <a:alphaOff val="0"/>
          </a:schemeClr>
        </a:solidFill>
        <a:ln w="6350" cap="flat" cmpd="sng" algn="ctr">
          <a:solidFill>
            <a:schemeClr val="accent5">
              <a:tint val="40000"/>
              <a:alpha val="90000"/>
              <a:hueOff val="0"/>
              <a:satOff val="0"/>
              <a:lumOff val="0"/>
              <a:alphaOff val="0"/>
            </a:schemeClr>
          </a:solidFill>
          <a:prstDash val="solid"/>
          <a:miter lim="800000"/>
        </a:ln>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100000"/>
            </a:lnSpc>
            <a:spcBef>
              <a:spcPct val="0"/>
            </a:spcBef>
            <a:spcAft>
              <a:spcPct val="15000"/>
            </a:spcAft>
            <a:buChar char="•"/>
          </a:pPr>
          <a:r>
            <a:rPr lang="en-US" sz="1600" kern="1200" dirty="0">
              <a:latin typeface="Garamond" panose="02020404030301010803" pitchFamily="18" charset="0"/>
            </a:rPr>
            <a:t>Any natural or legal person, except for any final consumer of the fuels, that engages in the release in consumption of fuel for combustion (in B&amp;T&amp;O)</a:t>
          </a:r>
          <a:endParaRPr lang="en-GB" sz="1600" kern="1200" noProof="0" dirty="0">
            <a:latin typeface="Garamond" panose="02020404030301010803" pitchFamily="18" charset="0"/>
          </a:endParaRPr>
        </a:p>
      </dsp:txBody>
      <dsp:txXfrm rot="-5400000">
        <a:off x="3669888" y="3866741"/>
        <a:ext cx="7016234" cy="1020337"/>
      </dsp:txXfrm>
    </dsp:sp>
    <dsp:sp modelId="{C366AFB9-AFCC-4BE1-AAFD-328D74CBAEA4}">
      <dsp:nvSpPr>
        <dsp:cNvPr id="0" name=""/>
        <dsp:cNvSpPr/>
      </dsp:nvSpPr>
      <dsp:spPr>
        <a:xfrm>
          <a:off x="0" y="3777675"/>
          <a:ext cx="3362094" cy="1198470"/>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100000"/>
            </a:lnSpc>
            <a:spcBef>
              <a:spcPct val="0"/>
            </a:spcBef>
            <a:spcAft>
              <a:spcPct val="35000"/>
            </a:spcAft>
            <a:buNone/>
          </a:pPr>
          <a:r>
            <a:rPr lang="en-GB" sz="2400" b="1" kern="1200" noProof="0" dirty="0">
              <a:latin typeface="Garamond" panose="02020404030301010803" pitchFamily="18" charset="0"/>
            </a:rPr>
            <a:t>Regulated entity</a:t>
          </a:r>
        </a:p>
      </dsp:txBody>
      <dsp:txXfrm>
        <a:off x="58504" y="3836179"/>
        <a:ext cx="3245086" cy="108146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85B112-F452-4C57-B8FD-64633810332D}">
      <dsp:nvSpPr>
        <dsp:cNvPr id="0" name=""/>
        <dsp:cNvSpPr/>
      </dsp:nvSpPr>
      <dsp:spPr>
        <a:xfrm>
          <a:off x="0" y="32"/>
          <a:ext cx="9613196" cy="518400"/>
        </a:xfrm>
        <a:prstGeom prst="rect">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90000"/>
            </a:lnSpc>
            <a:spcBef>
              <a:spcPct val="0"/>
            </a:spcBef>
            <a:spcAft>
              <a:spcPts val="600"/>
            </a:spcAft>
            <a:buNone/>
          </a:pPr>
          <a:r>
            <a:rPr lang="en-US" sz="1600" b="1" kern="1200" dirty="0">
              <a:solidFill>
                <a:prstClr val="black"/>
              </a:solidFill>
              <a:latin typeface="Garamond" panose="02020404030301010803" pitchFamily="18" charset="0"/>
            </a:rPr>
            <a:t>Application for a new permits</a:t>
          </a:r>
          <a:endParaRPr lang="it-IT" sz="1600" kern="1200" dirty="0"/>
        </a:p>
      </dsp:txBody>
      <dsp:txXfrm>
        <a:off x="0" y="32"/>
        <a:ext cx="9613196" cy="518400"/>
      </dsp:txXfrm>
    </dsp:sp>
    <dsp:sp modelId="{5AC1E4D2-2624-41F4-8945-F93B905BF42D}">
      <dsp:nvSpPr>
        <dsp:cNvPr id="0" name=""/>
        <dsp:cNvSpPr/>
      </dsp:nvSpPr>
      <dsp:spPr>
        <a:xfrm>
          <a:off x="0" y="518432"/>
          <a:ext cx="9613196" cy="4348079"/>
        </a:xfrm>
        <a:prstGeom prst="rect">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150000"/>
            </a:lnSpc>
            <a:spcBef>
              <a:spcPct val="0"/>
            </a:spcBef>
            <a:spcAft>
              <a:spcPts val="600"/>
            </a:spcAft>
            <a:buChar char="•"/>
          </a:pPr>
          <a:r>
            <a:rPr lang="en-US" sz="1600" kern="1200" dirty="0">
              <a:solidFill>
                <a:prstClr val="black"/>
              </a:solidFill>
              <a:latin typeface="Garamond" panose="02020404030301010803" pitchFamily="18" charset="0"/>
            </a:rPr>
            <a:t>Personal data of the operator and of the plant</a:t>
          </a:r>
        </a:p>
        <a:p>
          <a:pPr marL="171450" lvl="1" indent="-171450" algn="l" defTabSz="711200">
            <a:lnSpc>
              <a:spcPct val="150000"/>
            </a:lnSpc>
            <a:spcBef>
              <a:spcPct val="0"/>
            </a:spcBef>
            <a:spcAft>
              <a:spcPts val="600"/>
            </a:spcAft>
            <a:buChar char="•"/>
          </a:pPr>
          <a:r>
            <a:rPr lang="en-US" sz="1600" kern="1200" dirty="0">
              <a:solidFill>
                <a:prstClr val="black"/>
              </a:solidFill>
              <a:latin typeface="Garamond" panose="02020404030301010803" pitchFamily="18" charset="0"/>
            </a:rPr>
            <a:t>The description of the plant and its activities including the technology used</a:t>
          </a:r>
        </a:p>
        <a:p>
          <a:pPr marL="171450" lvl="1" indent="-171450" algn="l" defTabSz="711200">
            <a:lnSpc>
              <a:spcPct val="150000"/>
            </a:lnSpc>
            <a:spcBef>
              <a:spcPct val="0"/>
            </a:spcBef>
            <a:spcAft>
              <a:spcPts val="600"/>
            </a:spcAft>
            <a:buChar char="•"/>
          </a:pPr>
          <a:r>
            <a:rPr lang="en-US" sz="1600" kern="1200" dirty="0">
              <a:solidFill>
                <a:prstClr val="black"/>
              </a:solidFill>
              <a:latin typeface="Garamond" panose="02020404030301010803" pitchFamily="18" charset="0"/>
            </a:rPr>
            <a:t>The expected date for the start of normal operation of the plant</a:t>
          </a:r>
        </a:p>
        <a:p>
          <a:pPr marL="171450" lvl="1" indent="-171450" algn="l" defTabSz="711200">
            <a:lnSpc>
              <a:spcPct val="150000"/>
            </a:lnSpc>
            <a:spcBef>
              <a:spcPct val="0"/>
            </a:spcBef>
            <a:spcAft>
              <a:spcPts val="600"/>
            </a:spcAft>
            <a:buChar char="•"/>
          </a:pPr>
          <a:r>
            <a:rPr lang="en-US" sz="1600" kern="1200" dirty="0">
              <a:solidFill>
                <a:prstClr val="black"/>
              </a:solidFill>
              <a:latin typeface="Garamond" panose="02020404030301010803" pitchFamily="18" charset="0"/>
            </a:rPr>
            <a:t>Raw and secondary materials the use of which is likely to produce ETS emissions</a:t>
          </a:r>
        </a:p>
        <a:p>
          <a:pPr marL="171450" lvl="1" indent="-171450" algn="l" defTabSz="711200">
            <a:lnSpc>
              <a:spcPct val="150000"/>
            </a:lnSpc>
            <a:spcBef>
              <a:spcPct val="0"/>
            </a:spcBef>
            <a:spcAft>
              <a:spcPts val="600"/>
            </a:spcAft>
            <a:buChar char="•"/>
          </a:pPr>
          <a:r>
            <a:rPr lang="en-US" sz="1600" kern="1200" dirty="0">
              <a:solidFill>
                <a:prstClr val="black"/>
              </a:solidFill>
              <a:latin typeface="Garamond" panose="02020404030301010803" pitchFamily="18" charset="0"/>
            </a:rPr>
            <a:t>The sources of emissions of ETS gases of the installation</a:t>
          </a:r>
        </a:p>
        <a:p>
          <a:pPr marL="171450" lvl="1" indent="-171450" algn="l" defTabSz="711200">
            <a:lnSpc>
              <a:spcPct val="150000"/>
            </a:lnSpc>
            <a:spcBef>
              <a:spcPct val="0"/>
            </a:spcBef>
            <a:spcAft>
              <a:spcPts val="600"/>
            </a:spcAft>
            <a:buChar char="•"/>
          </a:pPr>
          <a:r>
            <a:rPr lang="en-US" sz="1600" kern="1200" dirty="0">
              <a:solidFill>
                <a:prstClr val="black"/>
              </a:solidFill>
              <a:latin typeface="Garamond" panose="02020404030301010803" pitchFamily="18" charset="0"/>
            </a:rPr>
            <a:t>The monitoring plan</a:t>
          </a:r>
        </a:p>
        <a:p>
          <a:pPr marL="171450" lvl="1" indent="-171450" algn="l" defTabSz="711200">
            <a:lnSpc>
              <a:spcPct val="150000"/>
            </a:lnSpc>
            <a:spcBef>
              <a:spcPct val="0"/>
            </a:spcBef>
            <a:spcAft>
              <a:spcPts val="600"/>
            </a:spcAft>
            <a:buChar char="•"/>
          </a:pPr>
          <a:r>
            <a:rPr lang="en-US" sz="1600" kern="1200" dirty="0">
              <a:solidFill>
                <a:prstClr val="black"/>
              </a:solidFill>
              <a:latin typeface="Garamond" panose="02020404030301010803" pitchFamily="18" charset="0"/>
            </a:rPr>
            <a:t>The monitoring methodology plan </a:t>
          </a:r>
        </a:p>
        <a:p>
          <a:pPr marL="171450" lvl="1" indent="-171450" algn="l" defTabSz="711200">
            <a:lnSpc>
              <a:spcPct val="150000"/>
            </a:lnSpc>
            <a:spcBef>
              <a:spcPct val="0"/>
            </a:spcBef>
            <a:spcAft>
              <a:spcPts val="600"/>
            </a:spcAft>
            <a:buChar char="•"/>
          </a:pPr>
          <a:r>
            <a:rPr lang="en-US" sz="1600" kern="1200" dirty="0">
              <a:solidFill>
                <a:prstClr val="black"/>
              </a:solidFill>
              <a:latin typeface="Garamond" panose="02020404030301010803" pitchFamily="18" charset="0"/>
            </a:rPr>
            <a:t>The documentation certifying the payment of the appropriate fee</a:t>
          </a:r>
        </a:p>
        <a:p>
          <a:pPr marL="171450" lvl="1" indent="-171450" algn="l" defTabSz="711200">
            <a:lnSpc>
              <a:spcPct val="150000"/>
            </a:lnSpc>
            <a:spcBef>
              <a:spcPct val="0"/>
            </a:spcBef>
            <a:spcAft>
              <a:spcPts val="600"/>
            </a:spcAft>
            <a:buChar char="•"/>
          </a:pPr>
          <a:r>
            <a:rPr lang="en-US" sz="1600" kern="1200" dirty="0">
              <a:solidFill>
                <a:prstClr val="black"/>
              </a:solidFill>
              <a:latin typeface="Garamond" panose="02020404030301010803" pitchFamily="18" charset="0"/>
            </a:rPr>
            <a:t>The geolocation of the plant</a:t>
          </a:r>
        </a:p>
        <a:p>
          <a:pPr marL="171450" lvl="1" indent="-171450" algn="l" defTabSz="800100">
            <a:lnSpc>
              <a:spcPct val="150000"/>
            </a:lnSpc>
            <a:spcBef>
              <a:spcPct val="0"/>
            </a:spcBef>
            <a:spcAft>
              <a:spcPts val="600"/>
            </a:spcAft>
            <a:buChar char="•"/>
          </a:pPr>
          <a:r>
            <a:rPr lang="en-US" sz="1800" kern="1200" dirty="0">
              <a:solidFill>
                <a:prstClr val="black"/>
              </a:solidFill>
              <a:latin typeface="Garamond" panose="02020404030301010803" pitchFamily="18" charset="0"/>
            </a:rPr>
            <a:t>A non-technical summary of the above data reported</a:t>
          </a:r>
        </a:p>
      </dsp:txBody>
      <dsp:txXfrm>
        <a:off x="0" y="518432"/>
        <a:ext cx="9613196" cy="434807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609570-4061-463D-82FD-2D6816512399}">
      <dsp:nvSpPr>
        <dsp:cNvPr id="0" name=""/>
        <dsp:cNvSpPr/>
      </dsp:nvSpPr>
      <dsp:spPr>
        <a:xfrm>
          <a:off x="5201" y="444194"/>
          <a:ext cx="1993746" cy="797498"/>
        </a:xfrm>
        <a:prstGeom prst="rect">
          <a:avLst/>
        </a:prstGeom>
        <a:solidFill>
          <a:schemeClr val="accent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GB" sz="2000" b="1" kern="1200" noProof="0" dirty="0">
              <a:solidFill>
                <a:schemeClr val="tx1"/>
              </a:solidFill>
              <a:latin typeface="Garamond" panose="02020404030301010803" pitchFamily="18" charset="0"/>
            </a:rPr>
            <a:t>€700,00</a:t>
          </a:r>
        </a:p>
      </dsp:txBody>
      <dsp:txXfrm>
        <a:off x="5201" y="444194"/>
        <a:ext cx="1993746" cy="797498"/>
      </dsp:txXfrm>
    </dsp:sp>
    <dsp:sp modelId="{5515965B-B34B-4928-8F6E-C7A1723E0B9D}">
      <dsp:nvSpPr>
        <dsp:cNvPr id="0" name=""/>
        <dsp:cNvSpPr/>
      </dsp:nvSpPr>
      <dsp:spPr>
        <a:xfrm>
          <a:off x="5201" y="1241692"/>
          <a:ext cx="1993746" cy="3568499"/>
        </a:xfrm>
        <a:prstGeom prst="rect">
          <a:avLst/>
        </a:prstGeom>
        <a:solidFill>
          <a:schemeClr val="accent2">
            <a:tint val="40000"/>
            <a:alpha val="9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en-GB" sz="1600" kern="1200" noProof="0" dirty="0">
              <a:latin typeface="Garamond" panose="02020404030301010803" pitchFamily="18" charset="0"/>
            </a:rPr>
            <a:t>Annual  tariff</a:t>
          </a:r>
        </a:p>
        <a:p>
          <a:pPr marL="171450" lvl="1" indent="-171450" algn="l" defTabSz="711200">
            <a:lnSpc>
              <a:spcPct val="90000"/>
            </a:lnSpc>
            <a:spcBef>
              <a:spcPct val="0"/>
            </a:spcBef>
            <a:spcAft>
              <a:spcPct val="15000"/>
            </a:spcAft>
            <a:buChar char="•"/>
          </a:pPr>
          <a:r>
            <a:rPr lang="en-GB" sz="1600" kern="1200" noProof="0" dirty="0">
              <a:latin typeface="Garamond" panose="02020404030301010803" pitchFamily="18" charset="0"/>
            </a:rPr>
            <a:t>The operator of the fixed system which is entitled to the free assignment of emission quotas carried out, in the period between the 1st and January 31 of each year, (from 2022). This include any updates to the Monitoring Plan or of the monitoring methodology plan relating that year</a:t>
          </a:r>
        </a:p>
      </dsp:txBody>
      <dsp:txXfrm>
        <a:off x="5201" y="1241692"/>
        <a:ext cx="1993746" cy="3568499"/>
      </dsp:txXfrm>
    </dsp:sp>
    <dsp:sp modelId="{8F3A39C5-2BAA-471D-AA69-BFE85FD6E4EC}">
      <dsp:nvSpPr>
        <dsp:cNvPr id="0" name=""/>
        <dsp:cNvSpPr/>
      </dsp:nvSpPr>
      <dsp:spPr>
        <a:xfrm>
          <a:off x="2319023" y="471492"/>
          <a:ext cx="1993746" cy="797498"/>
        </a:xfrm>
        <a:prstGeom prst="rect">
          <a:avLst/>
        </a:prstGeom>
        <a:solidFill>
          <a:schemeClr val="accent3">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GB" sz="2000" b="1" kern="1200" noProof="0" dirty="0">
              <a:solidFill>
                <a:schemeClr val="tx1"/>
              </a:solidFill>
              <a:latin typeface="Garamond" panose="02020404030301010803" pitchFamily="18" charset="0"/>
            </a:rPr>
            <a:t>€ 400,00</a:t>
          </a:r>
        </a:p>
      </dsp:txBody>
      <dsp:txXfrm>
        <a:off x="2319023" y="471492"/>
        <a:ext cx="1993746" cy="797498"/>
      </dsp:txXfrm>
    </dsp:sp>
    <dsp:sp modelId="{D77781AB-948B-42F7-9497-365772546A1B}">
      <dsp:nvSpPr>
        <dsp:cNvPr id="0" name=""/>
        <dsp:cNvSpPr/>
      </dsp:nvSpPr>
      <dsp:spPr>
        <a:xfrm>
          <a:off x="2320099" y="1273273"/>
          <a:ext cx="1993746" cy="3568499"/>
        </a:xfrm>
        <a:prstGeom prst="rect">
          <a:avLst/>
        </a:prstGeom>
        <a:solidFill>
          <a:schemeClr val="accent3">
            <a:tint val="40000"/>
            <a:alpha val="9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en-GB" sz="1600" kern="1200" noProof="0" dirty="0">
              <a:latin typeface="Garamond" panose="02020404030301010803" pitchFamily="18" charset="0"/>
            </a:rPr>
            <a:t>Annual tariff</a:t>
          </a:r>
        </a:p>
        <a:p>
          <a:pPr marL="171450" lvl="1" indent="-171450" algn="l" defTabSz="711200">
            <a:lnSpc>
              <a:spcPct val="90000"/>
            </a:lnSpc>
            <a:spcBef>
              <a:spcPct val="0"/>
            </a:spcBef>
            <a:spcAft>
              <a:spcPct val="15000"/>
            </a:spcAft>
            <a:buChar char="•"/>
          </a:pPr>
          <a:r>
            <a:rPr lang="en-GB" sz="1600" kern="1200" noProof="0" dirty="0">
              <a:latin typeface="Garamond" panose="02020404030301010803" pitchFamily="18" charset="0"/>
            </a:rPr>
            <a:t>For the operators of the fixed installation not entitled for free EUAs or who renounces, excluding small-sized plants or small plants</a:t>
          </a:r>
        </a:p>
      </dsp:txBody>
      <dsp:txXfrm>
        <a:off x="2320099" y="1273273"/>
        <a:ext cx="1993746" cy="3568499"/>
      </dsp:txXfrm>
    </dsp:sp>
    <dsp:sp modelId="{1D263F97-1B86-42A6-B72D-F34B7A41B5BC}">
      <dsp:nvSpPr>
        <dsp:cNvPr id="0" name=""/>
        <dsp:cNvSpPr/>
      </dsp:nvSpPr>
      <dsp:spPr>
        <a:xfrm>
          <a:off x="4550941" y="444194"/>
          <a:ext cx="1993746" cy="797498"/>
        </a:xfrm>
        <a:prstGeom prst="rect">
          <a:avLst/>
        </a:prstGeom>
        <a:solidFill>
          <a:schemeClr val="accent4">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GB" sz="2000" b="1" kern="1200" noProof="0" dirty="0">
              <a:solidFill>
                <a:schemeClr val="tx1"/>
              </a:solidFill>
              <a:latin typeface="Garamond" panose="02020404030301010803" pitchFamily="18" charset="0"/>
            </a:rPr>
            <a:t>€ 750,00</a:t>
          </a:r>
        </a:p>
      </dsp:txBody>
      <dsp:txXfrm>
        <a:off x="4550941" y="444194"/>
        <a:ext cx="1993746" cy="797498"/>
      </dsp:txXfrm>
    </dsp:sp>
    <dsp:sp modelId="{CFE3A663-F2E9-43E7-8370-C14231F2633A}">
      <dsp:nvSpPr>
        <dsp:cNvPr id="0" name=""/>
        <dsp:cNvSpPr/>
      </dsp:nvSpPr>
      <dsp:spPr>
        <a:xfrm>
          <a:off x="4550941" y="1241692"/>
          <a:ext cx="1993746" cy="3568499"/>
        </a:xfrm>
        <a:prstGeom prst="rect">
          <a:avLst/>
        </a:prstGeom>
        <a:solidFill>
          <a:schemeClr val="accent4">
            <a:tint val="40000"/>
            <a:alpha val="9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en-GB" sz="1600" kern="1200" noProof="0" dirty="0">
              <a:latin typeface="Garamond" panose="02020404030301010803" pitchFamily="18" charset="0"/>
            </a:rPr>
            <a:t>Annual tariff</a:t>
          </a:r>
        </a:p>
        <a:p>
          <a:pPr marL="171450" lvl="1" indent="-171450" algn="l" defTabSz="711200">
            <a:lnSpc>
              <a:spcPct val="90000"/>
            </a:lnSpc>
            <a:spcBef>
              <a:spcPct val="0"/>
            </a:spcBef>
            <a:spcAft>
              <a:spcPct val="15000"/>
            </a:spcAft>
            <a:buChar char="•"/>
          </a:pPr>
          <a:r>
            <a:rPr lang="en-GB" sz="1600" kern="1200" noProof="0" dirty="0">
              <a:latin typeface="Garamond" panose="02020404030301010803" pitchFamily="18" charset="0"/>
            </a:rPr>
            <a:t>The operator of a fixed installation pays a single annual fee for entry into the EU ETS at the same time as submitting the application for a new authorisation. For the that year is exempted from the annual fee of 700€</a:t>
          </a:r>
        </a:p>
      </dsp:txBody>
      <dsp:txXfrm>
        <a:off x="4550941" y="1241692"/>
        <a:ext cx="1993746" cy="3568499"/>
      </dsp:txXfrm>
    </dsp:sp>
    <dsp:sp modelId="{AFD78DB9-EE50-4EC1-A429-9E93F1DC4BC9}">
      <dsp:nvSpPr>
        <dsp:cNvPr id="0" name=""/>
        <dsp:cNvSpPr/>
      </dsp:nvSpPr>
      <dsp:spPr>
        <a:xfrm>
          <a:off x="6823812" y="444194"/>
          <a:ext cx="1993746" cy="797498"/>
        </a:xfrm>
        <a:prstGeom prst="rect">
          <a:avLst/>
        </a:prstGeom>
        <a:solidFill>
          <a:schemeClr val="accent5">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GB" sz="2000" b="1" kern="1200" noProof="0" dirty="0">
              <a:solidFill>
                <a:schemeClr val="tx1"/>
              </a:solidFill>
              <a:latin typeface="Garamond" panose="02020404030301010803" pitchFamily="18" charset="0"/>
            </a:rPr>
            <a:t>€ 350,00</a:t>
          </a:r>
        </a:p>
      </dsp:txBody>
      <dsp:txXfrm>
        <a:off x="6823812" y="444194"/>
        <a:ext cx="1993746" cy="797498"/>
      </dsp:txXfrm>
    </dsp:sp>
    <dsp:sp modelId="{D9F53333-598E-4F6D-B46D-F8BBB8CD3173}">
      <dsp:nvSpPr>
        <dsp:cNvPr id="0" name=""/>
        <dsp:cNvSpPr/>
      </dsp:nvSpPr>
      <dsp:spPr>
        <a:xfrm>
          <a:off x="6823812" y="1241692"/>
          <a:ext cx="1993746" cy="3568499"/>
        </a:xfrm>
        <a:prstGeom prst="rect">
          <a:avLst/>
        </a:prstGeom>
        <a:solidFill>
          <a:schemeClr val="accent5">
            <a:tint val="40000"/>
            <a:alpha val="9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en-GB" sz="1600" kern="1200" noProof="0" dirty="0">
              <a:latin typeface="Garamond" panose="02020404030301010803" pitchFamily="18" charset="0"/>
            </a:rPr>
            <a:t>Tariff</a:t>
          </a:r>
        </a:p>
        <a:p>
          <a:pPr marL="171450" lvl="1" indent="-171450" algn="l" defTabSz="711200">
            <a:lnSpc>
              <a:spcPct val="90000"/>
            </a:lnSpc>
            <a:spcBef>
              <a:spcPct val="0"/>
            </a:spcBef>
            <a:spcAft>
              <a:spcPct val="15000"/>
            </a:spcAft>
            <a:buChar char="•"/>
          </a:pPr>
          <a:r>
            <a:rPr lang="en-GB" sz="1600" kern="1200" noProof="0" dirty="0">
              <a:latin typeface="Garamond" panose="02020404030301010803" pitchFamily="18" charset="0"/>
            </a:rPr>
            <a:t>Optional exclusion of installations with an emission level of less than 2500 tonnes of CO2 equivalent or with an operation of less than 300 hours/year</a:t>
          </a:r>
        </a:p>
      </dsp:txBody>
      <dsp:txXfrm>
        <a:off x="6823812" y="1241692"/>
        <a:ext cx="1993746" cy="3568499"/>
      </dsp:txXfrm>
    </dsp:sp>
    <dsp:sp modelId="{1D0ABBDD-4C1C-4374-9377-3CB4E7FD6436}">
      <dsp:nvSpPr>
        <dsp:cNvPr id="0" name=""/>
        <dsp:cNvSpPr/>
      </dsp:nvSpPr>
      <dsp:spPr>
        <a:xfrm>
          <a:off x="9096682" y="444194"/>
          <a:ext cx="1993746" cy="797498"/>
        </a:xfrm>
        <a:prstGeom prst="rect">
          <a:avLst/>
        </a:prstGeom>
        <a:solidFill>
          <a:schemeClr val="accent6">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GB" sz="2000" b="1" kern="1200" noProof="0" dirty="0">
              <a:solidFill>
                <a:schemeClr val="tx1"/>
              </a:solidFill>
              <a:latin typeface="Garamond" panose="02020404030301010803" pitchFamily="18" charset="0"/>
            </a:rPr>
            <a:t>€ 110,00</a:t>
          </a:r>
        </a:p>
      </dsp:txBody>
      <dsp:txXfrm>
        <a:off x="9096682" y="444194"/>
        <a:ext cx="1993746" cy="797498"/>
      </dsp:txXfrm>
    </dsp:sp>
    <dsp:sp modelId="{A28B6B70-C2F0-4FE1-909C-714A4A1B50F5}">
      <dsp:nvSpPr>
        <dsp:cNvPr id="0" name=""/>
        <dsp:cNvSpPr/>
      </dsp:nvSpPr>
      <dsp:spPr>
        <a:xfrm>
          <a:off x="9096682" y="1241692"/>
          <a:ext cx="1993746" cy="3568499"/>
        </a:xfrm>
        <a:prstGeom prst="rect">
          <a:avLst/>
        </a:prstGeom>
        <a:solidFill>
          <a:schemeClr val="accent6">
            <a:tint val="40000"/>
            <a:alpha val="9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en-GB" sz="1600" kern="1200" noProof="0" dirty="0">
              <a:latin typeface="Garamond" panose="02020404030301010803" pitchFamily="18" charset="0"/>
            </a:rPr>
            <a:t>Tariff</a:t>
          </a:r>
        </a:p>
        <a:p>
          <a:pPr marL="171450" lvl="1" indent="-171450" algn="l" defTabSz="711200">
            <a:lnSpc>
              <a:spcPct val="90000"/>
            </a:lnSpc>
            <a:spcBef>
              <a:spcPct val="0"/>
            </a:spcBef>
            <a:spcAft>
              <a:spcPct val="15000"/>
            </a:spcAft>
            <a:buChar char="•"/>
          </a:pPr>
          <a:r>
            <a:rPr lang="en-GB" sz="1600" kern="1200" noProof="0" dirty="0">
              <a:latin typeface="Garamond" panose="02020404030301010803" pitchFamily="18" charset="0"/>
            </a:rPr>
            <a:t>For the preliminary activities for revocation of the authorization, cessation of activity and of an interruption and recovery system, who operates with a seasonal calendar pays at the same time as the presentation of the communications</a:t>
          </a:r>
        </a:p>
      </dsp:txBody>
      <dsp:txXfrm>
        <a:off x="9096682" y="1241692"/>
        <a:ext cx="1993746" cy="356849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AADD78-B0E8-4D69-912A-CC4353E39C72}">
      <dsp:nvSpPr>
        <dsp:cNvPr id="0" name=""/>
        <dsp:cNvSpPr/>
      </dsp:nvSpPr>
      <dsp:spPr>
        <a:xfrm>
          <a:off x="97982" y="1011360"/>
          <a:ext cx="2300600" cy="1479343"/>
        </a:xfrm>
        <a:prstGeom prst="roundRect">
          <a:avLst>
            <a:gd name="adj" fmla="val 10000"/>
          </a:avLst>
        </a:prstGeom>
        <a:solidFill>
          <a:srgbClr val="FFC000">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en-GB" sz="2400" b="1" kern="1200" baseline="0" noProof="0" dirty="0">
              <a:solidFill>
                <a:sysClr val="window" lastClr="FFFFFF"/>
              </a:solidFill>
              <a:latin typeface="Garamond" panose="02020404030301010803" pitchFamily="18" charset="0"/>
              <a:ea typeface="+mn-ea"/>
              <a:cs typeface="+mn-cs"/>
            </a:rPr>
            <a:t>Auctioning </a:t>
          </a:r>
        </a:p>
      </dsp:txBody>
      <dsp:txXfrm>
        <a:off x="141310" y="1054688"/>
        <a:ext cx="2213944" cy="1392687"/>
      </dsp:txXfrm>
    </dsp:sp>
    <dsp:sp modelId="{15CC6FC6-6369-4678-8351-631A49F0E388}">
      <dsp:nvSpPr>
        <dsp:cNvPr id="0" name=""/>
        <dsp:cNvSpPr/>
      </dsp:nvSpPr>
      <dsp:spPr>
        <a:xfrm>
          <a:off x="328042" y="2490704"/>
          <a:ext cx="167686" cy="785931"/>
        </a:xfrm>
        <a:custGeom>
          <a:avLst/>
          <a:gdLst/>
          <a:ahLst/>
          <a:cxnLst/>
          <a:rect l="0" t="0" r="0" b="0"/>
          <a:pathLst>
            <a:path>
              <a:moveTo>
                <a:pt x="0" y="0"/>
              </a:moveTo>
              <a:lnTo>
                <a:pt x="0" y="785931"/>
              </a:lnTo>
              <a:lnTo>
                <a:pt x="167686" y="785931"/>
              </a:lnTo>
            </a:path>
          </a:pathLst>
        </a:custGeom>
        <a:noFill/>
        <a:ln w="12700" cap="flat" cmpd="sng" algn="ctr">
          <a:solidFill>
            <a:srgbClr val="4472C4">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3E629C09-56C3-46BE-9CD9-6B5B8F7154A8}">
      <dsp:nvSpPr>
        <dsp:cNvPr id="0" name=""/>
        <dsp:cNvSpPr/>
      </dsp:nvSpPr>
      <dsp:spPr>
        <a:xfrm>
          <a:off x="495729" y="2806496"/>
          <a:ext cx="1840480" cy="940278"/>
        </a:xfrm>
        <a:prstGeom prst="roundRect">
          <a:avLst>
            <a:gd name="adj" fmla="val 10000"/>
          </a:avLst>
        </a:prstGeom>
        <a:solidFill>
          <a:srgbClr val="FFFF00">
            <a:alpha val="90000"/>
          </a:srgbClr>
        </a:solidFill>
        <a:ln w="12700" cap="flat" cmpd="sng" algn="ctr">
          <a:solidFill>
            <a:srgbClr val="FFC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en-GB" sz="2400" b="1" kern="1200" baseline="0" noProof="0" dirty="0">
              <a:solidFill>
                <a:srgbClr val="000000"/>
              </a:solidFill>
              <a:uFill>
                <a:solidFill>
                  <a:srgbClr val="000000"/>
                </a:solidFill>
              </a:uFill>
              <a:latin typeface="Garamond" panose="02020404030301010803" pitchFamily="18" charset="0"/>
              <a:ea typeface="+mn-ea"/>
              <a:cs typeface="+mn-cs"/>
            </a:rPr>
            <a:t>Default</a:t>
          </a:r>
          <a:endParaRPr lang="en-GB" sz="2400" b="1" kern="1200" baseline="0" noProof="0" dirty="0">
            <a:solidFill>
              <a:sysClr val="windowText" lastClr="000000">
                <a:hueOff val="0"/>
                <a:satOff val="0"/>
                <a:lumOff val="0"/>
                <a:alphaOff val="0"/>
              </a:sysClr>
            </a:solidFill>
            <a:latin typeface="Garamond" panose="02020404030301010803" pitchFamily="18" charset="0"/>
            <a:ea typeface="+mn-ea"/>
            <a:cs typeface="+mn-cs"/>
          </a:endParaRPr>
        </a:p>
      </dsp:txBody>
      <dsp:txXfrm>
        <a:off x="523269" y="2834036"/>
        <a:ext cx="1785400" cy="885198"/>
      </dsp:txXfrm>
    </dsp:sp>
    <dsp:sp modelId="{247C05E2-67EE-4902-B123-AB325AF597BC}">
      <dsp:nvSpPr>
        <dsp:cNvPr id="0" name=""/>
        <dsp:cNvSpPr/>
      </dsp:nvSpPr>
      <dsp:spPr>
        <a:xfrm>
          <a:off x="2877752" y="1039577"/>
          <a:ext cx="2300600" cy="1479343"/>
        </a:xfrm>
        <a:prstGeom prst="roundRect">
          <a:avLst>
            <a:gd name="adj" fmla="val 10000"/>
          </a:avLst>
        </a:prstGeom>
        <a:solidFill>
          <a:srgbClr val="92D050"/>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en-GB" sz="2400" b="1" kern="1200" baseline="0" noProof="0" dirty="0">
              <a:solidFill>
                <a:sysClr val="window" lastClr="FFFFFF"/>
              </a:solidFill>
              <a:latin typeface="Garamond" panose="02020404030301010803" pitchFamily="18" charset="0"/>
              <a:ea typeface="+mn-ea"/>
              <a:cs typeface="+mn-cs"/>
            </a:rPr>
            <a:t>Free Allocation</a:t>
          </a:r>
        </a:p>
      </dsp:txBody>
      <dsp:txXfrm>
        <a:off x="2921080" y="1082905"/>
        <a:ext cx="2213944" cy="1392687"/>
      </dsp:txXfrm>
    </dsp:sp>
    <dsp:sp modelId="{EC9CB715-91DA-4DE0-8A28-E0CE4437B1C1}">
      <dsp:nvSpPr>
        <dsp:cNvPr id="0" name=""/>
        <dsp:cNvSpPr/>
      </dsp:nvSpPr>
      <dsp:spPr>
        <a:xfrm>
          <a:off x="3107812" y="2518921"/>
          <a:ext cx="230060" cy="738636"/>
        </a:xfrm>
        <a:custGeom>
          <a:avLst/>
          <a:gdLst/>
          <a:ahLst/>
          <a:cxnLst/>
          <a:rect l="0" t="0" r="0" b="0"/>
          <a:pathLst>
            <a:path>
              <a:moveTo>
                <a:pt x="0" y="0"/>
              </a:moveTo>
              <a:lnTo>
                <a:pt x="0" y="738636"/>
              </a:lnTo>
              <a:lnTo>
                <a:pt x="230060" y="738636"/>
              </a:lnTo>
            </a:path>
          </a:pathLst>
        </a:custGeom>
        <a:noFill/>
        <a:ln w="12700" cap="flat" cmpd="sng" algn="ctr">
          <a:solidFill>
            <a:srgbClr val="4472C4">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7EA5AD9F-0D18-4718-929A-DBD478E07B5A}">
      <dsp:nvSpPr>
        <dsp:cNvPr id="0" name=""/>
        <dsp:cNvSpPr/>
      </dsp:nvSpPr>
      <dsp:spPr>
        <a:xfrm>
          <a:off x="3337872" y="2806496"/>
          <a:ext cx="1840480" cy="902123"/>
        </a:xfrm>
        <a:prstGeom prst="roundRect">
          <a:avLst>
            <a:gd name="adj" fmla="val 10000"/>
          </a:avLst>
        </a:prstGeom>
        <a:solidFill>
          <a:srgbClr val="70AD47">
            <a:lumMod val="60000"/>
            <a:lumOff val="40000"/>
            <a:alpha val="90000"/>
          </a:srgbClr>
        </a:solidFill>
        <a:ln w="12700" cap="flat" cmpd="sng" algn="ctr">
          <a:solidFill>
            <a:srgbClr val="FFC000">
              <a:hueOff val="3465231"/>
              <a:satOff val="-15989"/>
              <a:lumOff val="588"/>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en-GB" sz="2400" b="1" kern="1200" baseline="0" noProof="0" dirty="0">
              <a:solidFill>
                <a:sysClr val="windowText" lastClr="000000">
                  <a:hueOff val="0"/>
                  <a:satOff val="0"/>
                  <a:lumOff val="0"/>
                  <a:alphaOff val="0"/>
                </a:sysClr>
              </a:solidFill>
              <a:latin typeface="Garamond" panose="02020404030301010803" pitchFamily="18" charset="0"/>
              <a:ea typeface="+mn-ea"/>
              <a:cs typeface="+mn-cs"/>
            </a:rPr>
            <a:t>Derogation</a:t>
          </a:r>
        </a:p>
      </dsp:txBody>
      <dsp:txXfrm>
        <a:off x="3364294" y="2832918"/>
        <a:ext cx="1787636" cy="849279"/>
      </dsp:txXfrm>
    </dsp:sp>
    <dsp:sp modelId="{8005D5A4-DC8A-4002-A692-5621DE72B2BA}">
      <dsp:nvSpPr>
        <dsp:cNvPr id="0" name=""/>
        <dsp:cNvSpPr/>
      </dsp:nvSpPr>
      <dsp:spPr>
        <a:xfrm>
          <a:off x="5753503" y="1039577"/>
          <a:ext cx="2300600" cy="1479343"/>
        </a:xfrm>
        <a:prstGeom prst="roundRect">
          <a:avLst>
            <a:gd name="adj" fmla="val 10000"/>
          </a:avLst>
        </a:prstGeom>
        <a:solidFill>
          <a:srgbClr val="FF0000">
            <a:alpha val="9000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en-GB" sz="2400" b="1" kern="1200" baseline="0" noProof="0" dirty="0">
              <a:solidFill>
                <a:sysClr val="window" lastClr="FFFFFF"/>
              </a:solidFill>
              <a:latin typeface="Garamond" panose="02020404030301010803" pitchFamily="18" charset="0"/>
              <a:ea typeface="+mn-ea"/>
              <a:cs typeface="+mn-cs"/>
            </a:rPr>
            <a:t>MSR</a:t>
          </a:r>
        </a:p>
      </dsp:txBody>
      <dsp:txXfrm>
        <a:off x="5796831" y="1082905"/>
        <a:ext cx="2213944" cy="1392687"/>
      </dsp:txXfrm>
    </dsp:sp>
    <dsp:sp modelId="{EE685536-A8F7-4DE1-B583-05804B54E25E}">
      <dsp:nvSpPr>
        <dsp:cNvPr id="0" name=""/>
        <dsp:cNvSpPr/>
      </dsp:nvSpPr>
      <dsp:spPr>
        <a:xfrm>
          <a:off x="5983563" y="2518921"/>
          <a:ext cx="230060" cy="771788"/>
        </a:xfrm>
        <a:custGeom>
          <a:avLst/>
          <a:gdLst/>
          <a:ahLst/>
          <a:cxnLst/>
          <a:rect l="0" t="0" r="0" b="0"/>
          <a:pathLst>
            <a:path>
              <a:moveTo>
                <a:pt x="0" y="0"/>
              </a:moveTo>
              <a:lnTo>
                <a:pt x="0" y="771788"/>
              </a:lnTo>
              <a:lnTo>
                <a:pt x="230060" y="771788"/>
              </a:lnTo>
            </a:path>
          </a:pathLst>
        </a:custGeom>
        <a:noFill/>
        <a:ln w="12700" cap="flat" cmpd="sng" algn="ctr">
          <a:solidFill>
            <a:srgbClr val="4472C4">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87D19DA9-E269-43F7-A0C4-097A6BD2479A}">
      <dsp:nvSpPr>
        <dsp:cNvPr id="0" name=""/>
        <dsp:cNvSpPr/>
      </dsp:nvSpPr>
      <dsp:spPr>
        <a:xfrm>
          <a:off x="6213623" y="2806496"/>
          <a:ext cx="1897995" cy="968426"/>
        </a:xfrm>
        <a:prstGeom prst="roundRect">
          <a:avLst>
            <a:gd name="adj" fmla="val 10000"/>
          </a:avLst>
        </a:prstGeom>
        <a:solidFill>
          <a:srgbClr val="D09990">
            <a:alpha val="89804"/>
          </a:srgbClr>
        </a:solidFill>
        <a:ln w="12700" cap="flat" cmpd="sng" algn="ctr">
          <a:solidFill>
            <a:srgbClr val="FFC000">
              <a:hueOff val="6930461"/>
              <a:satOff val="-31979"/>
              <a:lumOff val="1177"/>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en-GB" sz="2400" b="1" kern="1200" baseline="0" noProof="0" dirty="0">
              <a:solidFill>
                <a:sysClr val="windowText" lastClr="000000">
                  <a:hueOff val="0"/>
                  <a:satOff val="0"/>
                  <a:lumOff val="0"/>
                  <a:alphaOff val="0"/>
                </a:sysClr>
              </a:solidFill>
              <a:latin typeface="Garamond" panose="02020404030301010803" pitchFamily="18" charset="0"/>
              <a:ea typeface="+mn-ea"/>
              <a:cs typeface="+mn-cs"/>
            </a:rPr>
            <a:t>Cancellation</a:t>
          </a:r>
        </a:p>
      </dsp:txBody>
      <dsp:txXfrm>
        <a:off x="6241987" y="2834860"/>
        <a:ext cx="1841267" cy="911698"/>
      </dsp:txXfrm>
    </dsp:sp>
    <dsp:sp modelId="{B27C109F-28F3-4D63-AFBD-356ECDD59F68}">
      <dsp:nvSpPr>
        <dsp:cNvPr id="0" name=""/>
        <dsp:cNvSpPr/>
      </dsp:nvSpPr>
      <dsp:spPr>
        <a:xfrm>
          <a:off x="8629254" y="1039577"/>
          <a:ext cx="2300600" cy="1535144"/>
        </a:xfrm>
        <a:prstGeom prst="roundRect">
          <a:avLst>
            <a:gd name="adj" fmla="val 10000"/>
          </a:avLst>
        </a:prstGeom>
        <a:solidFill>
          <a:srgbClr val="5B9BD5">
            <a:alpha val="89804"/>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en-GB" sz="2400" b="1" kern="1200" baseline="0" noProof="0" dirty="0">
              <a:solidFill>
                <a:sysClr val="window" lastClr="FFFFFF"/>
              </a:solidFill>
              <a:latin typeface="Garamond" panose="02020404030301010803" pitchFamily="18" charset="0"/>
              <a:ea typeface="+mn-ea"/>
              <a:cs typeface="+mn-cs"/>
            </a:rPr>
            <a:t>Competitive bidding</a:t>
          </a:r>
        </a:p>
      </dsp:txBody>
      <dsp:txXfrm>
        <a:off x="8674217" y="1084540"/>
        <a:ext cx="2210674" cy="1445218"/>
      </dsp:txXfrm>
    </dsp:sp>
    <dsp:sp modelId="{8F03CE46-E150-4A7C-A19D-D6B2FEC24CE4}">
      <dsp:nvSpPr>
        <dsp:cNvPr id="0" name=""/>
        <dsp:cNvSpPr/>
      </dsp:nvSpPr>
      <dsp:spPr>
        <a:xfrm>
          <a:off x="8859314" y="2574722"/>
          <a:ext cx="230060" cy="729278"/>
        </a:xfrm>
        <a:custGeom>
          <a:avLst/>
          <a:gdLst/>
          <a:ahLst/>
          <a:cxnLst/>
          <a:rect l="0" t="0" r="0" b="0"/>
          <a:pathLst>
            <a:path>
              <a:moveTo>
                <a:pt x="0" y="0"/>
              </a:moveTo>
              <a:lnTo>
                <a:pt x="0" y="729278"/>
              </a:lnTo>
              <a:lnTo>
                <a:pt x="230060" y="729278"/>
              </a:lnTo>
            </a:path>
          </a:pathLst>
        </a:custGeom>
        <a:noFill/>
        <a:ln w="12700" cap="flat" cmpd="sng" algn="ctr">
          <a:solidFill>
            <a:srgbClr val="4472C4">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BDADF599-5FC3-42E0-BC70-513F11AAB898}">
      <dsp:nvSpPr>
        <dsp:cNvPr id="0" name=""/>
        <dsp:cNvSpPr/>
      </dsp:nvSpPr>
      <dsp:spPr>
        <a:xfrm>
          <a:off x="9089374" y="2862297"/>
          <a:ext cx="1840480" cy="883407"/>
        </a:xfrm>
        <a:prstGeom prst="roundRect">
          <a:avLst>
            <a:gd name="adj" fmla="val 10000"/>
          </a:avLst>
        </a:prstGeom>
        <a:solidFill>
          <a:srgbClr val="5B9BD5">
            <a:lumMod val="40000"/>
            <a:lumOff val="60000"/>
            <a:alpha val="89804"/>
          </a:srgbClr>
        </a:solidFill>
        <a:ln w="12700" cap="flat" cmpd="sng" algn="ctr">
          <a:solidFill>
            <a:srgbClr val="FFC000">
              <a:hueOff val="10395692"/>
              <a:satOff val="-47968"/>
              <a:lumOff val="1765"/>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en-GB" sz="2400" b="1" kern="1200" baseline="0" noProof="0" dirty="0">
              <a:solidFill>
                <a:sysClr val="windowText" lastClr="000000">
                  <a:hueOff val="0"/>
                  <a:satOff val="0"/>
                  <a:lumOff val="0"/>
                  <a:alphaOff val="0"/>
                </a:sysClr>
              </a:solidFill>
              <a:latin typeface="Garamond" panose="02020404030301010803" pitchFamily="18" charset="0"/>
              <a:ea typeface="+mn-ea"/>
              <a:cs typeface="+mn-cs"/>
            </a:rPr>
            <a:t>Innovation fund</a:t>
          </a:r>
        </a:p>
      </dsp:txBody>
      <dsp:txXfrm>
        <a:off x="9115248" y="2888171"/>
        <a:ext cx="1788732" cy="83165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CC496A-C31B-4408-932E-6E0CE0F8ABEA}">
      <dsp:nvSpPr>
        <dsp:cNvPr id="0" name=""/>
        <dsp:cNvSpPr/>
      </dsp:nvSpPr>
      <dsp:spPr>
        <a:xfrm>
          <a:off x="169313" y="684677"/>
          <a:ext cx="10125073" cy="9204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b" anchorCtr="0">
          <a:noAutofit/>
        </a:bodyPr>
        <a:lstStyle/>
        <a:p>
          <a:pPr marL="0" lvl="0" indent="0" algn="l" defTabSz="800100">
            <a:lnSpc>
              <a:spcPct val="90000"/>
            </a:lnSpc>
            <a:spcBef>
              <a:spcPct val="0"/>
            </a:spcBef>
            <a:spcAft>
              <a:spcPct val="35000"/>
            </a:spcAft>
            <a:buNone/>
          </a:pPr>
          <a:r>
            <a:rPr lang="en-GB" sz="1800" b="1" kern="1200" noProof="0" dirty="0">
              <a:latin typeface="Garamond" panose="02020404030301010803" pitchFamily="18" charset="0"/>
            </a:rPr>
            <a:t>2021 -2025 – Benchmarks</a:t>
          </a:r>
          <a:endParaRPr lang="en-GB" sz="1800" kern="1200" noProof="0" dirty="0">
            <a:latin typeface="Garamond" panose="02020404030301010803" pitchFamily="18" charset="0"/>
          </a:endParaRPr>
        </a:p>
      </dsp:txBody>
      <dsp:txXfrm>
        <a:off x="169313" y="684677"/>
        <a:ext cx="10125073" cy="920461"/>
      </dsp:txXfrm>
    </dsp:sp>
    <dsp:sp modelId="{1D3FC8CD-2FF5-4A0F-BDD0-1036FEAD0042}">
      <dsp:nvSpPr>
        <dsp:cNvPr id="0" name=""/>
        <dsp:cNvSpPr/>
      </dsp:nvSpPr>
      <dsp:spPr>
        <a:xfrm>
          <a:off x="169313" y="1605139"/>
          <a:ext cx="2369267" cy="1875013"/>
        </a:xfrm>
        <a:prstGeom prst="chevron">
          <a:avLst>
            <a:gd name="adj" fmla="val 70610"/>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C698B53-CE01-4765-9987-33FFAAD649D1}">
      <dsp:nvSpPr>
        <dsp:cNvPr id="0" name=""/>
        <dsp:cNvSpPr/>
      </dsp:nvSpPr>
      <dsp:spPr>
        <a:xfrm>
          <a:off x="1592449" y="1605139"/>
          <a:ext cx="2369267" cy="1875013"/>
        </a:xfrm>
        <a:prstGeom prst="chevron">
          <a:avLst>
            <a:gd name="adj" fmla="val 70610"/>
          </a:avLst>
        </a:prstGeom>
        <a:solidFill>
          <a:schemeClr val="accent4">
            <a:hueOff val="799669"/>
            <a:satOff val="-3690"/>
            <a:lumOff val="136"/>
            <a:alphaOff val="0"/>
          </a:schemeClr>
        </a:solidFill>
        <a:ln w="12700" cap="flat" cmpd="sng" algn="ctr">
          <a:solidFill>
            <a:schemeClr val="accent4">
              <a:hueOff val="799669"/>
              <a:satOff val="-3690"/>
              <a:lumOff val="13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0CDA944-577A-4DB7-8D31-DFB2CD52714A}">
      <dsp:nvSpPr>
        <dsp:cNvPr id="0" name=""/>
        <dsp:cNvSpPr/>
      </dsp:nvSpPr>
      <dsp:spPr>
        <a:xfrm>
          <a:off x="3016709" y="1605139"/>
          <a:ext cx="2369267" cy="1875013"/>
        </a:xfrm>
        <a:prstGeom prst="chevron">
          <a:avLst>
            <a:gd name="adj" fmla="val 70610"/>
          </a:avLst>
        </a:prstGeom>
        <a:solidFill>
          <a:schemeClr val="accent4">
            <a:hueOff val="1599337"/>
            <a:satOff val="-7380"/>
            <a:lumOff val="272"/>
            <a:alphaOff val="0"/>
          </a:schemeClr>
        </a:solidFill>
        <a:ln w="12700" cap="flat" cmpd="sng" algn="ctr">
          <a:solidFill>
            <a:schemeClr val="accent4">
              <a:hueOff val="1599337"/>
              <a:satOff val="-7380"/>
              <a:lumOff val="27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60739E8-949A-4B44-AD19-30D8EC69DCEF}">
      <dsp:nvSpPr>
        <dsp:cNvPr id="0" name=""/>
        <dsp:cNvSpPr/>
      </dsp:nvSpPr>
      <dsp:spPr>
        <a:xfrm>
          <a:off x="4439844" y="1605139"/>
          <a:ext cx="2369267" cy="1875013"/>
        </a:xfrm>
        <a:prstGeom prst="chevron">
          <a:avLst>
            <a:gd name="adj" fmla="val 70610"/>
          </a:avLst>
        </a:prstGeom>
        <a:solidFill>
          <a:schemeClr val="accent4">
            <a:hueOff val="2399006"/>
            <a:satOff val="-11070"/>
            <a:lumOff val="407"/>
            <a:alphaOff val="0"/>
          </a:schemeClr>
        </a:solidFill>
        <a:ln w="12700" cap="flat" cmpd="sng" algn="ctr">
          <a:solidFill>
            <a:schemeClr val="accent4">
              <a:hueOff val="2399006"/>
              <a:satOff val="-11070"/>
              <a:lumOff val="407"/>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03F749E-BFAE-4180-BB20-B20990418A1D}">
      <dsp:nvSpPr>
        <dsp:cNvPr id="0" name=""/>
        <dsp:cNvSpPr/>
      </dsp:nvSpPr>
      <dsp:spPr>
        <a:xfrm>
          <a:off x="5864105" y="1605139"/>
          <a:ext cx="2369267" cy="1875013"/>
        </a:xfrm>
        <a:prstGeom prst="chevron">
          <a:avLst>
            <a:gd name="adj" fmla="val 70610"/>
          </a:avLst>
        </a:prstGeom>
        <a:solidFill>
          <a:schemeClr val="accent4">
            <a:hueOff val="3198675"/>
            <a:satOff val="-14759"/>
            <a:lumOff val="543"/>
            <a:alphaOff val="0"/>
          </a:schemeClr>
        </a:solidFill>
        <a:ln w="12700" cap="flat" cmpd="sng" algn="ctr">
          <a:solidFill>
            <a:schemeClr val="accent4">
              <a:hueOff val="3198675"/>
              <a:satOff val="-14759"/>
              <a:lumOff val="54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7CEA5D6-E706-4079-B2BC-7385DEB43EDD}">
      <dsp:nvSpPr>
        <dsp:cNvPr id="0" name=""/>
        <dsp:cNvSpPr/>
      </dsp:nvSpPr>
      <dsp:spPr>
        <a:xfrm>
          <a:off x="7287240" y="1605139"/>
          <a:ext cx="2369267" cy="1875013"/>
        </a:xfrm>
        <a:prstGeom prst="chevron">
          <a:avLst>
            <a:gd name="adj" fmla="val 70610"/>
          </a:avLst>
        </a:prstGeom>
        <a:solidFill>
          <a:schemeClr val="accent4">
            <a:hueOff val="3998343"/>
            <a:satOff val="-18449"/>
            <a:lumOff val="679"/>
            <a:alphaOff val="0"/>
          </a:schemeClr>
        </a:solidFill>
        <a:ln w="12700" cap="flat" cmpd="sng" algn="ctr">
          <a:solidFill>
            <a:schemeClr val="accent4">
              <a:hueOff val="3998343"/>
              <a:satOff val="-18449"/>
              <a:lumOff val="679"/>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F4F939E-67DB-41B5-87F0-D1621DD1B388}">
      <dsp:nvSpPr>
        <dsp:cNvPr id="0" name=""/>
        <dsp:cNvSpPr/>
      </dsp:nvSpPr>
      <dsp:spPr>
        <a:xfrm>
          <a:off x="8711500" y="1605139"/>
          <a:ext cx="2369267" cy="1875013"/>
        </a:xfrm>
        <a:prstGeom prst="chevron">
          <a:avLst>
            <a:gd name="adj" fmla="val 70610"/>
          </a:avLst>
        </a:prstGeom>
        <a:solidFill>
          <a:schemeClr val="accent4">
            <a:hueOff val="4798012"/>
            <a:satOff val="-22139"/>
            <a:lumOff val="815"/>
            <a:alphaOff val="0"/>
          </a:schemeClr>
        </a:solidFill>
        <a:ln w="12700" cap="flat" cmpd="sng" algn="ctr">
          <a:solidFill>
            <a:schemeClr val="accent4">
              <a:hueOff val="4798012"/>
              <a:satOff val="-22139"/>
              <a:lumOff val="81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B557D9D-A2D5-4BAB-A76B-5B314E565827}">
      <dsp:nvSpPr>
        <dsp:cNvPr id="0" name=""/>
        <dsp:cNvSpPr/>
      </dsp:nvSpPr>
      <dsp:spPr>
        <a:xfrm>
          <a:off x="169313" y="2051819"/>
          <a:ext cx="10256699" cy="981652"/>
        </a:xfrm>
        <a:prstGeom prst="rect">
          <a:avLst/>
        </a:prstGeom>
        <a:solidFill>
          <a:schemeClr val="lt1">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l" defTabSz="800100">
            <a:lnSpc>
              <a:spcPct val="90000"/>
            </a:lnSpc>
            <a:spcBef>
              <a:spcPct val="0"/>
            </a:spcBef>
            <a:spcAft>
              <a:spcPct val="35000"/>
            </a:spcAft>
            <a:buNone/>
          </a:pPr>
          <a:r>
            <a:rPr lang="en-GB" sz="1800" kern="1200" noProof="0" dirty="0">
              <a:latin typeface="Garamond" panose="02020404030301010803" pitchFamily="18" charset="0"/>
            </a:rPr>
            <a:t>Data - average value of the 10 % most efficient installations</a:t>
          </a:r>
        </a:p>
        <a:p>
          <a:pPr marL="0" lvl="0" indent="0" algn="l" defTabSz="800100">
            <a:lnSpc>
              <a:spcPct val="90000"/>
            </a:lnSpc>
            <a:spcBef>
              <a:spcPct val="0"/>
            </a:spcBef>
            <a:spcAft>
              <a:spcPct val="35000"/>
            </a:spcAft>
            <a:buNone/>
          </a:pPr>
          <a:r>
            <a:rPr lang="en-GB" sz="1800" kern="1200" noProof="0" dirty="0">
              <a:latin typeface="Garamond" panose="02020404030301010803" pitchFamily="18" charset="0"/>
            </a:rPr>
            <a:t>Annual reduction rate  0.2%  </a:t>
          </a:r>
          <a:r>
            <a:rPr lang="en-GB" sz="1800" b="0" i="0" kern="1200" noProof="0" dirty="0">
              <a:latin typeface="Garamond" panose="02020404030301010803" pitchFamily="18" charset="0"/>
            </a:rPr>
            <a:t>÷ </a:t>
          </a:r>
          <a:r>
            <a:rPr lang="en-GB" sz="1800" kern="1200" noProof="0" dirty="0">
              <a:latin typeface="Garamond" panose="02020404030301010803" pitchFamily="18" charset="0"/>
            </a:rPr>
            <a:t>1.6%</a:t>
          </a:r>
        </a:p>
      </dsp:txBody>
      <dsp:txXfrm>
        <a:off x="169313" y="2051819"/>
        <a:ext cx="10256699" cy="981652"/>
      </dsp:txXfrm>
    </dsp:sp>
    <dsp:sp modelId="{534372FB-FE29-4915-9526-32437C876CCE}">
      <dsp:nvSpPr>
        <dsp:cNvPr id="0" name=""/>
        <dsp:cNvSpPr/>
      </dsp:nvSpPr>
      <dsp:spPr>
        <a:xfrm>
          <a:off x="169313" y="3588526"/>
          <a:ext cx="10125073" cy="9204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b" anchorCtr="0">
          <a:noAutofit/>
        </a:bodyPr>
        <a:lstStyle/>
        <a:p>
          <a:pPr marL="0" lvl="0" indent="0" algn="l" defTabSz="800100">
            <a:lnSpc>
              <a:spcPct val="90000"/>
            </a:lnSpc>
            <a:spcBef>
              <a:spcPct val="0"/>
            </a:spcBef>
            <a:spcAft>
              <a:spcPct val="35000"/>
            </a:spcAft>
            <a:buNone/>
          </a:pPr>
          <a:r>
            <a:rPr lang="en-GB" sz="1800" kern="1200" noProof="0" dirty="0">
              <a:latin typeface="Garamond" panose="02020404030301010803" pitchFamily="18" charset="0"/>
            </a:rPr>
            <a:t>Where the annual reduction rate &gt; 1,6 % or is &lt; 0,2 %, the benchmark values (2021-2025) shall be the benchmark values applicable in the period from 2013 to 2020 reduced by whichever of those two % rates is relevant, for each year 2008-2023</a:t>
          </a:r>
        </a:p>
      </dsp:txBody>
      <dsp:txXfrm>
        <a:off x="169313" y="3588526"/>
        <a:ext cx="10125073" cy="920461"/>
      </dsp:txXfrm>
    </dsp:sp>
    <dsp:sp modelId="{26D7F7EC-7EF8-4072-A222-28CA7B475036}">
      <dsp:nvSpPr>
        <dsp:cNvPr id="0" name=""/>
        <dsp:cNvSpPr/>
      </dsp:nvSpPr>
      <dsp:spPr>
        <a:xfrm>
          <a:off x="169313" y="4508987"/>
          <a:ext cx="1350009" cy="225001"/>
        </a:xfrm>
        <a:prstGeom prst="parallelogram">
          <a:avLst>
            <a:gd name="adj" fmla="val 140840"/>
          </a:avLst>
        </a:prstGeom>
        <a:solidFill>
          <a:schemeClr val="accent4">
            <a:hueOff val="5597681"/>
            <a:satOff val="-25829"/>
            <a:lumOff val="950"/>
            <a:alphaOff val="0"/>
          </a:schemeClr>
        </a:solidFill>
        <a:ln w="12700" cap="flat" cmpd="sng" algn="ctr">
          <a:solidFill>
            <a:schemeClr val="accent4">
              <a:hueOff val="5597681"/>
              <a:satOff val="-25829"/>
              <a:lumOff val="95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F855E38-E7C9-413F-8623-28BA4601F907}">
      <dsp:nvSpPr>
        <dsp:cNvPr id="0" name=""/>
        <dsp:cNvSpPr/>
      </dsp:nvSpPr>
      <dsp:spPr>
        <a:xfrm>
          <a:off x="1598074" y="4508987"/>
          <a:ext cx="1350009" cy="225001"/>
        </a:xfrm>
        <a:prstGeom prst="parallelogram">
          <a:avLst>
            <a:gd name="adj" fmla="val 140840"/>
          </a:avLst>
        </a:prstGeom>
        <a:solidFill>
          <a:schemeClr val="accent4">
            <a:hueOff val="6397349"/>
            <a:satOff val="-29519"/>
            <a:lumOff val="1086"/>
            <a:alphaOff val="0"/>
          </a:schemeClr>
        </a:solidFill>
        <a:ln w="12700" cap="flat" cmpd="sng" algn="ctr">
          <a:solidFill>
            <a:schemeClr val="accent4">
              <a:hueOff val="6397349"/>
              <a:satOff val="-29519"/>
              <a:lumOff val="108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4473BE0-854E-4E2F-8AE4-682EDB8B2EF9}">
      <dsp:nvSpPr>
        <dsp:cNvPr id="0" name=""/>
        <dsp:cNvSpPr/>
      </dsp:nvSpPr>
      <dsp:spPr>
        <a:xfrm>
          <a:off x="3026834" y="4508987"/>
          <a:ext cx="1350009" cy="225001"/>
        </a:xfrm>
        <a:prstGeom prst="parallelogram">
          <a:avLst>
            <a:gd name="adj" fmla="val 140840"/>
          </a:avLst>
        </a:prstGeom>
        <a:solidFill>
          <a:schemeClr val="accent4">
            <a:hueOff val="7197018"/>
            <a:satOff val="-33209"/>
            <a:lumOff val="1222"/>
            <a:alphaOff val="0"/>
          </a:schemeClr>
        </a:solidFill>
        <a:ln w="12700" cap="flat" cmpd="sng" algn="ctr">
          <a:solidFill>
            <a:schemeClr val="accent4">
              <a:hueOff val="7197018"/>
              <a:satOff val="-33209"/>
              <a:lumOff val="122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3CA0687-486E-48C3-AFAE-49BF92DD5D61}">
      <dsp:nvSpPr>
        <dsp:cNvPr id="0" name=""/>
        <dsp:cNvSpPr/>
      </dsp:nvSpPr>
      <dsp:spPr>
        <a:xfrm>
          <a:off x="4455594" y="4508987"/>
          <a:ext cx="1350009" cy="225001"/>
        </a:xfrm>
        <a:prstGeom prst="parallelogram">
          <a:avLst>
            <a:gd name="adj" fmla="val 140840"/>
          </a:avLst>
        </a:prstGeom>
        <a:solidFill>
          <a:schemeClr val="accent4">
            <a:hueOff val="7996686"/>
            <a:satOff val="-36898"/>
            <a:lumOff val="1358"/>
            <a:alphaOff val="0"/>
          </a:schemeClr>
        </a:solidFill>
        <a:ln w="12700" cap="flat" cmpd="sng" algn="ctr">
          <a:solidFill>
            <a:schemeClr val="accent4">
              <a:hueOff val="7996686"/>
              <a:satOff val="-36898"/>
              <a:lumOff val="135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FA8CDC6-9B9E-4E9C-A835-555A467FFDA7}">
      <dsp:nvSpPr>
        <dsp:cNvPr id="0" name=""/>
        <dsp:cNvSpPr/>
      </dsp:nvSpPr>
      <dsp:spPr>
        <a:xfrm>
          <a:off x="5884355" y="4508987"/>
          <a:ext cx="1350009" cy="225001"/>
        </a:xfrm>
        <a:prstGeom prst="parallelogram">
          <a:avLst>
            <a:gd name="adj" fmla="val 140840"/>
          </a:avLst>
        </a:prstGeom>
        <a:solidFill>
          <a:schemeClr val="accent4">
            <a:hueOff val="8796355"/>
            <a:satOff val="-40588"/>
            <a:lumOff val="1493"/>
            <a:alphaOff val="0"/>
          </a:schemeClr>
        </a:solidFill>
        <a:ln w="12700" cap="flat" cmpd="sng" algn="ctr">
          <a:solidFill>
            <a:schemeClr val="accent4">
              <a:hueOff val="8796355"/>
              <a:satOff val="-40588"/>
              <a:lumOff val="149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2F36ECD-6372-41D0-88D8-9C3CDBD915E9}">
      <dsp:nvSpPr>
        <dsp:cNvPr id="0" name=""/>
        <dsp:cNvSpPr/>
      </dsp:nvSpPr>
      <dsp:spPr>
        <a:xfrm>
          <a:off x="7313115" y="4508987"/>
          <a:ext cx="1350009" cy="225001"/>
        </a:xfrm>
        <a:prstGeom prst="parallelogram">
          <a:avLst>
            <a:gd name="adj" fmla="val 140840"/>
          </a:avLst>
        </a:prstGeom>
        <a:solidFill>
          <a:schemeClr val="accent4">
            <a:hueOff val="9596024"/>
            <a:satOff val="-44278"/>
            <a:lumOff val="1629"/>
            <a:alphaOff val="0"/>
          </a:schemeClr>
        </a:solidFill>
        <a:ln w="12700" cap="flat" cmpd="sng" algn="ctr">
          <a:solidFill>
            <a:schemeClr val="accent4">
              <a:hueOff val="9596024"/>
              <a:satOff val="-44278"/>
              <a:lumOff val="1629"/>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FAA6AFE-068B-4875-BD25-8DC1FA4EF774}">
      <dsp:nvSpPr>
        <dsp:cNvPr id="0" name=""/>
        <dsp:cNvSpPr/>
      </dsp:nvSpPr>
      <dsp:spPr>
        <a:xfrm>
          <a:off x="8741876" y="4508987"/>
          <a:ext cx="1350009" cy="225001"/>
        </a:xfrm>
        <a:prstGeom prst="parallelogram">
          <a:avLst>
            <a:gd name="adj" fmla="val 140840"/>
          </a:avLst>
        </a:prstGeom>
        <a:solidFill>
          <a:schemeClr val="accent4">
            <a:hueOff val="10395692"/>
            <a:satOff val="-47968"/>
            <a:lumOff val="1765"/>
            <a:alphaOff val="0"/>
          </a:schemeClr>
        </a:solidFill>
        <a:ln w="12700" cap="flat" cmpd="sng" algn="ctr">
          <a:solidFill>
            <a:schemeClr val="accent4">
              <a:hueOff val="10395692"/>
              <a:satOff val="-47968"/>
              <a:lumOff val="176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CC496A-C31B-4408-932E-6E0CE0F8ABEA}">
      <dsp:nvSpPr>
        <dsp:cNvPr id="0" name=""/>
        <dsp:cNvSpPr/>
      </dsp:nvSpPr>
      <dsp:spPr>
        <a:xfrm>
          <a:off x="169313" y="57759"/>
          <a:ext cx="10125073" cy="9204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b" anchorCtr="0">
          <a:noAutofit/>
        </a:bodyPr>
        <a:lstStyle/>
        <a:p>
          <a:pPr marL="0" lvl="0" indent="0" algn="l" defTabSz="800100">
            <a:lnSpc>
              <a:spcPct val="90000"/>
            </a:lnSpc>
            <a:spcBef>
              <a:spcPct val="0"/>
            </a:spcBef>
            <a:spcAft>
              <a:spcPct val="35000"/>
            </a:spcAft>
            <a:buNone/>
          </a:pPr>
          <a:r>
            <a:rPr lang="en-US" sz="1800" b="1" kern="1200" dirty="0">
              <a:latin typeface="Garamond" panose="02020404030301010803" pitchFamily="18" charset="0"/>
            </a:rPr>
            <a:t>2026-2030 Benchmarks</a:t>
          </a:r>
          <a:endParaRPr lang="en-GB" sz="1800" b="1" kern="1200" noProof="0" dirty="0">
            <a:latin typeface="Garamond" panose="02020404030301010803" pitchFamily="18" charset="0"/>
          </a:endParaRPr>
        </a:p>
      </dsp:txBody>
      <dsp:txXfrm>
        <a:off x="169313" y="57759"/>
        <a:ext cx="10125073" cy="920461"/>
      </dsp:txXfrm>
    </dsp:sp>
    <dsp:sp modelId="{1D3FC8CD-2FF5-4A0F-BDD0-1036FEAD0042}">
      <dsp:nvSpPr>
        <dsp:cNvPr id="0" name=""/>
        <dsp:cNvSpPr/>
      </dsp:nvSpPr>
      <dsp:spPr>
        <a:xfrm>
          <a:off x="169313" y="978221"/>
          <a:ext cx="2369267" cy="1875013"/>
        </a:xfrm>
        <a:prstGeom prst="chevron">
          <a:avLst>
            <a:gd name="adj" fmla="val 70610"/>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C698B53-CE01-4765-9987-33FFAAD649D1}">
      <dsp:nvSpPr>
        <dsp:cNvPr id="0" name=""/>
        <dsp:cNvSpPr/>
      </dsp:nvSpPr>
      <dsp:spPr>
        <a:xfrm>
          <a:off x="1592449" y="978221"/>
          <a:ext cx="2369267" cy="1875013"/>
        </a:xfrm>
        <a:prstGeom prst="chevron">
          <a:avLst>
            <a:gd name="adj" fmla="val 70610"/>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0CDA944-577A-4DB7-8D31-DFB2CD52714A}">
      <dsp:nvSpPr>
        <dsp:cNvPr id="0" name=""/>
        <dsp:cNvSpPr/>
      </dsp:nvSpPr>
      <dsp:spPr>
        <a:xfrm>
          <a:off x="3016709" y="978221"/>
          <a:ext cx="2369267" cy="1875013"/>
        </a:xfrm>
        <a:prstGeom prst="chevron">
          <a:avLst>
            <a:gd name="adj" fmla="val 70610"/>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60739E8-949A-4B44-AD19-30D8EC69DCEF}">
      <dsp:nvSpPr>
        <dsp:cNvPr id="0" name=""/>
        <dsp:cNvSpPr/>
      </dsp:nvSpPr>
      <dsp:spPr>
        <a:xfrm>
          <a:off x="4439844" y="978221"/>
          <a:ext cx="2369267" cy="1875013"/>
        </a:xfrm>
        <a:prstGeom prst="chevron">
          <a:avLst>
            <a:gd name="adj" fmla="val 7061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03F749E-BFAE-4180-BB20-B20990418A1D}">
      <dsp:nvSpPr>
        <dsp:cNvPr id="0" name=""/>
        <dsp:cNvSpPr/>
      </dsp:nvSpPr>
      <dsp:spPr>
        <a:xfrm>
          <a:off x="5864105" y="978221"/>
          <a:ext cx="2369267" cy="1875013"/>
        </a:xfrm>
        <a:prstGeom prst="chevron">
          <a:avLst>
            <a:gd name="adj" fmla="val 70610"/>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7CEA5D6-E706-4079-B2BC-7385DEB43EDD}">
      <dsp:nvSpPr>
        <dsp:cNvPr id="0" name=""/>
        <dsp:cNvSpPr/>
      </dsp:nvSpPr>
      <dsp:spPr>
        <a:xfrm>
          <a:off x="7287240" y="978221"/>
          <a:ext cx="2369267" cy="1875013"/>
        </a:xfrm>
        <a:prstGeom prst="chevron">
          <a:avLst>
            <a:gd name="adj" fmla="val 70610"/>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F4F939E-67DB-41B5-87F0-D1621DD1B388}">
      <dsp:nvSpPr>
        <dsp:cNvPr id="0" name=""/>
        <dsp:cNvSpPr/>
      </dsp:nvSpPr>
      <dsp:spPr>
        <a:xfrm>
          <a:off x="8711500" y="978221"/>
          <a:ext cx="2369267" cy="1875013"/>
        </a:xfrm>
        <a:prstGeom prst="chevron">
          <a:avLst>
            <a:gd name="adj" fmla="val 70610"/>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B557D9D-A2D5-4BAB-A76B-5B314E565827}">
      <dsp:nvSpPr>
        <dsp:cNvPr id="0" name=""/>
        <dsp:cNvSpPr/>
      </dsp:nvSpPr>
      <dsp:spPr>
        <a:xfrm>
          <a:off x="169313" y="1275658"/>
          <a:ext cx="10256699" cy="1280139"/>
        </a:xfrm>
        <a:prstGeom prst="rect">
          <a:avLst/>
        </a:prstGeom>
        <a:solidFill>
          <a:schemeClr val="lt1">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l" defTabSz="800100">
            <a:lnSpc>
              <a:spcPct val="90000"/>
            </a:lnSpc>
            <a:spcBef>
              <a:spcPct val="0"/>
            </a:spcBef>
            <a:spcAft>
              <a:spcPct val="35000"/>
            </a:spcAft>
            <a:buNone/>
          </a:pPr>
          <a:r>
            <a:rPr lang="en-GB" sz="1800" kern="1200" noProof="0" dirty="0">
              <a:latin typeface="Garamond" panose="02020404030301010803" pitchFamily="18" charset="0"/>
            </a:rPr>
            <a:t>Data - average value of the 10 % most efficient installations</a:t>
          </a:r>
        </a:p>
        <a:p>
          <a:pPr marL="0" lvl="0" indent="0" algn="l" defTabSz="800100">
            <a:lnSpc>
              <a:spcPct val="90000"/>
            </a:lnSpc>
            <a:spcBef>
              <a:spcPct val="0"/>
            </a:spcBef>
            <a:spcAft>
              <a:spcPct val="35000"/>
            </a:spcAft>
            <a:buNone/>
          </a:pPr>
          <a:r>
            <a:rPr lang="en-US" sz="1800" kern="1200" noProof="0" dirty="0">
              <a:latin typeface="Garamond" panose="02020404030301010803" pitchFamily="18" charset="0"/>
            </a:rPr>
            <a:t>Annual reduction rate  0.3%  ÷ 2.5%</a:t>
          </a:r>
          <a:endParaRPr lang="en-GB" sz="1800" kern="1200" noProof="0" dirty="0">
            <a:latin typeface="Garamond" panose="02020404030301010803" pitchFamily="18" charset="0"/>
          </a:endParaRPr>
        </a:p>
      </dsp:txBody>
      <dsp:txXfrm>
        <a:off x="169313" y="1275658"/>
        <a:ext cx="10256699" cy="1280139"/>
      </dsp:txXfrm>
    </dsp:sp>
    <dsp:sp modelId="{07EA5997-0A53-4A0C-9CF2-E6AD90F26A8E}">
      <dsp:nvSpPr>
        <dsp:cNvPr id="0" name=""/>
        <dsp:cNvSpPr/>
      </dsp:nvSpPr>
      <dsp:spPr>
        <a:xfrm>
          <a:off x="169313" y="2961608"/>
          <a:ext cx="10125073" cy="9204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b" anchorCtr="0">
          <a:noAutofit/>
        </a:bodyPr>
        <a:lstStyle/>
        <a:p>
          <a:pPr marL="0" lvl="0" indent="0" algn="l" defTabSz="800100">
            <a:lnSpc>
              <a:spcPct val="90000"/>
            </a:lnSpc>
            <a:spcBef>
              <a:spcPct val="0"/>
            </a:spcBef>
            <a:spcAft>
              <a:spcPct val="35000"/>
            </a:spcAft>
            <a:buNone/>
          </a:pPr>
          <a:r>
            <a:rPr lang="en-US" sz="1800" kern="1200" dirty="0">
              <a:latin typeface="Garamond" panose="02020404030301010803" pitchFamily="18" charset="0"/>
            </a:rPr>
            <a:t>The annual reduction rate for the product benchmark for hot metal shall not be affected by the change of benchmark definitions and system boundaries applicable</a:t>
          </a:r>
          <a:endParaRPr lang="it-IT" sz="1800" kern="1200" noProof="0" dirty="0">
            <a:latin typeface="Garamond" panose="02020404030301010803" pitchFamily="18" charset="0"/>
          </a:endParaRPr>
        </a:p>
      </dsp:txBody>
      <dsp:txXfrm>
        <a:off x="169313" y="2961608"/>
        <a:ext cx="10125073" cy="920461"/>
      </dsp:txXfrm>
    </dsp:sp>
    <dsp:sp modelId="{576B12E9-6436-4DC1-B886-6EDF454B122C}">
      <dsp:nvSpPr>
        <dsp:cNvPr id="0" name=""/>
        <dsp:cNvSpPr/>
      </dsp:nvSpPr>
      <dsp:spPr>
        <a:xfrm>
          <a:off x="169313" y="3882069"/>
          <a:ext cx="1350009" cy="225001"/>
        </a:xfrm>
        <a:prstGeom prst="parallelogram">
          <a:avLst>
            <a:gd name="adj" fmla="val 140840"/>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199FF90-CB2D-4D5F-8AC4-8D8136FB15C4}">
      <dsp:nvSpPr>
        <dsp:cNvPr id="0" name=""/>
        <dsp:cNvSpPr/>
      </dsp:nvSpPr>
      <dsp:spPr>
        <a:xfrm>
          <a:off x="1598074" y="3882069"/>
          <a:ext cx="1350009" cy="225001"/>
        </a:xfrm>
        <a:prstGeom prst="parallelogram">
          <a:avLst>
            <a:gd name="adj" fmla="val 14084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B23DA11-F218-45DE-8C32-A08D92148601}">
      <dsp:nvSpPr>
        <dsp:cNvPr id="0" name=""/>
        <dsp:cNvSpPr/>
      </dsp:nvSpPr>
      <dsp:spPr>
        <a:xfrm>
          <a:off x="3026834" y="3882069"/>
          <a:ext cx="1350009" cy="225001"/>
        </a:xfrm>
        <a:prstGeom prst="parallelogram">
          <a:avLst>
            <a:gd name="adj" fmla="val 140840"/>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C13CF6E-3731-4A14-951B-43BE86FC4C03}">
      <dsp:nvSpPr>
        <dsp:cNvPr id="0" name=""/>
        <dsp:cNvSpPr/>
      </dsp:nvSpPr>
      <dsp:spPr>
        <a:xfrm>
          <a:off x="4455594" y="3882069"/>
          <a:ext cx="1350009" cy="225001"/>
        </a:xfrm>
        <a:prstGeom prst="parallelogram">
          <a:avLst>
            <a:gd name="adj" fmla="val 140840"/>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56A3D36-5952-4090-90A4-79B8C52DC1CD}">
      <dsp:nvSpPr>
        <dsp:cNvPr id="0" name=""/>
        <dsp:cNvSpPr/>
      </dsp:nvSpPr>
      <dsp:spPr>
        <a:xfrm>
          <a:off x="5884355" y="3882069"/>
          <a:ext cx="1350009" cy="225001"/>
        </a:xfrm>
        <a:prstGeom prst="parallelogram">
          <a:avLst>
            <a:gd name="adj" fmla="val 140840"/>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13E5E0C-D4DA-49FA-BEA2-F9C65E937B27}">
      <dsp:nvSpPr>
        <dsp:cNvPr id="0" name=""/>
        <dsp:cNvSpPr/>
      </dsp:nvSpPr>
      <dsp:spPr>
        <a:xfrm>
          <a:off x="7313115" y="3882069"/>
          <a:ext cx="1350009" cy="225001"/>
        </a:xfrm>
        <a:prstGeom prst="parallelogram">
          <a:avLst>
            <a:gd name="adj" fmla="val 140840"/>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AFA9D39-8C40-428D-9C30-24D41D1C2562}">
      <dsp:nvSpPr>
        <dsp:cNvPr id="0" name=""/>
        <dsp:cNvSpPr/>
      </dsp:nvSpPr>
      <dsp:spPr>
        <a:xfrm>
          <a:off x="8741876" y="3882069"/>
          <a:ext cx="1350009" cy="225001"/>
        </a:xfrm>
        <a:prstGeom prst="parallelogram">
          <a:avLst>
            <a:gd name="adj" fmla="val 14084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578B524-4F59-466C-92F6-E5EE26CE0197}">
      <dsp:nvSpPr>
        <dsp:cNvPr id="0" name=""/>
        <dsp:cNvSpPr/>
      </dsp:nvSpPr>
      <dsp:spPr>
        <a:xfrm>
          <a:off x="169313" y="4215444"/>
          <a:ext cx="10125073" cy="9204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b" anchorCtr="0">
          <a:noAutofit/>
        </a:bodyPr>
        <a:lstStyle/>
        <a:p>
          <a:pPr marL="0" lvl="0" indent="0" algn="l" defTabSz="800100">
            <a:lnSpc>
              <a:spcPct val="90000"/>
            </a:lnSpc>
            <a:spcBef>
              <a:spcPct val="0"/>
            </a:spcBef>
            <a:spcAft>
              <a:spcPct val="35000"/>
            </a:spcAft>
            <a:buNone/>
          </a:pPr>
          <a:r>
            <a:rPr lang="en-US" sz="1800" kern="1200" dirty="0">
              <a:latin typeface="Garamond" panose="02020404030301010803" pitchFamily="18" charset="0"/>
            </a:rPr>
            <a:t>Benchmark values for aromatics and syngas, those benchmark values shall be adjusted by the same percentage as the refineries benchmarks in order to preserve a level playing field for producers of those products</a:t>
          </a:r>
          <a:endParaRPr lang="it-IT" sz="1800" kern="1200" noProof="0" dirty="0">
            <a:latin typeface="Garamond" panose="02020404030301010803" pitchFamily="18" charset="0"/>
          </a:endParaRPr>
        </a:p>
      </dsp:txBody>
      <dsp:txXfrm>
        <a:off x="169313" y="4215444"/>
        <a:ext cx="10125073" cy="920461"/>
      </dsp:txXfrm>
    </dsp:sp>
    <dsp:sp modelId="{CEF2130A-51DB-4265-AED4-547FEC1DEF9C}">
      <dsp:nvSpPr>
        <dsp:cNvPr id="0" name=""/>
        <dsp:cNvSpPr/>
      </dsp:nvSpPr>
      <dsp:spPr>
        <a:xfrm>
          <a:off x="169313" y="5135905"/>
          <a:ext cx="1350009" cy="225001"/>
        </a:xfrm>
        <a:prstGeom prst="parallelogram">
          <a:avLst>
            <a:gd name="adj" fmla="val 140840"/>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859961B-0728-4B93-9D2A-415CF9424C7E}">
      <dsp:nvSpPr>
        <dsp:cNvPr id="0" name=""/>
        <dsp:cNvSpPr/>
      </dsp:nvSpPr>
      <dsp:spPr>
        <a:xfrm>
          <a:off x="1598074" y="5135905"/>
          <a:ext cx="1350009" cy="225001"/>
        </a:xfrm>
        <a:prstGeom prst="parallelogram">
          <a:avLst>
            <a:gd name="adj" fmla="val 140840"/>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BDCCD1F-77DC-41E2-BAA5-F02E8C3BF31F}">
      <dsp:nvSpPr>
        <dsp:cNvPr id="0" name=""/>
        <dsp:cNvSpPr/>
      </dsp:nvSpPr>
      <dsp:spPr>
        <a:xfrm>
          <a:off x="3026834" y="5135905"/>
          <a:ext cx="1350009" cy="225001"/>
        </a:xfrm>
        <a:prstGeom prst="parallelogram">
          <a:avLst>
            <a:gd name="adj" fmla="val 140840"/>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063BD99-3CC1-4FB3-BA21-953F68EAB390}">
      <dsp:nvSpPr>
        <dsp:cNvPr id="0" name=""/>
        <dsp:cNvSpPr/>
      </dsp:nvSpPr>
      <dsp:spPr>
        <a:xfrm>
          <a:off x="4455594" y="5135905"/>
          <a:ext cx="1350009" cy="225001"/>
        </a:xfrm>
        <a:prstGeom prst="parallelogram">
          <a:avLst>
            <a:gd name="adj" fmla="val 140840"/>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72981BE-DB70-42F2-98AE-79FF2B5CEE99}">
      <dsp:nvSpPr>
        <dsp:cNvPr id="0" name=""/>
        <dsp:cNvSpPr/>
      </dsp:nvSpPr>
      <dsp:spPr>
        <a:xfrm>
          <a:off x="5884355" y="5135905"/>
          <a:ext cx="1350009" cy="225001"/>
        </a:xfrm>
        <a:prstGeom prst="parallelogram">
          <a:avLst>
            <a:gd name="adj" fmla="val 14084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9DFC040-9E08-416C-B0F8-A42F552A7ECA}">
      <dsp:nvSpPr>
        <dsp:cNvPr id="0" name=""/>
        <dsp:cNvSpPr/>
      </dsp:nvSpPr>
      <dsp:spPr>
        <a:xfrm>
          <a:off x="7313115" y="5135905"/>
          <a:ext cx="1350009" cy="225001"/>
        </a:xfrm>
        <a:prstGeom prst="parallelogram">
          <a:avLst>
            <a:gd name="adj" fmla="val 140840"/>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2412B3A-83E2-4AC9-B7A2-802D4CD80193}">
      <dsp:nvSpPr>
        <dsp:cNvPr id="0" name=""/>
        <dsp:cNvSpPr/>
      </dsp:nvSpPr>
      <dsp:spPr>
        <a:xfrm>
          <a:off x="8741876" y="5135905"/>
          <a:ext cx="1350009" cy="225001"/>
        </a:xfrm>
        <a:prstGeom prst="parallelogram">
          <a:avLst>
            <a:gd name="adj" fmla="val 140840"/>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D5CA7C-C273-4FD8-8DA0-BA7BE596BC41}">
      <dsp:nvSpPr>
        <dsp:cNvPr id="0" name=""/>
        <dsp:cNvSpPr/>
      </dsp:nvSpPr>
      <dsp:spPr>
        <a:xfrm>
          <a:off x="1876905" y="964427"/>
          <a:ext cx="398618" cy="91440"/>
        </a:xfrm>
        <a:custGeom>
          <a:avLst/>
          <a:gdLst/>
          <a:ahLst/>
          <a:cxnLst/>
          <a:rect l="0" t="0" r="0" b="0"/>
          <a:pathLst>
            <a:path>
              <a:moveTo>
                <a:pt x="0" y="45720"/>
              </a:moveTo>
              <a:lnTo>
                <a:pt x="398618" y="45720"/>
              </a:lnTo>
            </a:path>
          </a:pathLst>
        </a:custGeom>
        <a:noFill/>
        <a:ln w="6350" cap="flat" cmpd="sng" algn="ctr">
          <a:solidFill>
            <a:schemeClr val="accent2">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it-IT" sz="1400" b="1" kern="1200">
            <a:solidFill>
              <a:schemeClr val="tx1"/>
            </a:solidFill>
            <a:latin typeface="Garamond" panose="02020404030301010803" pitchFamily="18" charset="0"/>
          </a:endParaRPr>
        </a:p>
      </dsp:txBody>
      <dsp:txXfrm>
        <a:off x="2065484" y="1007999"/>
        <a:ext cx="21460" cy="4296"/>
      </dsp:txXfrm>
    </dsp:sp>
    <dsp:sp modelId="{7497B0A5-633E-41E7-AFE8-B568FC544AE2}">
      <dsp:nvSpPr>
        <dsp:cNvPr id="0" name=""/>
        <dsp:cNvSpPr/>
      </dsp:nvSpPr>
      <dsp:spPr>
        <a:xfrm>
          <a:off x="12536" y="450297"/>
          <a:ext cx="1866169" cy="1119701"/>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GB" altLang="it-IT" sz="1200" b="1" kern="1200" dirty="0">
              <a:solidFill>
                <a:schemeClr val="tx1"/>
              </a:solidFill>
              <a:latin typeface="Garamond" panose="02020404030301010803" pitchFamily="18" charset="0"/>
            </a:rPr>
            <a:t>Request permission to emit GHG within 90 days </a:t>
          </a:r>
          <a:endParaRPr lang="it-IT" sz="1200" b="1" kern="1200" dirty="0">
            <a:solidFill>
              <a:schemeClr val="tx1"/>
            </a:solidFill>
            <a:latin typeface="Garamond" panose="02020404030301010803" pitchFamily="18" charset="0"/>
          </a:endParaRPr>
        </a:p>
      </dsp:txBody>
      <dsp:txXfrm>
        <a:off x="12536" y="450297"/>
        <a:ext cx="1866169" cy="1119701"/>
      </dsp:txXfrm>
    </dsp:sp>
    <dsp:sp modelId="{A32B58F3-D221-4880-A476-68938DF7B4ED}">
      <dsp:nvSpPr>
        <dsp:cNvPr id="0" name=""/>
        <dsp:cNvSpPr/>
      </dsp:nvSpPr>
      <dsp:spPr>
        <a:xfrm>
          <a:off x="4172294" y="964427"/>
          <a:ext cx="398618" cy="91440"/>
        </a:xfrm>
        <a:custGeom>
          <a:avLst/>
          <a:gdLst/>
          <a:ahLst/>
          <a:cxnLst/>
          <a:rect l="0" t="0" r="0" b="0"/>
          <a:pathLst>
            <a:path>
              <a:moveTo>
                <a:pt x="0" y="45720"/>
              </a:moveTo>
              <a:lnTo>
                <a:pt x="398618" y="45720"/>
              </a:lnTo>
            </a:path>
          </a:pathLst>
        </a:custGeom>
        <a:noFill/>
        <a:ln w="6350" cap="flat" cmpd="sng" algn="ctr">
          <a:solidFill>
            <a:schemeClr val="accent3">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it-IT" sz="1400" b="1" kern="1200">
            <a:solidFill>
              <a:schemeClr val="tx1"/>
            </a:solidFill>
            <a:latin typeface="Garamond" panose="02020404030301010803" pitchFamily="18" charset="0"/>
          </a:endParaRPr>
        </a:p>
      </dsp:txBody>
      <dsp:txXfrm>
        <a:off x="4360873" y="1007999"/>
        <a:ext cx="21460" cy="4296"/>
      </dsp:txXfrm>
    </dsp:sp>
    <dsp:sp modelId="{FD4A8A73-184D-4036-9C96-D03F9B2AA17D}">
      <dsp:nvSpPr>
        <dsp:cNvPr id="0" name=""/>
        <dsp:cNvSpPr/>
      </dsp:nvSpPr>
      <dsp:spPr>
        <a:xfrm>
          <a:off x="2307924" y="450297"/>
          <a:ext cx="1866169" cy="1119701"/>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GB" altLang="it-IT" sz="1200" b="1" kern="1200" dirty="0">
              <a:solidFill>
                <a:schemeClr val="tx1"/>
              </a:solidFill>
              <a:latin typeface="Garamond" panose="02020404030301010803" pitchFamily="18" charset="0"/>
            </a:rPr>
            <a:t>This includes a Monitoring Plan according to the provision of monitoring as communicated by the ETS National CA</a:t>
          </a:r>
        </a:p>
      </dsp:txBody>
      <dsp:txXfrm>
        <a:off x="2307924" y="450297"/>
        <a:ext cx="1866169" cy="1119701"/>
      </dsp:txXfrm>
    </dsp:sp>
    <dsp:sp modelId="{90DF253C-6CD0-48DF-9EE5-F3746948CE2C}">
      <dsp:nvSpPr>
        <dsp:cNvPr id="0" name=""/>
        <dsp:cNvSpPr/>
      </dsp:nvSpPr>
      <dsp:spPr>
        <a:xfrm>
          <a:off x="6467682" y="964427"/>
          <a:ext cx="398618" cy="91440"/>
        </a:xfrm>
        <a:custGeom>
          <a:avLst/>
          <a:gdLst/>
          <a:ahLst/>
          <a:cxnLst/>
          <a:rect l="0" t="0" r="0" b="0"/>
          <a:pathLst>
            <a:path>
              <a:moveTo>
                <a:pt x="0" y="45720"/>
              </a:moveTo>
              <a:lnTo>
                <a:pt x="398618" y="45720"/>
              </a:lnTo>
            </a:path>
          </a:pathLst>
        </a:custGeom>
        <a:noFill/>
        <a:ln w="6350" cap="flat" cmpd="sng" algn="ctr">
          <a:solidFill>
            <a:schemeClr val="accent4">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it-IT" sz="1400" b="1" kern="1200">
            <a:solidFill>
              <a:schemeClr val="tx1"/>
            </a:solidFill>
            <a:latin typeface="Garamond" panose="02020404030301010803" pitchFamily="18" charset="0"/>
          </a:endParaRPr>
        </a:p>
      </dsp:txBody>
      <dsp:txXfrm>
        <a:off x="6656261" y="1007999"/>
        <a:ext cx="21460" cy="4296"/>
      </dsp:txXfrm>
    </dsp:sp>
    <dsp:sp modelId="{4F73A503-6E68-4B1B-B9BA-665D84713F05}">
      <dsp:nvSpPr>
        <dsp:cNvPr id="0" name=""/>
        <dsp:cNvSpPr/>
      </dsp:nvSpPr>
      <dsp:spPr>
        <a:xfrm>
          <a:off x="4603313" y="450297"/>
          <a:ext cx="1866169" cy="1119701"/>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altLang="it-IT" sz="1200" b="1" kern="1200" dirty="0">
              <a:solidFill>
                <a:schemeClr val="tx1"/>
              </a:solidFill>
              <a:latin typeface="Garamond" panose="02020404030301010803" pitchFamily="18" charset="0"/>
            </a:rPr>
            <a:t>Free allocation </a:t>
          </a:r>
        </a:p>
        <a:p>
          <a:pPr marL="0" lvl="0" indent="0" algn="ctr" defTabSz="533400">
            <a:lnSpc>
              <a:spcPct val="90000"/>
            </a:lnSpc>
            <a:spcBef>
              <a:spcPct val="0"/>
            </a:spcBef>
            <a:spcAft>
              <a:spcPct val="35000"/>
            </a:spcAft>
            <a:buNone/>
          </a:pPr>
          <a:r>
            <a:rPr lang="en-US" altLang="it-IT" sz="1200" b="1" kern="1200" dirty="0">
              <a:solidFill>
                <a:schemeClr val="tx1"/>
              </a:solidFill>
              <a:latin typeface="Garamond" panose="02020404030301010803" pitchFamily="18" charset="0"/>
            </a:rPr>
            <a:t>(changes in 2024)</a:t>
          </a:r>
          <a:endParaRPr lang="en-GB" altLang="it-IT" sz="1200" b="1" kern="1200" dirty="0">
            <a:solidFill>
              <a:schemeClr val="tx1"/>
            </a:solidFill>
            <a:latin typeface="Garamond" panose="02020404030301010803" pitchFamily="18" charset="0"/>
          </a:endParaRPr>
        </a:p>
      </dsp:txBody>
      <dsp:txXfrm>
        <a:off x="4603313" y="450297"/>
        <a:ext cx="1866169" cy="1119701"/>
      </dsp:txXfrm>
    </dsp:sp>
    <dsp:sp modelId="{2EB9C15E-56E7-4F44-9F85-DBF270203FEF}">
      <dsp:nvSpPr>
        <dsp:cNvPr id="0" name=""/>
        <dsp:cNvSpPr/>
      </dsp:nvSpPr>
      <dsp:spPr>
        <a:xfrm>
          <a:off x="8763071" y="964427"/>
          <a:ext cx="398618" cy="91440"/>
        </a:xfrm>
        <a:custGeom>
          <a:avLst/>
          <a:gdLst/>
          <a:ahLst/>
          <a:cxnLst/>
          <a:rect l="0" t="0" r="0" b="0"/>
          <a:pathLst>
            <a:path>
              <a:moveTo>
                <a:pt x="0" y="45720"/>
              </a:moveTo>
              <a:lnTo>
                <a:pt x="398618" y="45720"/>
              </a:lnTo>
            </a:path>
          </a:pathLst>
        </a:custGeom>
        <a:noFill/>
        <a:ln w="6350" cap="flat" cmpd="sng" algn="ctr">
          <a:solidFill>
            <a:schemeClr val="accent5">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it-IT" sz="1400" b="1" kern="1200">
            <a:solidFill>
              <a:schemeClr val="tx1"/>
            </a:solidFill>
            <a:latin typeface="Garamond" panose="02020404030301010803" pitchFamily="18" charset="0"/>
          </a:endParaRPr>
        </a:p>
      </dsp:txBody>
      <dsp:txXfrm>
        <a:off x="8951650" y="1007999"/>
        <a:ext cx="21460" cy="4296"/>
      </dsp:txXfrm>
    </dsp:sp>
    <dsp:sp modelId="{BD8FE9B0-1F59-4747-AA3A-E6D5EC867DB4}">
      <dsp:nvSpPr>
        <dsp:cNvPr id="0" name=""/>
        <dsp:cNvSpPr/>
      </dsp:nvSpPr>
      <dsp:spPr>
        <a:xfrm>
          <a:off x="6898701" y="450297"/>
          <a:ext cx="1866169" cy="1119701"/>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GB" altLang="it-IT" sz="1200" b="1" kern="1200" dirty="0">
              <a:solidFill>
                <a:schemeClr val="tx1"/>
              </a:solidFill>
              <a:latin typeface="Garamond" panose="02020404030301010803" pitchFamily="18" charset="0"/>
            </a:rPr>
            <a:t>Report emissions to the CA Certified by a verifier accredited by the ETS CA </a:t>
          </a:r>
        </a:p>
      </dsp:txBody>
      <dsp:txXfrm>
        <a:off x="6898701" y="450297"/>
        <a:ext cx="1866169" cy="1119701"/>
      </dsp:txXfrm>
    </dsp:sp>
    <dsp:sp modelId="{E3C6A9B3-249F-40BE-B3CA-1DB74C426D6C}">
      <dsp:nvSpPr>
        <dsp:cNvPr id="0" name=""/>
        <dsp:cNvSpPr/>
      </dsp:nvSpPr>
      <dsp:spPr>
        <a:xfrm>
          <a:off x="945621" y="1568198"/>
          <a:ext cx="9181553" cy="398618"/>
        </a:xfrm>
        <a:custGeom>
          <a:avLst/>
          <a:gdLst/>
          <a:ahLst/>
          <a:cxnLst/>
          <a:rect l="0" t="0" r="0" b="0"/>
          <a:pathLst>
            <a:path>
              <a:moveTo>
                <a:pt x="9181553" y="0"/>
              </a:moveTo>
              <a:lnTo>
                <a:pt x="9181553" y="216409"/>
              </a:lnTo>
              <a:lnTo>
                <a:pt x="0" y="216409"/>
              </a:lnTo>
              <a:lnTo>
                <a:pt x="0" y="398618"/>
              </a:lnTo>
            </a:path>
          </a:pathLst>
        </a:custGeom>
        <a:noFill/>
        <a:ln w="6350" cap="flat" cmpd="sng" algn="ctr">
          <a:solidFill>
            <a:schemeClr val="accent6">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it-IT" sz="1400" b="1" kern="1200">
            <a:solidFill>
              <a:schemeClr val="tx1"/>
            </a:solidFill>
            <a:latin typeface="Garamond" panose="02020404030301010803" pitchFamily="18" charset="0"/>
          </a:endParaRPr>
        </a:p>
      </dsp:txBody>
      <dsp:txXfrm>
        <a:off x="5306608" y="1765359"/>
        <a:ext cx="459579" cy="4296"/>
      </dsp:txXfrm>
    </dsp:sp>
    <dsp:sp modelId="{0895EDDF-B627-4CE3-A263-08D67C72DD96}">
      <dsp:nvSpPr>
        <dsp:cNvPr id="0" name=""/>
        <dsp:cNvSpPr/>
      </dsp:nvSpPr>
      <dsp:spPr>
        <a:xfrm>
          <a:off x="9194090" y="450297"/>
          <a:ext cx="1866169" cy="1119701"/>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altLang="it-IT" sz="1200" b="1" kern="1200" dirty="0">
              <a:solidFill>
                <a:schemeClr val="tx1"/>
              </a:solidFill>
              <a:latin typeface="Garamond" panose="02020404030301010803" pitchFamily="18" charset="0"/>
            </a:rPr>
            <a:t>The operator notifies within 60 days any significant modification to the monitoring plan</a:t>
          </a:r>
        </a:p>
      </dsp:txBody>
      <dsp:txXfrm>
        <a:off x="9194090" y="450297"/>
        <a:ext cx="1866169" cy="1119701"/>
      </dsp:txXfrm>
    </dsp:sp>
    <dsp:sp modelId="{900C935F-45D0-4610-B337-7925816F78F5}">
      <dsp:nvSpPr>
        <dsp:cNvPr id="0" name=""/>
        <dsp:cNvSpPr/>
      </dsp:nvSpPr>
      <dsp:spPr>
        <a:xfrm>
          <a:off x="1876905" y="2513348"/>
          <a:ext cx="398618" cy="91440"/>
        </a:xfrm>
        <a:custGeom>
          <a:avLst/>
          <a:gdLst/>
          <a:ahLst/>
          <a:cxnLst/>
          <a:rect l="0" t="0" r="0" b="0"/>
          <a:pathLst>
            <a:path>
              <a:moveTo>
                <a:pt x="0" y="45720"/>
              </a:moveTo>
              <a:lnTo>
                <a:pt x="398618" y="45720"/>
              </a:lnTo>
            </a:path>
          </a:pathLst>
        </a:custGeom>
        <a:noFill/>
        <a:ln w="6350" cap="flat" cmpd="sng" algn="ctr">
          <a:solidFill>
            <a:schemeClr val="accent2">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it-IT" sz="1400" b="1" kern="1200">
            <a:solidFill>
              <a:schemeClr val="tx1"/>
            </a:solidFill>
            <a:latin typeface="Garamond" panose="02020404030301010803" pitchFamily="18" charset="0"/>
          </a:endParaRPr>
        </a:p>
      </dsp:txBody>
      <dsp:txXfrm>
        <a:off x="2065484" y="2556920"/>
        <a:ext cx="21460" cy="4296"/>
      </dsp:txXfrm>
    </dsp:sp>
    <dsp:sp modelId="{266CD662-8371-418D-A7D6-B08963E71748}">
      <dsp:nvSpPr>
        <dsp:cNvPr id="0" name=""/>
        <dsp:cNvSpPr/>
      </dsp:nvSpPr>
      <dsp:spPr>
        <a:xfrm>
          <a:off x="12536" y="1999217"/>
          <a:ext cx="1866169" cy="1119701"/>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altLang="it-IT" sz="1200" b="1" kern="1200" dirty="0">
              <a:solidFill>
                <a:schemeClr val="tx1"/>
              </a:solidFill>
              <a:latin typeface="Garamond" panose="02020404030301010803" pitchFamily="18" charset="0"/>
            </a:rPr>
            <a:t>The operator monitors the data relating to the free EUAs of the plant to which the authorization refers</a:t>
          </a:r>
        </a:p>
      </dsp:txBody>
      <dsp:txXfrm>
        <a:off x="12536" y="1999217"/>
        <a:ext cx="1866169" cy="1119701"/>
      </dsp:txXfrm>
    </dsp:sp>
    <dsp:sp modelId="{1C560FE8-E787-4799-A818-499A5AC648FA}">
      <dsp:nvSpPr>
        <dsp:cNvPr id="0" name=""/>
        <dsp:cNvSpPr/>
      </dsp:nvSpPr>
      <dsp:spPr>
        <a:xfrm>
          <a:off x="4172294" y="2513348"/>
          <a:ext cx="398618" cy="91440"/>
        </a:xfrm>
        <a:custGeom>
          <a:avLst/>
          <a:gdLst/>
          <a:ahLst/>
          <a:cxnLst/>
          <a:rect l="0" t="0" r="0" b="0"/>
          <a:pathLst>
            <a:path>
              <a:moveTo>
                <a:pt x="0" y="45720"/>
              </a:moveTo>
              <a:lnTo>
                <a:pt x="398618" y="45720"/>
              </a:lnTo>
            </a:path>
          </a:pathLst>
        </a:custGeom>
        <a:noFill/>
        <a:ln w="6350" cap="flat" cmpd="sng" algn="ctr">
          <a:solidFill>
            <a:schemeClr val="accent3">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it-IT" sz="1400" b="1" kern="1200">
            <a:solidFill>
              <a:schemeClr val="tx1"/>
            </a:solidFill>
            <a:latin typeface="Garamond" panose="02020404030301010803" pitchFamily="18" charset="0"/>
          </a:endParaRPr>
        </a:p>
      </dsp:txBody>
      <dsp:txXfrm>
        <a:off x="4360873" y="2556920"/>
        <a:ext cx="21460" cy="4296"/>
      </dsp:txXfrm>
    </dsp:sp>
    <dsp:sp modelId="{53AB1054-4CDC-4111-B927-0B4F4EC1615D}">
      <dsp:nvSpPr>
        <dsp:cNvPr id="0" name=""/>
        <dsp:cNvSpPr/>
      </dsp:nvSpPr>
      <dsp:spPr>
        <a:xfrm>
          <a:off x="2307924" y="1999217"/>
          <a:ext cx="1866169" cy="1119701"/>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altLang="it-IT" sz="1200" b="1" kern="1200" dirty="0">
              <a:solidFill>
                <a:schemeClr val="tx1"/>
              </a:solidFill>
              <a:latin typeface="Garamond" panose="02020404030301010803" pitchFamily="18" charset="0"/>
            </a:rPr>
            <a:t>The operator send the monitoring methodology plan the together with the request for new authorization, if an application for free EUAs, or for modification </a:t>
          </a:r>
          <a:endParaRPr lang="en-GB" altLang="it-IT" sz="1200" b="1" kern="1200" dirty="0">
            <a:solidFill>
              <a:schemeClr val="tx1"/>
            </a:solidFill>
            <a:latin typeface="Garamond" panose="02020404030301010803" pitchFamily="18" charset="0"/>
          </a:endParaRPr>
        </a:p>
      </dsp:txBody>
      <dsp:txXfrm>
        <a:off x="2307924" y="1999217"/>
        <a:ext cx="1866169" cy="1119701"/>
      </dsp:txXfrm>
    </dsp:sp>
    <dsp:sp modelId="{CE84DB02-A62A-4D64-BFD9-2D9606BD5F12}">
      <dsp:nvSpPr>
        <dsp:cNvPr id="0" name=""/>
        <dsp:cNvSpPr/>
      </dsp:nvSpPr>
      <dsp:spPr>
        <a:xfrm>
          <a:off x="6467682" y="2513348"/>
          <a:ext cx="398618" cy="91440"/>
        </a:xfrm>
        <a:custGeom>
          <a:avLst/>
          <a:gdLst/>
          <a:ahLst/>
          <a:cxnLst/>
          <a:rect l="0" t="0" r="0" b="0"/>
          <a:pathLst>
            <a:path>
              <a:moveTo>
                <a:pt x="0" y="45720"/>
              </a:moveTo>
              <a:lnTo>
                <a:pt x="398618" y="45720"/>
              </a:lnTo>
            </a:path>
          </a:pathLst>
        </a:custGeom>
        <a:noFill/>
        <a:ln w="6350" cap="flat" cmpd="sng" algn="ctr">
          <a:solidFill>
            <a:schemeClr val="accent4">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it-IT" sz="1400" b="1" kern="1200">
            <a:solidFill>
              <a:schemeClr val="tx1"/>
            </a:solidFill>
            <a:latin typeface="Garamond" panose="02020404030301010803" pitchFamily="18" charset="0"/>
          </a:endParaRPr>
        </a:p>
      </dsp:txBody>
      <dsp:txXfrm>
        <a:off x="6656261" y="2556920"/>
        <a:ext cx="21460" cy="4296"/>
      </dsp:txXfrm>
    </dsp:sp>
    <dsp:sp modelId="{029E4552-FC02-4D1F-BC32-5B318D135E2C}">
      <dsp:nvSpPr>
        <dsp:cNvPr id="0" name=""/>
        <dsp:cNvSpPr/>
      </dsp:nvSpPr>
      <dsp:spPr>
        <a:xfrm>
          <a:off x="4603313" y="1999217"/>
          <a:ext cx="1866169" cy="1119701"/>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altLang="it-IT" sz="1200" b="1" kern="1200" dirty="0">
              <a:solidFill>
                <a:schemeClr val="tx1"/>
              </a:solidFill>
              <a:latin typeface="Garamond" panose="02020404030301010803" pitchFamily="18" charset="0"/>
            </a:rPr>
            <a:t>Installation must comply with cross-compliance requirements of energy audits</a:t>
          </a:r>
          <a:endParaRPr lang="en-GB" altLang="it-IT" sz="1200" b="1" kern="1200" dirty="0">
            <a:solidFill>
              <a:schemeClr val="tx1"/>
            </a:solidFill>
            <a:latin typeface="Garamond" panose="02020404030301010803" pitchFamily="18" charset="0"/>
          </a:endParaRPr>
        </a:p>
      </dsp:txBody>
      <dsp:txXfrm>
        <a:off x="4603313" y="1999217"/>
        <a:ext cx="1866169" cy="1119701"/>
      </dsp:txXfrm>
    </dsp:sp>
    <dsp:sp modelId="{914D67A2-AED4-4AD5-923B-1FA8603892A7}">
      <dsp:nvSpPr>
        <dsp:cNvPr id="0" name=""/>
        <dsp:cNvSpPr/>
      </dsp:nvSpPr>
      <dsp:spPr>
        <a:xfrm>
          <a:off x="8763071" y="2513348"/>
          <a:ext cx="398618" cy="91440"/>
        </a:xfrm>
        <a:custGeom>
          <a:avLst/>
          <a:gdLst/>
          <a:ahLst/>
          <a:cxnLst/>
          <a:rect l="0" t="0" r="0" b="0"/>
          <a:pathLst>
            <a:path>
              <a:moveTo>
                <a:pt x="0" y="45720"/>
              </a:moveTo>
              <a:lnTo>
                <a:pt x="398618" y="45720"/>
              </a:lnTo>
            </a:path>
          </a:pathLst>
        </a:custGeom>
        <a:noFill/>
        <a:ln w="6350" cap="flat" cmpd="sng" algn="ctr">
          <a:solidFill>
            <a:schemeClr val="accent5">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it-IT" sz="1400" b="1" kern="1200">
            <a:solidFill>
              <a:schemeClr val="tx1"/>
            </a:solidFill>
            <a:latin typeface="Garamond" panose="02020404030301010803" pitchFamily="18" charset="0"/>
          </a:endParaRPr>
        </a:p>
      </dsp:txBody>
      <dsp:txXfrm>
        <a:off x="8951650" y="2556920"/>
        <a:ext cx="21460" cy="4296"/>
      </dsp:txXfrm>
    </dsp:sp>
    <dsp:sp modelId="{DD1C6FB2-E7D4-4E90-AA76-63E2E86EEC0F}">
      <dsp:nvSpPr>
        <dsp:cNvPr id="0" name=""/>
        <dsp:cNvSpPr/>
      </dsp:nvSpPr>
      <dsp:spPr>
        <a:xfrm>
          <a:off x="6898701" y="1999217"/>
          <a:ext cx="1866169" cy="1119701"/>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altLang="it-IT" sz="1200" b="1" kern="1200" dirty="0">
              <a:solidFill>
                <a:schemeClr val="tx1"/>
              </a:solidFill>
              <a:latin typeface="Garamond" panose="02020404030301010803" pitchFamily="18" charset="0"/>
            </a:rPr>
            <a:t>Have to establish a </a:t>
          </a:r>
          <a:r>
            <a:rPr lang="en-US" altLang="it-IT" sz="1200" b="1" kern="1200" dirty="0" err="1">
              <a:solidFill>
                <a:schemeClr val="tx1"/>
              </a:solidFill>
              <a:latin typeface="Garamond" panose="02020404030301010803" pitchFamily="18" charset="0"/>
            </a:rPr>
            <a:t>decarbonisation</a:t>
          </a:r>
          <a:r>
            <a:rPr lang="en-US" altLang="it-IT" sz="1200" b="1" kern="1200" dirty="0">
              <a:solidFill>
                <a:schemeClr val="tx1"/>
              </a:solidFill>
              <a:latin typeface="Garamond" panose="02020404030301010803" pitchFamily="18" charset="0"/>
            </a:rPr>
            <a:t> plan</a:t>
          </a:r>
          <a:endParaRPr lang="it-IT" altLang="it-IT" sz="1200" b="1" kern="1200" dirty="0">
            <a:solidFill>
              <a:schemeClr val="tx1"/>
            </a:solidFill>
            <a:latin typeface="Garamond" panose="02020404030301010803" pitchFamily="18" charset="0"/>
          </a:endParaRPr>
        </a:p>
      </dsp:txBody>
      <dsp:txXfrm>
        <a:off x="6898701" y="1999217"/>
        <a:ext cx="1866169" cy="1119701"/>
      </dsp:txXfrm>
    </dsp:sp>
    <dsp:sp modelId="{3502A29C-6BBE-40DC-888C-81F2FC7364A6}">
      <dsp:nvSpPr>
        <dsp:cNvPr id="0" name=""/>
        <dsp:cNvSpPr/>
      </dsp:nvSpPr>
      <dsp:spPr>
        <a:xfrm>
          <a:off x="945621" y="3117119"/>
          <a:ext cx="9181553" cy="398618"/>
        </a:xfrm>
        <a:custGeom>
          <a:avLst/>
          <a:gdLst/>
          <a:ahLst/>
          <a:cxnLst/>
          <a:rect l="0" t="0" r="0" b="0"/>
          <a:pathLst>
            <a:path>
              <a:moveTo>
                <a:pt x="9181553" y="0"/>
              </a:moveTo>
              <a:lnTo>
                <a:pt x="9181553" y="216409"/>
              </a:lnTo>
              <a:lnTo>
                <a:pt x="0" y="216409"/>
              </a:lnTo>
              <a:lnTo>
                <a:pt x="0" y="398618"/>
              </a:lnTo>
            </a:path>
          </a:pathLst>
        </a:custGeom>
        <a:noFill/>
        <a:ln w="6350" cap="flat" cmpd="sng" algn="ctr">
          <a:solidFill>
            <a:schemeClr val="accent6">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it-IT" sz="1400" b="1" kern="1200">
            <a:solidFill>
              <a:schemeClr val="tx1"/>
            </a:solidFill>
            <a:latin typeface="Garamond" panose="02020404030301010803" pitchFamily="18" charset="0"/>
          </a:endParaRPr>
        </a:p>
      </dsp:txBody>
      <dsp:txXfrm>
        <a:off x="5306608" y="3314280"/>
        <a:ext cx="459579" cy="4296"/>
      </dsp:txXfrm>
    </dsp:sp>
    <dsp:sp modelId="{42E678C6-0041-4C72-B97F-332AC5A87FF7}">
      <dsp:nvSpPr>
        <dsp:cNvPr id="0" name=""/>
        <dsp:cNvSpPr/>
      </dsp:nvSpPr>
      <dsp:spPr>
        <a:xfrm>
          <a:off x="9194090" y="1999217"/>
          <a:ext cx="1866169" cy="1119701"/>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GB" altLang="it-IT" sz="1200" b="1" kern="1200" dirty="0">
              <a:solidFill>
                <a:schemeClr val="tx1"/>
              </a:solidFill>
              <a:latin typeface="Garamond" panose="02020404030301010803" pitchFamily="18" charset="0"/>
            </a:rPr>
            <a:t>Positive annual </a:t>
          </a:r>
          <a:r>
            <a:rPr lang="en-US" altLang="it-IT" sz="1200" b="1" kern="1200" dirty="0">
              <a:solidFill>
                <a:schemeClr val="tx1"/>
              </a:solidFill>
              <a:latin typeface="Garamond" panose="02020404030301010803" pitchFamily="18" charset="0"/>
            </a:rPr>
            <a:t>reports on production data to CA for the adjustments to the volume of free allocation</a:t>
          </a:r>
          <a:endParaRPr lang="en-GB" altLang="it-IT" sz="1200" b="1" kern="1200" dirty="0">
            <a:solidFill>
              <a:schemeClr val="tx1"/>
            </a:solidFill>
            <a:latin typeface="Garamond" panose="02020404030301010803" pitchFamily="18" charset="0"/>
          </a:endParaRPr>
        </a:p>
      </dsp:txBody>
      <dsp:txXfrm>
        <a:off x="9194090" y="1999217"/>
        <a:ext cx="1866169" cy="1119701"/>
      </dsp:txXfrm>
    </dsp:sp>
    <dsp:sp modelId="{5E1ECF37-5218-46E1-A3E6-542639BF0AFA}">
      <dsp:nvSpPr>
        <dsp:cNvPr id="0" name=""/>
        <dsp:cNvSpPr/>
      </dsp:nvSpPr>
      <dsp:spPr>
        <a:xfrm>
          <a:off x="1876905" y="4062269"/>
          <a:ext cx="398618" cy="91440"/>
        </a:xfrm>
        <a:custGeom>
          <a:avLst/>
          <a:gdLst/>
          <a:ahLst/>
          <a:cxnLst/>
          <a:rect l="0" t="0" r="0" b="0"/>
          <a:pathLst>
            <a:path>
              <a:moveTo>
                <a:pt x="0" y="45720"/>
              </a:moveTo>
              <a:lnTo>
                <a:pt x="398618" y="45720"/>
              </a:lnTo>
            </a:path>
          </a:pathLst>
        </a:custGeom>
        <a:noFill/>
        <a:ln w="6350" cap="flat" cmpd="sng" algn="ctr">
          <a:solidFill>
            <a:schemeClr val="accent2">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it-IT" sz="1400" b="1" kern="1200">
            <a:solidFill>
              <a:schemeClr val="tx1"/>
            </a:solidFill>
            <a:latin typeface="Garamond" panose="02020404030301010803" pitchFamily="18" charset="0"/>
          </a:endParaRPr>
        </a:p>
      </dsp:txBody>
      <dsp:txXfrm>
        <a:off x="2065484" y="4105840"/>
        <a:ext cx="21460" cy="4296"/>
      </dsp:txXfrm>
    </dsp:sp>
    <dsp:sp modelId="{3AFB0B79-818D-4B5A-8A15-BADAB14C0B59}">
      <dsp:nvSpPr>
        <dsp:cNvPr id="0" name=""/>
        <dsp:cNvSpPr/>
      </dsp:nvSpPr>
      <dsp:spPr>
        <a:xfrm>
          <a:off x="12536" y="3548138"/>
          <a:ext cx="1866169" cy="1119701"/>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GB" altLang="it-IT" sz="1200" b="1" kern="1200" dirty="0">
              <a:solidFill>
                <a:schemeClr val="tx1"/>
              </a:solidFill>
              <a:latin typeface="Garamond" panose="02020404030301010803" pitchFamily="18" charset="0"/>
            </a:rPr>
            <a:t>Return CO2 emission allowances equal to its real emissions</a:t>
          </a:r>
        </a:p>
      </dsp:txBody>
      <dsp:txXfrm>
        <a:off x="12536" y="3548138"/>
        <a:ext cx="1866169" cy="1119701"/>
      </dsp:txXfrm>
    </dsp:sp>
    <dsp:sp modelId="{AE19F60D-6E92-4614-A3F8-59BEC255AA6F}">
      <dsp:nvSpPr>
        <dsp:cNvPr id="0" name=""/>
        <dsp:cNvSpPr/>
      </dsp:nvSpPr>
      <dsp:spPr>
        <a:xfrm>
          <a:off x="4172294" y="4062269"/>
          <a:ext cx="398618" cy="91440"/>
        </a:xfrm>
        <a:custGeom>
          <a:avLst/>
          <a:gdLst/>
          <a:ahLst/>
          <a:cxnLst/>
          <a:rect l="0" t="0" r="0" b="0"/>
          <a:pathLst>
            <a:path>
              <a:moveTo>
                <a:pt x="0" y="45720"/>
              </a:moveTo>
              <a:lnTo>
                <a:pt x="398618" y="45720"/>
              </a:lnTo>
            </a:path>
          </a:pathLst>
        </a:custGeom>
        <a:noFill/>
        <a:ln w="6350" cap="flat" cmpd="sng" algn="ctr">
          <a:solidFill>
            <a:schemeClr val="accent3">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it-IT" sz="500" kern="1200"/>
        </a:p>
      </dsp:txBody>
      <dsp:txXfrm>
        <a:off x="4360873" y="4105840"/>
        <a:ext cx="21460" cy="4296"/>
      </dsp:txXfrm>
    </dsp:sp>
    <dsp:sp modelId="{4C1317CA-3F72-4F12-BC07-BEFC4C5C08CC}">
      <dsp:nvSpPr>
        <dsp:cNvPr id="0" name=""/>
        <dsp:cNvSpPr/>
      </dsp:nvSpPr>
      <dsp:spPr>
        <a:xfrm>
          <a:off x="2307924" y="3548138"/>
          <a:ext cx="1866169" cy="1119701"/>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altLang="it-IT" sz="1200" b="1" kern="1200" dirty="0">
              <a:solidFill>
                <a:schemeClr val="tx1"/>
              </a:solidFill>
              <a:latin typeface="Garamond" panose="02020404030301010803" pitchFamily="18" charset="0"/>
            </a:rPr>
            <a:t>The application for free EUAs</a:t>
          </a:r>
          <a:endParaRPr lang="en-GB" altLang="it-IT" sz="1200" b="1" kern="1200" dirty="0">
            <a:solidFill>
              <a:schemeClr val="tx1"/>
            </a:solidFill>
            <a:latin typeface="Garamond" panose="02020404030301010803" pitchFamily="18" charset="0"/>
          </a:endParaRPr>
        </a:p>
      </dsp:txBody>
      <dsp:txXfrm>
        <a:off x="2307924" y="3548138"/>
        <a:ext cx="1866169" cy="1119701"/>
      </dsp:txXfrm>
    </dsp:sp>
    <dsp:sp modelId="{F85DE15D-B87C-4C13-9793-5AE7071227B4}">
      <dsp:nvSpPr>
        <dsp:cNvPr id="0" name=""/>
        <dsp:cNvSpPr/>
      </dsp:nvSpPr>
      <dsp:spPr>
        <a:xfrm>
          <a:off x="6467682" y="4062269"/>
          <a:ext cx="398618" cy="91440"/>
        </a:xfrm>
        <a:custGeom>
          <a:avLst/>
          <a:gdLst/>
          <a:ahLst/>
          <a:cxnLst/>
          <a:rect l="0" t="0" r="0" b="0"/>
          <a:pathLst>
            <a:path>
              <a:moveTo>
                <a:pt x="0" y="45720"/>
              </a:moveTo>
              <a:lnTo>
                <a:pt x="398618" y="45720"/>
              </a:lnTo>
            </a:path>
          </a:pathLst>
        </a:custGeom>
        <a:noFill/>
        <a:ln w="6350" cap="flat" cmpd="sng" algn="ctr">
          <a:solidFill>
            <a:schemeClr val="accent4">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it-IT" sz="500" kern="1200"/>
        </a:p>
      </dsp:txBody>
      <dsp:txXfrm>
        <a:off x="6656261" y="4105840"/>
        <a:ext cx="21460" cy="4296"/>
      </dsp:txXfrm>
    </dsp:sp>
    <dsp:sp modelId="{1E60962E-79F5-45F0-96DB-45583FDEF822}">
      <dsp:nvSpPr>
        <dsp:cNvPr id="0" name=""/>
        <dsp:cNvSpPr/>
      </dsp:nvSpPr>
      <dsp:spPr>
        <a:xfrm>
          <a:off x="4603313" y="3548138"/>
          <a:ext cx="1866169" cy="1119701"/>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altLang="it-IT" sz="1200" b="1" kern="1200" dirty="0">
              <a:solidFill>
                <a:schemeClr val="tx1"/>
              </a:solidFill>
              <a:latin typeface="Garamond" panose="02020404030301010803" pitchFamily="18" charset="0"/>
            </a:rPr>
            <a:t>Return of excess free allowances</a:t>
          </a:r>
          <a:endParaRPr lang="en-GB" altLang="it-IT" sz="1200" b="1" kern="1200" dirty="0">
            <a:solidFill>
              <a:schemeClr val="tx1"/>
            </a:solidFill>
            <a:latin typeface="Garamond" panose="02020404030301010803" pitchFamily="18" charset="0"/>
          </a:endParaRPr>
        </a:p>
      </dsp:txBody>
      <dsp:txXfrm>
        <a:off x="4603313" y="3548138"/>
        <a:ext cx="1866169" cy="1119701"/>
      </dsp:txXfrm>
    </dsp:sp>
    <dsp:sp modelId="{D21389F7-BCEB-42CE-84A0-45844BF02B0F}">
      <dsp:nvSpPr>
        <dsp:cNvPr id="0" name=""/>
        <dsp:cNvSpPr/>
      </dsp:nvSpPr>
      <dsp:spPr>
        <a:xfrm>
          <a:off x="8763071" y="4062269"/>
          <a:ext cx="398618" cy="91440"/>
        </a:xfrm>
        <a:custGeom>
          <a:avLst/>
          <a:gdLst/>
          <a:ahLst/>
          <a:cxnLst/>
          <a:rect l="0" t="0" r="0" b="0"/>
          <a:pathLst>
            <a:path>
              <a:moveTo>
                <a:pt x="0" y="45720"/>
              </a:moveTo>
              <a:lnTo>
                <a:pt x="398618" y="45720"/>
              </a:lnTo>
            </a:path>
          </a:pathLst>
        </a:custGeom>
        <a:noFill/>
        <a:ln w="6350" cap="flat" cmpd="sng" algn="ctr">
          <a:solidFill>
            <a:schemeClr val="accent5">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it-IT" sz="500" kern="1200"/>
        </a:p>
      </dsp:txBody>
      <dsp:txXfrm>
        <a:off x="8951650" y="4105840"/>
        <a:ext cx="21460" cy="4296"/>
      </dsp:txXfrm>
    </dsp:sp>
    <dsp:sp modelId="{3A377757-0B5B-4400-9171-16812FAEFFF0}">
      <dsp:nvSpPr>
        <dsp:cNvPr id="0" name=""/>
        <dsp:cNvSpPr/>
      </dsp:nvSpPr>
      <dsp:spPr>
        <a:xfrm>
          <a:off x="6898701" y="3548138"/>
          <a:ext cx="1866169" cy="1119701"/>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GB" altLang="it-IT" sz="1200" b="1" kern="1200" dirty="0">
              <a:solidFill>
                <a:schemeClr val="tx1"/>
              </a:solidFill>
              <a:latin typeface="Garamond" panose="02020404030301010803" pitchFamily="18" charset="0"/>
            </a:rPr>
            <a:t>Submission of </a:t>
          </a:r>
          <a:r>
            <a:rPr lang="en-GB" altLang="it-IT" sz="1200" b="1" kern="1200" dirty="0" err="1">
              <a:solidFill>
                <a:schemeClr val="tx1"/>
              </a:solidFill>
              <a:latin typeface="Garamond" panose="02020404030301010803" pitchFamily="18" charset="0"/>
            </a:rPr>
            <a:t>Nims</a:t>
          </a:r>
          <a:r>
            <a:rPr lang="en-GB" altLang="it-IT" sz="1200" b="1" kern="1200" dirty="0">
              <a:solidFill>
                <a:schemeClr val="tx1"/>
              </a:solidFill>
              <a:latin typeface="Garamond" panose="02020404030301010803" pitchFamily="18" charset="0"/>
            </a:rPr>
            <a:t> 09/2019 and thereafter every 5 years</a:t>
          </a:r>
        </a:p>
      </dsp:txBody>
      <dsp:txXfrm>
        <a:off x="6898701" y="3548138"/>
        <a:ext cx="1866169" cy="1119701"/>
      </dsp:txXfrm>
    </dsp:sp>
    <dsp:sp modelId="{C74FD3EB-7E23-4DC9-9D70-74A1D12CECA7}">
      <dsp:nvSpPr>
        <dsp:cNvPr id="0" name=""/>
        <dsp:cNvSpPr/>
      </dsp:nvSpPr>
      <dsp:spPr>
        <a:xfrm>
          <a:off x="9194090" y="3548138"/>
          <a:ext cx="1866169" cy="1119701"/>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altLang="it-IT" sz="1200" b="1" kern="1200" dirty="0">
              <a:solidFill>
                <a:schemeClr val="tx1"/>
              </a:solidFill>
              <a:latin typeface="Garamond" panose="02020404030301010803" pitchFamily="18" charset="0"/>
            </a:rPr>
            <a:t>The operator keeps all documentation of all data</a:t>
          </a:r>
          <a:endParaRPr lang="en-GB" altLang="it-IT" sz="1200" b="1" kern="1200" dirty="0">
            <a:solidFill>
              <a:schemeClr val="tx1"/>
            </a:solidFill>
            <a:latin typeface="Garamond" panose="02020404030301010803" pitchFamily="18" charset="0"/>
          </a:endParaRPr>
        </a:p>
      </dsp:txBody>
      <dsp:txXfrm>
        <a:off x="9194090" y="3548138"/>
        <a:ext cx="1866169" cy="1119701"/>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layout11.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12.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0.06818</cdr:x>
      <cdr:y>0.00935</cdr:y>
    </cdr:from>
    <cdr:to>
      <cdr:x>0.99399</cdr:x>
      <cdr:y>0.40503</cdr:y>
    </cdr:to>
    <cdr:grpSp>
      <cdr:nvGrpSpPr>
        <cdr:cNvPr id="13" name="Group 12">
          <a:extLst xmlns:a="http://schemas.openxmlformats.org/drawingml/2006/main">
            <a:ext uri="{FF2B5EF4-FFF2-40B4-BE49-F238E27FC236}">
              <a16:creationId xmlns:a16="http://schemas.microsoft.com/office/drawing/2014/main" id="{406040C5-F7DF-4F5E-1D2E-BCF887B48934}"/>
            </a:ext>
          </a:extLst>
        </cdr:cNvPr>
        <cdr:cNvGrpSpPr/>
      </cdr:nvGrpSpPr>
      <cdr:grpSpPr>
        <a:xfrm xmlns:a="http://schemas.openxmlformats.org/drawingml/2006/main">
          <a:off x="706029" y="44539"/>
          <a:ext cx="9587103" cy="1884820"/>
          <a:chOff x="604299" y="23854"/>
          <a:chExt cx="8205745" cy="1009816"/>
        </a:xfrm>
      </cdr:grpSpPr>
      <cdr:sp macro="" textlink="">
        <cdr:nvSpPr>
          <cdr:cNvPr id="3" name="Text Box 2"/>
          <cdr:cNvSpPr txBox="1"/>
        </cdr:nvSpPr>
        <cdr:spPr>
          <a:xfrm xmlns:a="http://schemas.openxmlformats.org/drawingml/2006/main">
            <a:off x="604299" y="31806"/>
            <a:ext cx="803082" cy="397564"/>
          </a:xfrm>
          <a:prstGeom xmlns:a="http://schemas.openxmlformats.org/drawingml/2006/main" prst="rect">
            <a:avLst/>
          </a:prstGeom>
          <a:solidFill xmlns:a="http://schemas.openxmlformats.org/drawingml/2006/main">
            <a:schemeClr val="bg2"/>
          </a:solidFill>
        </cdr:spPr>
        <cdr:style>
          <a:lnRef xmlns:a="http://schemas.openxmlformats.org/drawingml/2006/main" idx="2">
            <a:schemeClr val="dk1"/>
          </a:lnRef>
          <a:fillRef xmlns:a="http://schemas.openxmlformats.org/drawingml/2006/main" idx="1">
            <a:schemeClr val="lt1"/>
          </a:fillRef>
          <a:effectRef xmlns:a="http://schemas.openxmlformats.org/drawingml/2006/main" idx="0">
            <a:schemeClr val="dk1"/>
          </a:effectRef>
          <a:fontRef xmlns:a="http://schemas.openxmlformats.org/drawingml/2006/main" idx="minor">
            <a:schemeClr val="dk1"/>
          </a:fontRef>
        </cdr:style>
        <cdr:txBody>
          <a:bodyPr xmlns:a="http://schemas.openxmlformats.org/drawingml/2006/main" vertOverflow="clip" wrap="square" rtlCol="0" anchor="ctr"/>
          <a:lstStyle xmlns:a="http://schemas.openxmlformats.org/drawingml/2006/main"/>
          <a:p xmlns:a="http://schemas.openxmlformats.org/drawingml/2006/main">
            <a:pPr algn="ctr"/>
            <a:r>
              <a:rPr lang="en-IE" sz="900" b="0" dirty="0"/>
              <a:t>2005:</a:t>
            </a:r>
          </a:p>
          <a:p xmlns:a="http://schemas.openxmlformats.org/drawingml/2006/main">
            <a:pPr algn="ctr"/>
            <a:r>
              <a:rPr lang="en-IE" sz="900" b="1" dirty="0"/>
              <a:t>2.3</a:t>
            </a:r>
            <a:r>
              <a:rPr lang="en-IE" sz="900" b="1" baseline="0" dirty="0"/>
              <a:t> billion</a:t>
            </a:r>
            <a:endParaRPr lang="en-IE" sz="900" b="1" dirty="0"/>
          </a:p>
        </cdr:txBody>
      </cdr:sp>
      <cdr:sp macro="" textlink="">
        <cdr:nvSpPr>
          <cdr:cNvPr id="4" name="Text Box 3"/>
          <cdr:cNvSpPr txBox="1"/>
        </cdr:nvSpPr>
        <cdr:spPr>
          <a:xfrm xmlns:a="http://schemas.openxmlformats.org/drawingml/2006/main">
            <a:off x="1550504" y="31805"/>
            <a:ext cx="1359673" cy="389614"/>
          </a:xfrm>
          <a:prstGeom xmlns:a="http://schemas.openxmlformats.org/drawingml/2006/main" prst="rect">
            <a:avLst/>
          </a:prstGeom>
          <a:solidFill xmlns:a="http://schemas.openxmlformats.org/drawingml/2006/main">
            <a:schemeClr val="accent2">
              <a:lumMod val="20000"/>
              <a:lumOff val="80000"/>
            </a:schemeClr>
          </a:solidFill>
        </cdr:spPr>
        <cdr:style>
          <a:lnRef xmlns:a="http://schemas.openxmlformats.org/drawingml/2006/main" idx="2">
            <a:schemeClr val="accent2"/>
          </a:lnRef>
          <a:fillRef xmlns:a="http://schemas.openxmlformats.org/drawingml/2006/main" idx="1">
            <a:schemeClr val="lt1"/>
          </a:fillRef>
          <a:effectRef xmlns:a="http://schemas.openxmlformats.org/drawingml/2006/main" idx="0">
            <a:schemeClr val="accent2"/>
          </a:effectRef>
          <a:fontRef xmlns:a="http://schemas.openxmlformats.org/drawingml/2006/main" idx="minor">
            <a:schemeClr val="dk1"/>
          </a:fontRef>
        </cdr:style>
        <cdr:txBody>
          <a:bodyPr xmlns:a="http://schemas.openxmlformats.org/drawingml/2006/main" vertOverflow="clip" wrap="square" rtlCol="0" anchor="ctr"/>
          <a:lstStyle xmlns:a="http://schemas.openxmlformats.org/drawingml/2006/main"/>
          <a:p xmlns:a="http://schemas.openxmlformats.org/drawingml/2006/main">
            <a:pPr algn="ctr"/>
            <a:r>
              <a:rPr lang="en-IE" sz="900" dirty="0"/>
              <a:t>2008-12 average:</a:t>
            </a:r>
            <a:r>
              <a:rPr lang="en-IE" sz="900" baseline="0" dirty="0"/>
              <a:t> </a:t>
            </a:r>
          </a:p>
          <a:p xmlns:a="http://schemas.openxmlformats.org/drawingml/2006/main">
            <a:pPr algn="ctr"/>
            <a:r>
              <a:rPr lang="en-IE" sz="900" b="1" baseline="0" dirty="0"/>
              <a:t>2.2 billion</a:t>
            </a:r>
            <a:endParaRPr lang="en-IE" sz="900" b="1" dirty="0"/>
          </a:p>
        </cdr:txBody>
      </cdr:sp>
      <cdr:sp macro="" textlink="">
        <cdr:nvSpPr>
          <cdr:cNvPr id="6" name="Text Box 5"/>
          <cdr:cNvSpPr txBox="1"/>
        </cdr:nvSpPr>
        <cdr:spPr>
          <a:xfrm xmlns:a="http://schemas.openxmlformats.org/drawingml/2006/main">
            <a:off x="2830663" y="381663"/>
            <a:ext cx="755375" cy="389614"/>
          </a:xfrm>
          <a:prstGeom xmlns:a="http://schemas.openxmlformats.org/drawingml/2006/main" prst="rect">
            <a:avLst/>
          </a:prstGeom>
          <a:solidFill xmlns:a="http://schemas.openxmlformats.org/drawingml/2006/main">
            <a:schemeClr val="accent6">
              <a:lumMod val="20000"/>
              <a:lumOff val="80000"/>
            </a:schemeClr>
          </a:solidFill>
        </cdr:spPr>
        <cdr:style>
          <a:lnRef xmlns:a="http://schemas.openxmlformats.org/drawingml/2006/main" idx="2">
            <a:schemeClr val="accent6"/>
          </a:lnRef>
          <a:fillRef xmlns:a="http://schemas.openxmlformats.org/drawingml/2006/main" idx="1">
            <a:schemeClr val="lt1"/>
          </a:fillRef>
          <a:effectRef xmlns:a="http://schemas.openxmlformats.org/drawingml/2006/main" idx="0">
            <a:schemeClr val="accent6"/>
          </a:effectRef>
          <a:fontRef xmlns:a="http://schemas.openxmlformats.org/drawingml/2006/main" idx="minor">
            <a:schemeClr val="dk1"/>
          </a:fontRef>
        </cdr:style>
        <cdr:txBody>
          <a:bodyPr xmlns:a="http://schemas.openxmlformats.org/drawingml/2006/main" vertOverflow="clip" wrap="square" rtlCol="0" anchor="ctr"/>
          <a:lstStyle xmlns:a="http://schemas.openxmlformats.org/drawingml/2006/main"/>
          <a:p xmlns:a="http://schemas.openxmlformats.org/drawingml/2006/main">
            <a:pPr algn="ctr"/>
            <a:r>
              <a:rPr lang="en-IE" sz="900">
                <a:latin typeface="Times New Roman" panose="02020603050405020304" pitchFamily="18" charset="0"/>
                <a:cs typeface="Times New Roman" panose="02020603050405020304" pitchFamily="18" charset="0"/>
              </a:rPr>
              <a:t>2013: </a:t>
            </a:r>
          </a:p>
          <a:p xmlns:a="http://schemas.openxmlformats.org/drawingml/2006/main">
            <a:pPr algn="ctr"/>
            <a:r>
              <a:rPr lang="en-IE" sz="900" b="1">
                <a:latin typeface="Times New Roman" panose="02020603050405020304" pitchFamily="18" charset="0"/>
                <a:cs typeface="Times New Roman" panose="02020603050405020304" pitchFamily="18" charset="0"/>
              </a:rPr>
              <a:t>2.1 billion</a:t>
            </a:r>
          </a:p>
        </cdr:txBody>
      </cdr:sp>
      <cdr:sp macro="" textlink="">
        <cdr:nvSpPr>
          <cdr:cNvPr id="7" name="Text Box 6"/>
          <cdr:cNvSpPr txBox="1"/>
        </cdr:nvSpPr>
        <cdr:spPr>
          <a:xfrm xmlns:a="http://schemas.openxmlformats.org/drawingml/2006/main">
            <a:off x="4738978" y="373711"/>
            <a:ext cx="1383528" cy="540689"/>
          </a:xfrm>
          <a:prstGeom xmlns:a="http://schemas.openxmlformats.org/drawingml/2006/main" prst="rect">
            <a:avLst/>
          </a:prstGeom>
          <a:solidFill xmlns:a="http://schemas.openxmlformats.org/drawingml/2006/main">
            <a:schemeClr val="accent6">
              <a:lumMod val="20000"/>
              <a:lumOff val="80000"/>
            </a:schemeClr>
          </a:solidFill>
        </cdr:spPr>
        <cdr:style>
          <a:lnRef xmlns:a="http://schemas.openxmlformats.org/drawingml/2006/main" idx="2">
            <a:schemeClr val="accent6"/>
          </a:lnRef>
          <a:fillRef xmlns:a="http://schemas.openxmlformats.org/drawingml/2006/main" idx="1">
            <a:schemeClr val="lt1"/>
          </a:fillRef>
          <a:effectRef xmlns:a="http://schemas.openxmlformats.org/drawingml/2006/main" idx="0">
            <a:schemeClr val="accent6"/>
          </a:effectRef>
          <a:fontRef xmlns:a="http://schemas.openxmlformats.org/drawingml/2006/main" idx="minor">
            <a:schemeClr val="dk1"/>
          </a:fontRef>
        </cdr:style>
        <cdr:txBody>
          <a:bodyPr xmlns:a="http://schemas.openxmlformats.org/drawingml/2006/main" vertOverflow="clip" wrap="square" rtlCol="0" anchor="ctr"/>
          <a:lstStyle xmlns:a="http://schemas.openxmlformats.org/drawingml/2006/main"/>
          <a:p xmlns:a="http://schemas.openxmlformats.org/drawingml/2006/main">
            <a:pPr algn="ctr"/>
            <a:r>
              <a:rPr lang="en-IE" sz="900" dirty="0">
                <a:latin typeface="Times New Roman" panose="02020603050405020304" pitchFamily="18" charset="0"/>
                <a:cs typeface="Times New Roman" panose="02020603050405020304" pitchFamily="18" charset="0"/>
              </a:rPr>
              <a:t>2020: </a:t>
            </a:r>
          </a:p>
          <a:p xmlns:a="http://schemas.openxmlformats.org/drawingml/2006/main">
            <a:pPr algn="ctr"/>
            <a:r>
              <a:rPr lang="en-IE" sz="900" b="1" dirty="0">
                <a:latin typeface="Times New Roman" panose="02020603050405020304" pitchFamily="18" charset="0"/>
                <a:cs typeface="Times New Roman" panose="02020603050405020304" pitchFamily="18" charset="0"/>
              </a:rPr>
              <a:t>1.8</a:t>
            </a:r>
            <a:r>
              <a:rPr lang="en-IE" sz="900" b="1" baseline="0" dirty="0">
                <a:latin typeface="Times New Roman" panose="02020603050405020304" pitchFamily="18" charset="0"/>
                <a:cs typeface="Times New Roman" panose="02020603050405020304" pitchFamily="18" charset="0"/>
              </a:rPr>
              <a:t> billion </a:t>
            </a:r>
          </a:p>
          <a:p xmlns:a="http://schemas.openxmlformats.org/drawingml/2006/main">
            <a:pPr algn="ctr"/>
            <a:r>
              <a:rPr lang="en-IE" sz="900" baseline="0" dirty="0">
                <a:latin typeface="Times New Roman" panose="02020603050405020304" pitchFamily="18" charset="0"/>
                <a:cs typeface="Times New Roman" panose="02020603050405020304" pitchFamily="18" charset="0"/>
              </a:rPr>
              <a:t>(-21% compared to 2005)</a:t>
            </a:r>
            <a:endParaRPr lang="en-IE" sz="900" dirty="0">
              <a:latin typeface="Times New Roman" panose="02020603050405020304" pitchFamily="18" charset="0"/>
              <a:cs typeface="Times New Roman" panose="02020603050405020304" pitchFamily="18" charset="0"/>
            </a:endParaRPr>
          </a:p>
        </cdr:txBody>
      </cdr:sp>
      <cdr:sp macro="" textlink="">
        <cdr:nvSpPr>
          <cdr:cNvPr id="8" name="Text Box 7"/>
          <cdr:cNvSpPr txBox="1"/>
        </cdr:nvSpPr>
        <cdr:spPr>
          <a:xfrm xmlns:a="http://schemas.openxmlformats.org/drawingml/2006/main">
            <a:off x="7710389" y="508884"/>
            <a:ext cx="1099655" cy="524786"/>
          </a:xfrm>
          <a:prstGeom xmlns:a="http://schemas.openxmlformats.org/drawingml/2006/main" prst="rect">
            <a:avLst/>
          </a:prstGeom>
          <a:solidFill xmlns:a="http://schemas.openxmlformats.org/drawingml/2006/main">
            <a:schemeClr val="accent1">
              <a:lumMod val="20000"/>
              <a:lumOff val="80000"/>
            </a:schemeClr>
          </a:solidFill>
        </cdr:spPr>
        <cdr:style>
          <a:lnRef xmlns:a="http://schemas.openxmlformats.org/drawingml/2006/main" idx="2">
            <a:schemeClr val="accent1"/>
          </a:lnRef>
          <a:fillRef xmlns:a="http://schemas.openxmlformats.org/drawingml/2006/main" idx="1">
            <a:schemeClr val="lt1"/>
          </a:fillRef>
          <a:effectRef xmlns:a="http://schemas.openxmlformats.org/drawingml/2006/main" idx="0">
            <a:schemeClr val="accent1"/>
          </a:effectRef>
          <a:fontRef xmlns:a="http://schemas.openxmlformats.org/drawingml/2006/main" idx="minor">
            <a:schemeClr val="dk1"/>
          </a:fontRef>
        </cdr:style>
        <cdr:txBody>
          <a:bodyPr xmlns:a="http://schemas.openxmlformats.org/drawingml/2006/main" vertOverflow="clip" wrap="square" rtlCol="0" anchor="ctr"/>
          <a:lstStyle xmlns:a="http://schemas.openxmlformats.org/drawingml/2006/main"/>
          <a:p xmlns:a="http://schemas.openxmlformats.org/drawingml/2006/main">
            <a:pPr algn="ctr"/>
            <a:r>
              <a:rPr lang="en-IE" sz="900" dirty="0">
                <a:solidFill>
                  <a:schemeClr val="tx1"/>
                </a:solidFill>
                <a:latin typeface="Times New Roman" panose="02020603050405020304" pitchFamily="18" charset="0"/>
                <a:cs typeface="Times New Roman" panose="02020603050405020304" pitchFamily="18" charset="0"/>
              </a:rPr>
              <a:t>2030: </a:t>
            </a:r>
          </a:p>
          <a:p xmlns:a="http://schemas.openxmlformats.org/drawingml/2006/main">
            <a:pPr algn="ctr"/>
            <a:r>
              <a:rPr lang="en-IE" sz="900" b="1" dirty="0">
                <a:solidFill>
                  <a:schemeClr val="tx1"/>
                </a:solidFill>
                <a:latin typeface="Times New Roman" panose="02020603050405020304" pitchFamily="18" charset="0"/>
                <a:cs typeface="Times New Roman" panose="02020603050405020304" pitchFamily="18" charset="0"/>
              </a:rPr>
              <a:t>- 62% </a:t>
            </a:r>
          </a:p>
          <a:p xmlns:a="http://schemas.openxmlformats.org/drawingml/2006/main">
            <a:pPr algn="ctr"/>
            <a:r>
              <a:rPr lang="en-IE" sz="900" dirty="0">
                <a:solidFill>
                  <a:schemeClr val="tx1"/>
                </a:solidFill>
                <a:latin typeface="Times New Roman" panose="02020603050405020304" pitchFamily="18" charset="0"/>
                <a:cs typeface="Times New Roman" panose="02020603050405020304" pitchFamily="18" charset="0"/>
              </a:rPr>
              <a:t>compared to 2005</a:t>
            </a:r>
          </a:p>
        </cdr:txBody>
      </cdr:sp>
      <cdr:sp macro="" textlink="">
        <cdr:nvSpPr>
          <cdr:cNvPr id="9" name="Text Box 8"/>
          <cdr:cNvSpPr txBox="1"/>
        </cdr:nvSpPr>
        <cdr:spPr>
          <a:xfrm xmlns:a="http://schemas.openxmlformats.org/drawingml/2006/main">
            <a:off x="3188474" y="23854"/>
            <a:ext cx="2297926" cy="238540"/>
          </a:xfrm>
          <a:prstGeom xmlns:a="http://schemas.openxmlformats.org/drawingml/2006/main" prst="rect">
            <a:avLst/>
          </a:prstGeom>
          <a:solidFill xmlns:a="http://schemas.openxmlformats.org/drawingml/2006/main">
            <a:schemeClr val="accent4">
              <a:lumMod val="20000"/>
              <a:lumOff val="80000"/>
            </a:schemeClr>
          </a:solidFill>
        </cdr:spPr>
        <cdr:style>
          <a:lnRef xmlns:a="http://schemas.openxmlformats.org/drawingml/2006/main" idx="2">
            <a:schemeClr val="accent4"/>
          </a:lnRef>
          <a:fillRef xmlns:a="http://schemas.openxmlformats.org/drawingml/2006/main" idx="1">
            <a:schemeClr val="lt1"/>
          </a:fillRef>
          <a:effectRef xmlns:a="http://schemas.openxmlformats.org/drawingml/2006/main" idx="0">
            <a:schemeClr val="accent4"/>
          </a:effectRef>
          <a:fontRef xmlns:a="http://schemas.openxmlformats.org/drawingml/2006/main" idx="minor">
            <a:schemeClr val="dk1"/>
          </a:fontRef>
        </cdr:style>
        <cdr:txBody>
          <a:bodyPr xmlns:a="http://schemas.openxmlformats.org/drawingml/2006/main" vertOverflow="clip" wrap="square" rtlCol="0" anchor="ctr"/>
          <a:lstStyle xmlns:a="http://schemas.openxmlformats.org/drawingml/2006/main"/>
          <a:p xmlns:a="http://schemas.openxmlformats.org/drawingml/2006/main">
            <a:pPr algn="ctr"/>
            <a:r>
              <a:rPr lang="en-IE" sz="900">
                <a:latin typeface="Times New Roman" panose="02020603050405020304" pitchFamily="18" charset="0"/>
                <a:cs typeface="Times New Roman" panose="02020603050405020304" pitchFamily="18" charset="0"/>
              </a:rPr>
              <a:t>Cap reduction (2013-20): </a:t>
            </a:r>
            <a:r>
              <a:rPr lang="en-IE" sz="900" b="1">
                <a:latin typeface="Times New Roman" panose="02020603050405020304" pitchFamily="18" charset="0"/>
                <a:cs typeface="Times New Roman" panose="02020603050405020304" pitchFamily="18" charset="0"/>
              </a:rPr>
              <a:t>-1.74%</a:t>
            </a:r>
            <a:r>
              <a:rPr lang="en-IE" sz="900" b="1" baseline="0">
                <a:latin typeface="Times New Roman" panose="02020603050405020304" pitchFamily="18" charset="0"/>
                <a:cs typeface="Times New Roman" panose="02020603050405020304" pitchFamily="18" charset="0"/>
              </a:rPr>
              <a:t> per year</a:t>
            </a:r>
            <a:endParaRPr lang="en-IE" sz="900" b="1">
              <a:latin typeface="Times New Roman" panose="02020603050405020304" pitchFamily="18" charset="0"/>
              <a:cs typeface="Times New Roman" panose="02020603050405020304" pitchFamily="18" charset="0"/>
            </a:endParaRPr>
          </a:p>
        </cdr:txBody>
      </cdr:sp>
      <cdr:sp macro="" textlink="">
        <cdr:nvSpPr>
          <cdr:cNvPr id="10" name="Text Box 1"/>
          <cdr:cNvSpPr txBox="1"/>
        </cdr:nvSpPr>
        <cdr:spPr>
          <a:xfrm xmlns:a="http://schemas.openxmlformats.org/drawingml/2006/main">
            <a:off x="5751884" y="26946"/>
            <a:ext cx="2938891" cy="235447"/>
          </a:xfrm>
          <a:prstGeom xmlns:a="http://schemas.openxmlformats.org/drawingml/2006/main" prst="rect">
            <a:avLst/>
          </a:prstGeom>
          <a:solidFill xmlns:a="http://schemas.openxmlformats.org/drawingml/2006/main">
            <a:schemeClr val="accent4">
              <a:lumMod val="20000"/>
              <a:lumOff val="80000"/>
            </a:schemeClr>
          </a:solidFill>
        </cdr:spPr>
        <cdr:style>
          <a:lnRef xmlns:a="http://schemas.openxmlformats.org/drawingml/2006/main" idx="2">
            <a:schemeClr val="accent4"/>
          </a:lnRef>
          <a:fillRef xmlns:a="http://schemas.openxmlformats.org/drawingml/2006/main" idx="1">
            <a:schemeClr val="lt1"/>
          </a:fillRef>
          <a:effectRef xmlns:a="http://schemas.openxmlformats.org/drawingml/2006/main" idx="0">
            <a:schemeClr val="accent4"/>
          </a:effectRef>
          <a:fontRef xmlns:a="http://schemas.openxmlformats.org/drawingml/2006/main" idx="minor">
            <a:schemeClr val="dk1"/>
          </a:fontRef>
        </cdr:style>
        <cdr:txBody>
          <a:bodyPr xmlns:a="http://schemas.openxmlformats.org/drawingml/2006/main" wrap="square" rtlCol="0" anchor="ctr"/>
          <a:lstStyle xmlns:a="http://schemas.openxmlformats.org/drawingml/2006/main">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xmlns:a="http://schemas.openxmlformats.org/drawingml/2006/main">
            <a:pPr algn="ctr"/>
            <a:r>
              <a:rPr lang="en-IE" sz="900" dirty="0">
                <a:latin typeface="Times New Roman" panose="02020603050405020304" pitchFamily="18" charset="0"/>
                <a:cs typeface="Times New Roman" panose="02020603050405020304" pitchFamily="18" charset="0"/>
              </a:rPr>
              <a:t>Cap reduction (2021-30): </a:t>
            </a:r>
            <a:r>
              <a:rPr lang="en-IE" sz="900" b="1" dirty="0">
                <a:latin typeface="Times New Roman" panose="02020603050405020304" pitchFamily="18" charset="0"/>
                <a:cs typeface="Times New Roman" panose="02020603050405020304" pitchFamily="18" charset="0"/>
              </a:rPr>
              <a:t>-2.2%</a:t>
            </a:r>
            <a:r>
              <a:rPr lang="en-IE" sz="900" b="1" baseline="0" dirty="0">
                <a:latin typeface="Times New Roman" panose="02020603050405020304" pitchFamily="18" charset="0"/>
                <a:cs typeface="Times New Roman" panose="02020603050405020304" pitchFamily="18" charset="0"/>
              </a:rPr>
              <a:t> per year</a:t>
            </a:r>
            <a:endParaRPr lang="en-IE" sz="900" b="1" dirty="0">
              <a:latin typeface="Times New Roman" panose="02020603050405020304" pitchFamily="18" charset="0"/>
              <a:cs typeface="Times New Roman" panose="02020603050405020304" pitchFamily="18" charset="0"/>
            </a:endParaRPr>
          </a:p>
        </cdr:txBody>
      </cdr:sp>
    </cdr:grpSp>
  </cdr:relSizeAnchor>
  <cdr:relSizeAnchor xmlns:cdr="http://schemas.openxmlformats.org/drawingml/2006/chartDrawing">
    <cdr:from>
      <cdr:x>0.64579</cdr:x>
      <cdr:y>0.39182</cdr:y>
    </cdr:from>
    <cdr:to>
      <cdr:x>0.87206</cdr:x>
      <cdr:y>0.54566</cdr:y>
    </cdr:to>
    <cdr:sp macro="" textlink="">
      <cdr:nvSpPr>
        <cdr:cNvPr id="11" name="Elaborazione alternativa 10"/>
        <cdr:cNvSpPr/>
      </cdr:nvSpPr>
      <cdr:spPr>
        <a:xfrm xmlns:a="http://schemas.openxmlformats.org/drawingml/2006/main">
          <a:off x="6857571" y="1892837"/>
          <a:ext cx="2402734" cy="743189"/>
        </a:xfrm>
        <a:prstGeom xmlns:a="http://schemas.openxmlformats.org/drawingml/2006/main" prst="flowChartAlternateProcess">
          <a:avLst/>
        </a:prstGeom>
        <a:solidFill xmlns:a="http://schemas.openxmlformats.org/drawingml/2006/main">
          <a:srgbClr val="FFFF00"/>
        </a:solidFill>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it-I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algn="ctr"/>
          <a:r>
            <a:rPr lang="es-ES" sz="1400" b="1" dirty="0">
              <a:solidFill>
                <a:srgbClr val="C00000"/>
              </a:solidFill>
              <a:latin typeface="Garamond" panose="02020404030301010803" pitchFamily="18" charset="0"/>
            </a:rPr>
            <a:t>ETS 1 cap reduction</a:t>
          </a:r>
        </a:p>
        <a:p xmlns:a="http://schemas.openxmlformats.org/drawingml/2006/main">
          <a:pPr algn="ctr"/>
          <a:r>
            <a:rPr lang="es-ES" sz="1400" b="1" dirty="0">
              <a:solidFill>
                <a:srgbClr val="C00000"/>
              </a:solidFill>
              <a:latin typeface="Garamond" panose="02020404030301010803" pitchFamily="18" charset="0"/>
            </a:rPr>
            <a:t>2024-2027 = 4.3%</a:t>
          </a:r>
        </a:p>
        <a:p xmlns:a="http://schemas.openxmlformats.org/drawingml/2006/main">
          <a:pPr algn="ctr"/>
          <a:r>
            <a:rPr lang="es-ES" sz="1400" b="1" dirty="0">
              <a:solidFill>
                <a:srgbClr val="C00000"/>
              </a:solidFill>
              <a:latin typeface="Garamond" panose="02020404030301010803" pitchFamily="18" charset="0"/>
            </a:rPr>
            <a:t>2028 -2030 = 4.4%</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0C81F0-B9E6-45C0-89BF-99E9ED08071B}" type="datetimeFigureOut">
              <a:rPr lang="en-GB" smtClean="0"/>
              <a:t>23/02/2024</a:t>
            </a:fld>
            <a:endParaRPr lang="en-GB"/>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GB"/>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5E38B9-AB60-4CCD-B9C3-BE2CC18CD3E8}" type="slidenum">
              <a:rPr lang="en-GB" smtClean="0"/>
              <a:t>‹N›</a:t>
            </a:fld>
            <a:endParaRPr lang="en-GB"/>
          </a:p>
        </p:txBody>
      </p:sp>
    </p:spTree>
    <p:extLst>
      <p:ext uri="{BB962C8B-B14F-4D97-AF65-F5344CB8AC3E}">
        <p14:creationId xmlns:p14="http://schemas.microsoft.com/office/powerpoint/2010/main" val="6380623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1186">
              <a:defRPr sz="2000">
                <a:solidFill>
                  <a:schemeClr val="tx1"/>
                </a:solidFill>
                <a:latin typeface="Bell MT" pitchFamily="18" charset="0"/>
              </a:defRPr>
            </a:lvl1pPr>
            <a:lvl2pPr marL="757066" indent="-291179" defTabSz="951186">
              <a:defRPr sz="2000">
                <a:solidFill>
                  <a:schemeClr val="tx1"/>
                </a:solidFill>
                <a:latin typeface="Bell MT" pitchFamily="18" charset="0"/>
              </a:defRPr>
            </a:lvl2pPr>
            <a:lvl3pPr marL="1164717" indent="-232943" defTabSz="951186">
              <a:defRPr sz="2000">
                <a:solidFill>
                  <a:schemeClr val="tx1"/>
                </a:solidFill>
                <a:latin typeface="Bell MT" pitchFamily="18" charset="0"/>
              </a:defRPr>
            </a:lvl3pPr>
            <a:lvl4pPr marL="1630604" indent="-232943" defTabSz="951186">
              <a:defRPr sz="2000">
                <a:solidFill>
                  <a:schemeClr val="tx1"/>
                </a:solidFill>
                <a:latin typeface="Bell MT" pitchFamily="18" charset="0"/>
              </a:defRPr>
            </a:lvl4pPr>
            <a:lvl5pPr marL="2096491" indent="-232943" defTabSz="951186">
              <a:defRPr sz="2000">
                <a:solidFill>
                  <a:schemeClr val="tx1"/>
                </a:solidFill>
                <a:latin typeface="Bell MT" pitchFamily="18" charset="0"/>
              </a:defRPr>
            </a:lvl5pPr>
            <a:lvl6pPr marL="2562377" indent="-232943" algn="ctr" defTabSz="951186" eaLnBrk="0" fontAlgn="base" hangingPunct="0">
              <a:spcBef>
                <a:spcPct val="0"/>
              </a:spcBef>
              <a:spcAft>
                <a:spcPct val="0"/>
              </a:spcAft>
              <a:defRPr sz="2000">
                <a:solidFill>
                  <a:schemeClr val="tx1"/>
                </a:solidFill>
                <a:latin typeface="Bell MT" pitchFamily="18" charset="0"/>
              </a:defRPr>
            </a:lvl6pPr>
            <a:lvl7pPr marL="3028264" indent="-232943" algn="ctr" defTabSz="951186" eaLnBrk="0" fontAlgn="base" hangingPunct="0">
              <a:spcBef>
                <a:spcPct val="0"/>
              </a:spcBef>
              <a:spcAft>
                <a:spcPct val="0"/>
              </a:spcAft>
              <a:defRPr sz="2000">
                <a:solidFill>
                  <a:schemeClr val="tx1"/>
                </a:solidFill>
                <a:latin typeface="Bell MT" pitchFamily="18" charset="0"/>
              </a:defRPr>
            </a:lvl7pPr>
            <a:lvl8pPr marL="3494151" indent="-232943" algn="ctr" defTabSz="951186" eaLnBrk="0" fontAlgn="base" hangingPunct="0">
              <a:spcBef>
                <a:spcPct val="0"/>
              </a:spcBef>
              <a:spcAft>
                <a:spcPct val="0"/>
              </a:spcAft>
              <a:defRPr sz="2000">
                <a:solidFill>
                  <a:schemeClr val="tx1"/>
                </a:solidFill>
                <a:latin typeface="Bell MT" pitchFamily="18" charset="0"/>
              </a:defRPr>
            </a:lvl8pPr>
            <a:lvl9pPr marL="3960038" indent="-232943" algn="ctr" defTabSz="951186" eaLnBrk="0" fontAlgn="base" hangingPunct="0">
              <a:spcBef>
                <a:spcPct val="0"/>
              </a:spcBef>
              <a:spcAft>
                <a:spcPct val="0"/>
              </a:spcAft>
              <a:defRPr sz="2000">
                <a:solidFill>
                  <a:schemeClr val="tx1"/>
                </a:solidFill>
                <a:latin typeface="Bell MT" pitchFamily="18" charset="0"/>
              </a:defRPr>
            </a:lvl9pPr>
          </a:lstStyle>
          <a:p>
            <a:pPr marL="0" marR="0" lvl="0" indent="0" algn="r" defTabSz="951186" rtl="0" eaLnBrk="1" fontAlgn="auto" latinLnBrk="0" hangingPunct="1">
              <a:lnSpc>
                <a:spcPct val="100000"/>
              </a:lnSpc>
              <a:spcBef>
                <a:spcPts val="0"/>
              </a:spcBef>
              <a:spcAft>
                <a:spcPts val="0"/>
              </a:spcAft>
              <a:buClrTx/>
              <a:buSzTx/>
              <a:buFontTx/>
              <a:buNone/>
              <a:tabLst/>
              <a:defRPr/>
            </a:pPr>
            <a:fld id="{8A615A72-0FC7-4663-828E-FF4A3D2D7D66}" type="datetime3">
              <a:rPr kumimoji="0" lang="it-IT" altLang="it-IT" sz="1200" b="0" i="0" u="none" strike="noStrike" kern="1200" cap="none" spc="0" normalizeH="0" baseline="0" noProof="0">
                <a:ln>
                  <a:noFill/>
                </a:ln>
                <a:solidFill>
                  <a:prstClr val="black"/>
                </a:solidFill>
                <a:effectLst/>
                <a:uLnTx/>
                <a:uFillTx/>
                <a:latin typeface="Times New Roman" pitchFamily="18" charset="0"/>
                <a:ea typeface="+mn-ea"/>
                <a:cs typeface="+mn-cs"/>
              </a:rPr>
              <a:pPr marL="0" marR="0" lvl="0" indent="0" algn="r" defTabSz="951186" rtl="0" eaLnBrk="1" fontAlgn="auto" latinLnBrk="0" hangingPunct="1">
                <a:lnSpc>
                  <a:spcPct val="100000"/>
                </a:lnSpc>
                <a:spcBef>
                  <a:spcPts val="0"/>
                </a:spcBef>
                <a:spcAft>
                  <a:spcPts val="0"/>
                </a:spcAft>
                <a:buClrTx/>
                <a:buSzTx/>
                <a:buFontTx/>
                <a:buNone/>
                <a:tabLst/>
                <a:defRPr/>
              </a:pPr>
              <a:t>feb. ’24</a:t>
            </a:fld>
            <a:endParaRPr kumimoji="0" lang="it-IT" altLang="it-IT" sz="1200" b="0" i="0" u="none" strike="noStrike" kern="1200" cap="none" spc="0" normalizeH="0" baseline="0" noProof="0">
              <a:ln>
                <a:noFill/>
              </a:ln>
              <a:solidFill>
                <a:prstClr val="black"/>
              </a:solidFill>
              <a:effectLst/>
              <a:uLnTx/>
              <a:uFillTx/>
              <a:latin typeface="Times New Roman" pitchFamily="18" charset="0"/>
              <a:ea typeface="+mn-ea"/>
              <a:cs typeface="+mn-cs"/>
            </a:endParaRPr>
          </a:p>
        </p:txBody>
      </p:sp>
      <p:sp>
        <p:nvSpPr>
          <p:cNvPr id="7065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1186">
              <a:defRPr sz="2000">
                <a:solidFill>
                  <a:schemeClr val="tx1"/>
                </a:solidFill>
                <a:latin typeface="Bell MT" pitchFamily="18" charset="0"/>
              </a:defRPr>
            </a:lvl1pPr>
            <a:lvl2pPr marL="757066" indent="-291179" defTabSz="951186">
              <a:defRPr sz="2000">
                <a:solidFill>
                  <a:schemeClr val="tx1"/>
                </a:solidFill>
                <a:latin typeface="Bell MT" pitchFamily="18" charset="0"/>
              </a:defRPr>
            </a:lvl2pPr>
            <a:lvl3pPr marL="1164717" indent="-232943" defTabSz="951186">
              <a:defRPr sz="2000">
                <a:solidFill>
                  <a:schemeClr val="tx1"/>
                </a:solidFill>
                <a:latin typeface="Bell MT" pitchFamily="18" charset="0"/>
              </a:defRPr>
            </a:lvl3pPr>
            <a:lvl4pPr marL="1630604" indent="-232943" defTabSz="951186">
              <a:defRPr sz="2000">
                <a:solidFill>
                  <a:schemeClr val="tx1"/>
                </a:solidFill>
                <a:latin typeface="Bell MT" pitchFamily="18" charset="0"/>
              </a:defRPr>
            </a:lvl4pPr>
            <a:lvl5pPr marL="2096491" indent="-232943" defTabSz="951186">
              <a:defRPr sz="2000">
                <a:solidFill>
                  <a:schemeClr val="tx1"/>
                </a:solidFill>
                <a:latin typeface="Bell MT" pitchFamily="18" charset="0"/>
              </a:defRPr>
            </a:lvl5pPr>
            <a:lvl6pPr marL="2562377" indent="-232943" algn="ctr" defTabSz="951186" eaLnBrk="0" fontAlgn="base" hangingPunct="0">
              <a:spcBef>
                <a:spcPct val="0"/>
              </a:spcBef>
              <a:spcAft>
                <a:spcPct val="0"/>
              </a:spcAft>
              <a:defRPr sz="2000">
                <a:solidFill>
                  <a:schemeClr val="tx1"/>
                </a:solidFill>
                <a:latin typeface="Bell MT" pitchFamily="18" charset="0"/>
              </a:defRPr>
            </a:lvl6pPr>
            <a:lvl7pPr marL="3028264" indent="-232943" algn="ctr" defTabSz="951186" eaLnBrk="0" fontAlgn="base" hangingPunct="0">
              <a:spcBef>
                <a:spcPct val="0"/>
              </a:spcBef>
              <a:spcAft>
                <a:spcPct val="0"/>
              </a:spcAft>
              <a:defRPr sz="2000">
                <a:solidFill>
                  <a:schemeClr val="tx1"/>
                </a:solidFill>
                <a:latin typeface="Bell MT" pitchFamily="18" charset="0"/>
              </a:defRPr>
            </a:lvl7pPr>
            <a:lvl8pPr marL="3494151" indent="-232943" algn="ctr" defTabSz="951186" eaLnBrk="0" fontAlgn="base" hangingPunct="0">
              <a:spcBef>
                <a:spcPct val="0"/>
              </a:spcBef>
              <a:spcAft>
                <a:spcPct val="0"/>
              </a:spcAft>
              <a:defRPr sz="2000">
                <a:solidFill>
                  <a:schemeClr val="tx1"/>
                </a:solidFill>
                <a:latin typeface="Bell MT" pitchFamily="18" charset="0"/>
              </a:defRPr>
            </a:lvl8pPr>
            <a:lvl9pPr marL="3960038" indent="-232943" algn="ctr" defTabSz="951186" eaLnBrk="0" fontAlgn="base" hangingPunct="0">
              <a:spcBef>
                <a:spcPct val="0"/>
              </a:spcBef>
              <a:spcAft>
                <a:spcPct val="0"/>
              </a:spcAft>
              <a:defRPr sz="2000">
                <a:solidFill>
                  <a:schemeClr val="tx1"/>
                </a:solidFill>
                <a:latin typeface="Bell MT" pitchFamily="18" charset="0"/>
              </a:defRPr>
            </a:lvl9pPr>
          </a:lstStyle>
          <a:p>
            <a:pPr marL="0" marR="0" lvl="0" indent="0" algn="r" defTabSz="951186" rtl="0" eaLnBrk="1" fontAlgn="auto" latinLnBrk="0" hangingPunct="1">
              <a:lnSpc>
                <a:spcPct val="100000"/>
              </a:lnSpc>
              <a:spcBef>
                <a:spcPts val="0"/>
              </a:spcBef>
              <a:spcAft>
                <a:spcPts val="0"/>
              </a:spcAft>
              <a:buClrTx/>
              <a:buSzTx/>
              <a:buFontTx/>
              <a:buNone/>
              <a:tabLst/>
              <a:defRPr/>
            </a:pPr>
            <a:fld id="{556D5E41-933D-4BAE-8265-9004BAF5767C}" type="slidenum">
              <a:rPr kumimoji="0" lang="it-IT" altLang="it-IT" sz="1200" b="0" i="0" u="none" strike="noStrike" kern="1200" cap="none" spc="0" normalizeH="0" baseline="0" noProof="0">
                <a:ln>
                  <a:noFill/>
                </a:ln>
                <a:solidFill>
                  <a:prstClr val="black"/>
                </a:solidFill>
                <a:effectLst/>
                <a:uLnTx/>
                <a:uFillTx/>
                <a:latin typeface="Times New Roman" pitchFamily="18" charset="0"/>
                <a:ea typeface="+mn-ea"/>
                <a:cs typeface="+mn-cs"/>
              </a:rPr>
              <a:pPr marL="0" marR="0" lvl="0" indent="0" algn="r" defTabSz="951186" rtl="0" eaLnBrk="1" fontAlgn="auto" latinLnBrk="0" hangingPunct="1">
                <a:lnSpc>
                  <a:spcPct val="100000"/>
                </a:lnSpc>
                <a:spcBef>
                  <a:spcPts val="0"/>
                </a:spcBef>
                <a:spcAft>
                  <a:spcPts val="0"/>
                </a:spcAft>
                <a:buClrTx/>
                <a:buSzTx/>
                <a:buFontTx/>
                <a:buNone/>
                <a:tabLst/>
                <a:defRPr/>
              </a:pPr>
              <a:t>3</a:t>
            </a:fld>
            <a:endParaRPr kumimoji="0" lang="it-IT" altLang="it-IT" sz="1200" b="0" i="0" u="none" strike="noStrike" kern="1200" cap="none" spc="0" normalizeH="0" baseline="0" noProof="0">
              <a:ln>
                <a:noFill/>
              </a:ln>
              <a:solidFill>
                <a:prstClr val="black"/>
              </a:solidFill>
              <a:effectLst/>
              <a:uLnTx/>
              <a:uFillTx/>
              <a:latin typeface="Times New Roman" pitchFamily="18" charset="0"/>
              <a:ea typeface="+mn-ea"/>
              <a:cs typeface="+mn-cs"/>
            </a:endParaRPr>
          </a:p>
        </p:txBody>
      </p:sp>
      <p:sp>
        <p:nvSpPr>
          <p:cNvPr id="70660" name="Rectangle 2"/>
          <p:cNvSpPr>
            <a:spLocks noGrp="1" noRot="1" noChangeAspect="1" noChangeArrowheads="1" noTextEdit="1"/>
          </p:cNvSpPr>
          <p:nvPr>
            <p:ph type="sldImg"/>
          </p:nvPr>
        </p:nvSpPr>
        <p:spPr>
          <a:xfrm>
            <a:off x="4991100" y="390525"/>
            <a:ext cx="3475038" cy="1954213"/>
          </a:xfrm>
          <a:ln/>
        </p:spPr>
      </p:sp>
      <p:sp>
        <p:nvSpPr>
          <p:cNvPr id="7066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it-IT" altLang="it-IT"/>
          </a:p>
        </p:txBody>
      </p:sp>
    </p:spTree>
    <p:extLst>
      <p:ext uri="{BB962C8B-B14F-4D97-AF65-F5344CB8AC3E}">
        <p14:creationId xmlns:p14="http://schemas.microsoft.com/office/powerpoint/2010/main" val="20291338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3" Type="http://schemas.openxmlformats.org/officeDocument/2006/relationships/hyperlink" Target="http://www.deloitte.com/" TargetMode="External"/><Relationship Id="rId2" Type="http://schemas.openxmlformats.org/officeDocument/2006/relationships/hyperlink" Target="http://www.deloitte.com/about" TargetMode="External"/><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a:t>
            </a:r>
          </a:p>
        </p:txBody>
      </p:sp>
      <p:sp>
        <p:nvSpPr>
          <p:cNvPr id="3" name="Sottotito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fld id="{79E71E2D-5858-4E80-9D91-B21953E70713}" type="datetimeFigureOut">
              <a:rPr lang="it-IT" smtClean="0"/>
              <a:t>23/02/24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9ADA7DD2-93A8-44B2-A4BB-059F0B9892C5}" type="slidenum">
              <a:rPr lang="it-IT" smtClean="0"/>
              <a:t>‹N›</a:t>
            </a:fld>
            <a:endParaRPr lang="it-IT"/>
          </a:p>
        </p:txBody>
      </p:sp>
    </p:spTree>
    <p:extLst>
      <p:ext uri="{BB962C8B-B14F-4D97-AF65-F5344CB8AC3E}">
        <p14:creationId xmlns:p14="http://schemas.microsoft.com/office/powerpoint/2010/main" val="20883947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79E71E2D-5858-4E80-9D91-B21953E70713}" type="datetimeFigureOut">
              <a:rPr lang="it-IT" smtClean="0"/>
              <a:t>23/02/24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9ADA7DD2-93A8-44B2-A4BB-059F0B9892C5}" type="slidenum">
              <a:rPr lang="it-IT" smtClean="0"/>
              <a:t>‹N›</a:t>
            </a:fld>
            <a:endParaRPr lang="it-IT"/>
          </a:p>
        </p:txBody>
      </p:sp>
    </p:spTree>
    <p:extLst>
      <p:ext uri="{BB962C8B-B14F-4D97-AF65-F5344CB8AC3E}">
        <p14:creationId xmlns:p14="http://schemas.microsoft.com/office/powerpoint/2010/main" val="6974671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724900" y="365125"/>
            <a:ext cx="2628900" cy="5811838"/>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838200" y="365125"/>
            <a:ext cx="7734300" cy="5811838"/>
          </a:xfrm>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79E71E2D-5858-4E80-9D91-B21953E70713}" type="datetimeFigureOut">
              <a:rPr lang="it-IT" smtClean="0"/>
              <a:t>23/02/24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9ADA7DD2-93A8-44B2-A4BB-059F0B9892C5}" type="slidenum">
              <a:rPr lang="it-IT" smtClean="0"/>
              <a:t>‹N›</a:t>
            </a:fld>
            <a:endParaRPr lang="it-IT"/>
          </a:p>
        </p:txBody>
      </p:sp>
    </p:spTree>
    <p:extLst>
      <p:ext uri="{BB962C8B-B14F-4D97-AF65-F5344CB8AC3E}">
        <p14:creationId xmlns:p14="http://schemas.microsoft.com/office/powerpoint/2010/main" val="8962610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5807058-1BE9-4D4B-90E8-AE091EB05F95}" type="datetimeFigureOut">
              <a:rPr lang="en-GB" smtClean="0"/>
              <a:t>23/02/2024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DC7105C-7040-487A-863A-78565C0ED3C8}" type="slidenum">
              <a:rPr lang="en-GB" smtClean="0"/>
              <a:t>‹N›</a:t>
            </a:fld>
            <a:endParaRPr lang="en-GB"/>
          </a:p>
        </p:txBody>
      </p:sp>
    </p:spTree>
    <p:extLst>
      <p:ext uri="{BB962C8B-B14F-4D97-AF65-F5344CB8AC3E}">
        <p14:creationId xmlns:p14="http://schemas.microsoft.com/office/powerpoint/2010/main" val="36749607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Box 8">
            <a:extLst>
              <a:ext uri="{FF2B5EF4-FFF2-40B4-BE49-F238E27FC236}">
                <a16:creationId xmlns:a16="http://schemas.microsoft.com/office/drawing/2014/main" id="{B8E4483A-6BB8-4C8B-9277-2A25C7B17DDF}"/>
              </a:ext>
            </a:extLst>
          </p:cNvPr>
          <p:cNvSpPr txBox="1"/>
          <p:nvPr userDrawn="1"/>
        </p:nvSpPr>
        <p:spPr>
          <a:xfrm>
            <a:off x="11382377" y="6477001"/>
            <a:ext cx="307975" cy="138499"/>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US" sz="900" noProof="0" smtClean="0">
                <a:solidFill>
                  <a:schemeClr val="tx1"/>
                </a:solidFill>
                <a:latin typeface="Calibri" panose="020F0502020204030204" pitchFamily="34" charset="0"/>
                <a:cs typeface="Calibri" panose="020F0502020204030204" pitchFamily="34" charset="0"/>
              </a:rPr>
              <a:pPr marL="0" indent="0" algn="r">
                <a:spcBef>
                  <a:spcPts val="600"/>
                </a:spcBef>
                <a:buSzPct val="100000"/>
                <a:buFont typeface="Arial"/>
                <a:buNone/>
              </a:pPr>
              <a:t>‹N›</a:t>
            </a:fld>
            <a:endParaRPr lang="en-US" sz="900" noProof="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031965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5807058-1BE9-4D4B-90E8-AE091EB05F95}" type="datetimeFigureOut">
              <a:rPr lang="en-GB" smtClean="0"/>
              <a:t>23/02/2024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DC7105C-7040-487A-863A-78565C0ED3C8}" type="slidenum">
              <a:rPr lang="en-GB" smtClean="0"/>
              <a:t>‹N›</a:t>
            </a:fld>
            <a:endParaRPr lang="en-GB"/>
          </a:p>
        </p:txBody>
      </p:sp>
    </p:spTree>
    <p:extLst>
      <p:ext uri="{BB962C8B-B14F-4D97-AF65-F5344CB8AC3E}">
        <p14:creationId xmlns:p14="http://schemas.microsoft.com/office/powerpoint/2010/main" val="11482086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5807058-1BE9-4D4B-90E8-AE091EB05F95}" type="datetimeFigureOut">
              <a:rPr lang="en-GB" smtClean="0"/>
              <a:t>23/02/2024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DC7105C-7040-487A-863A-78565C0ED3C8}" type="slidenum">
              <a:rPr lang="en-GB" smtClean="0"/>
              <a:t>‹N›</a:t>
            </a:fld>
            <a:endParaRPr lang="en-GB"/>
          </a:p>
        </p:txBody>
      </p:sp>
    </p:spTree>
    <p:extLst>
      <p:ext uri="{BB962C8B-B14F-4D97-AF65-F5344CB8AC3E}">
        <p14:creationId xmlns:p14="http://schemas.microsoft.com/office/powerpoint/2010/main" val="14548374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5807058-1BE9-4D4B-90E8-AE091EB05F95}" type="datetimeFigureOut">
              <a:rPr lang="en-GB" smtClean="0"/>
              <a:t>23/02/2024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2DC7105C-7040-487A-863A-78565C0ED3C8}" type="slidenum">
              <a:rPr lang="en-GB" smtClean="0"/>
              <a:t>‹N›</a:t>
            </a:fld>
            <a:endParaRPr lang="en-GB"/>
          </a:p>
        </p:txBody>
      </p:sp>
    </p:spTree>
    <p:extLst>
      <p:ext uri="{BB962C8B-B14F-4D97-AF65-F5344CB8AC3E}">
        <p14:creationId xmlns:p14="http://schemas.microsoft.com/office/powerpoint/2010/main" val="40583000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5807058-1BE9-4D4B-90E8-AE091EB05F95}" type="datetimeFigureOut">
              <a:rPr lang="en-GB" smtClean="0"/>
              <a:t>23/02/2024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2DC7105C-7040-487A-863A-78565C0ED3C8}" type="slidenum">
              <a:rPr lang="en-GB" smtClean="0"/>
              <a:t>‹N›</a:t>
            </a:fld>
            <a:endParaRPr lang="en-GB"/>
          </a:p>
        </p:txBody>
      </p:sp>
    </p:spTree>
    <p:extLst>
      <p:ext uri="{BB962C8B-B14F-4D97-AF65-F5344CB8AC3E}">
        <p14:creationId xmlns:p14="http://schemas.microsoft.com/office/powerpoint/2010/main" val="6516288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5807058-1BE9-4D4B-90E8-AE091EB05F95}" type="datetimeFigureOut">
              <a:rPr lang="en-GB" smtClean="0"/>
              <a:t>23/02/2024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2DC7105C-7040-487A-863A-78565C0ED3C8}" type="slidenum">
              <a:rPr lang="en-GB" smtClean="0"/>
              <a:t>‹N›</a:t>
            </a:fld>
            <a:endParaRPr lang="en-GB"/>
          </a:p>
        </p:txBody>
      </p:sp>
    </p:spTree>
    <p:extLst>
      <p:ext uri="{BB962C8B-B14F-4D97-AF65-F5344CB8AC3E}">
        <p14:creationId xmlns:p14="http://schemas.microsoft.com/office/powerpoint/2010/main" val="11241398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5807058-1BE9-4D4B-90E8-AE091EB05F95}" type="datetimeFigureOut">
              <a:rPr lang="en-GB" smtClean="0"/>
              <a:t>23/02/2024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DC7105C-7040-487A-863A-78565C0ED3C8}" type="slidenum">
              <a:rPr lang="en-GB" smtClean="0"/>
              <a:t>‹N›</a:t>
            </a:fld>
            <a:endParaRPr lang="en-GB"/>
          </a:p>
        </p:txBody>
      </p:sp>
    </p:spTree>
    <p:extLst>
      <p:ext uri="{BB962C8B-B14F-4D97-AF65-F5344CB8AC3E}">
        <p14:creationId xmlns:p14="http://schemas.microsoft.com/office/powerpoint/2010/main" val="41148865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79E71E2D-5858-4E80-9D91-B21953E70713}" type="datetimeFigureOut">
              <a:rPr lang="it-IT" smtClean="0"/>
              <a:t>23/02/24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9ADA7DD2-93A8-44B2-A4BB-059F0B9892C5}" type="slidenum">
              <a:rPr lang="it-IT" smtClean="0"/>
              <a:t>‹N›</a:t>
            </a:fld>
            <a:endParaRPr lang="it-IT"/>
          </a:p>
        </p:txBody>
      </p:sp>
    </p:spTree>
    <p:extLst>
      <p:ext uri="{BB962C8B-B14F-4D97-AF65-F5344CB8AC3E}">
        <p14:creationId xmlns:p14="http://schemas.microsoft.com/office/powerpoint/2010/main" val="39960651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5807058-1BE9-4D4B-90E8-AE091EB05F95}" type="datetimeFigureOut">
              <a:rPr lang="en-GB" smtClean="0"/>
              <a:t>23/02/2024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DC7105C-7040-487A-863A-78565C0ED3C8}" type="slidenum">
              <a:rPr lang="en-GB" smtClean="0"/>
              <a:t>‹N›</a:t>
            </a:fld>
            <a:endParaRPr lang="en-GB"/>
          </a:p>
        </p:txBody>
      </p:sp>
    </p:spTree>
    <p:extLst>
      <p:ext uri="{BB962C8B-B14F-4D97-AF65-F5344CB8AC3E}">
        <p14:creationId xmlns:p14="http://schemas.microsoft.com/office/powerpoint/2010/main" val="6628498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5807058-1BE9-4D4B-90E8-AE091EB05F95}" type="datetimeFigureOut">
              <a:rPr lang="en-GB" smtClean="0"/>
              <a:t>23/02/2024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DC7105C-7040-487A-863A-78565C0ED3C8}" type="slidenum">
              <a:rPr lang="en-GB" smtClean="0"/>
              <a:t>‹N›</a:t>
            </a:fld>
            <a:endParaRPr lang="en-GB"/>
          </a:p>
        </p:txBody>
      </p:sp>
    </p:spTree>
    <p:extLst>
      <p:ext uri="{BB962C8B-B14F-4D97-AF65-F5344CB8AC3E}">
        <p14:creationId xmlns:p14="http://schemas.microsoft.com/office/powerpoint/2010/main" val="143246357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5807058-1BE9-4D4B-90E8-AE091EB05F95}" type="datetimeFigureOut">
              <a:rPr lang="en-GB" smtClean="0"/>
              <a:t>23/02/2024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DC7105C-7040-487A-863A-78565C0ED3C8}" type="slidenum">
              <a:rPr lang="en-GB" smtClean="0"/>
              <a:t>‹N›</a:t>
            </a:fld>
            <a:endParaRPr lang="en-GB"/>
          </a:p>
        </p:txBody>
      </p:sp>
    </p:spTree>
    <p:extLst>
      <p:ext uri="{BB962C8B-B14F-4D97-AF65-F5344CB8AC3E}">
        <p14:creationId xmlns:p14="http://schemas.microsoft.com/office/powerpoint/2010/main" val="67080909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le Slide - White">
    <p:bg bwMode="gray">
      <p:bgPr>
        <a:solidFill>
          <a:schemeClr val="bg1"/>
        </a:solidFill>
        <a:effectLst/>
      </p:bgPr>
    </p:bg>
    <p:spTree>
      <p:nvGrpSpPr>
        <p:cNvPr id="1" name=""/>
        <p:cNvGrpSpPr/>
        <p:nvPr/>
      </p:nvGrpSpPr>
      <p:grpSpPr>
        <a:xfrm>
          <a:off x="0" y="0"/>
          <a:ext cx="0" cy="0"/>
          <a:chOff x="0" y="0"/>
          <a:chExt cx="0" cy="0"/>
        </a:xfrm>
      </p:grpSpPr>
      <p:grpSp>
        <p:nvGrpSpPr>
          <p:cNvPr id="30" name="Group 29">
            <a:extLst>
              <a:ext uri="{FF2B5EF4-FFF2-40B4-BE49-F238E27FC236}">
                <a16:creationId xmlns:a16="http://schemas.microsoft.com/office/drawing/2014/main" id="{E9ED29CA-6A60-490D-9D54-EA7CC7AF832C}"/>
              </a:ext>
            </a:extLst>
          </p:cNvPr>
          <p:cNvGrpSpPr>
            <a:grpSpLocks noChangeAspect="1"/>
          </p:cNvGrpSpPr>
          <p:nvPr userDrawn="1"/>
        </p:nvGrpSpPr>
        <p:grpSpPr>
          <a:xfrm>
            <a:off x="475325" y="457200"/>
            <a:ext cx="1998000" cy="374400"/>
            <a:chOff x="398463" y="404813"/>
            <a:chExt cx="1627187" cy="307976"/>
          </a:xfrm>
          <a:solidFill>
            <a:schemeClr val="tx1"/>
          </a:solidFill>
        </p:grpSpPr>
        <p:sp>
          <p:nvSpPr>
            <p:cNvPr id="31" name="Oval 5">
              <a:extLst>
                <a:ext uri="{FF2B5EF4-FFF2-40B4-BE49-F238E27FC236}">
                  <a16:creationId xmlns:a16="http://schemas.microsoft.com/office/drawing/2014/main" id="{119E2360-A688-44DF-A6BB-76D18177CCFF}"/>
                </a:ext>
              </a:extLst>
            </p:cNvPr>
            <p:cNvSpPr>
              <a:spLocks noChangeArrowheads="1"/>
            </p:cNvSpPr>
            <p:nvPr userDrawn="1"/>
          </p:nvSpPr>
          <p:spPr bwMode="auto">
            <a:xfrm>
              <a:off x="1938338" y="625476"/>
              <a:ext cx="87312" cy="87313"/>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2" name="Freeform 6">
              <a:extLst>
                <a:ext uri="{FF2B5EF4-FFF2-40B4-BE49-F238E27FC236}">
                  <a16:creationId xmlns:a16="http://schemas.microsoft.com/office/drawing/2014/main" id="{4265C3C7-34A9-47F1-AB5F-2771E187891E}"/>
                </a:ext>
              </a:extLst>
            </p:cNvPr>
            <p:cNvSpPr>
              <a:spLocks noEditPoints="1"/>
            </p:cNvSpPr>
            <p:nvPr userDrawn="1"/>
          </p:nvSpPr>
          <p:spPr bwMode="auto">
            <a:xfrm>
              <a:off x="398463" y="406401"/>
              <a:ext cx="247650" cy="301625"/>
            </a:xfrm>
            <a:custGeom>
              <a:avLst/>
              <a:gdLst>
                <a:gd name="T0" fmla="*/ 287 w 287"/>
                <a:gd name="T1" fmla="*/ 166 h 347"/>
                <a:gd name="T2" fmla="*/ 240 w 287"/>
                <a:gd name="T3" fmla="*/ 300 h 347"/>
                <a:gd name="T4" fmla="*/ 109 w 287"/>
                <a:gd name="T5" fmla="*/ 347 h 347"/>
                <a:gd name="T6" fmla="*/ 0 w 287"/>
                <a:gd name="T7" fmla="*/ 347 h 347"/>
                <a:gd name="T8" fmla="*/ 0 w 287"/>
                <a:gd name="T9" fmla="*/ 0 h 347"/>
                <a:gd name="T10" fmla="*/ 117 w 287"/>
                <a:gd name="T11" fmla="*/ 0 h 347"/>
                <a:gd name="T12" fmla="*/ 243 w 287"/>
                <a:gd name="T13" fmla="*/ 43 h 347"/>
                <a:gd name="T14" fmla="*/ 287 w 287"/>
                <a:gd name="T15" fmla="*/ 166 h 347"/>
                <a:gd name="T16" fmla="*/ 192 w 287"/>
                <a:gd name="T17" fmla="*/ 170 h 347"/>
                <a:gd name="T18" fmla="*/ 174 w 287"/>
                <a:gd name="T19" fmla="*/ 99 h 347"/>
                <a:gd name="T20" fmla="*/ 118 w 287"/>
                <a:gd name="T21" fmla="*/ 76 h 347"/>
                <a:gd name="T22" fmla="*/ 91 w 287"/>
                <a:gd name="T23" fmla="*/ 76 h 347"/>
                <a:gd name="T24" fmla="*/ 91 w 287"/>
                <a:gd name="T25" fmla="*/ 270 h 347"/>
                <a:gd name="T26" fmla="*/ 111 w 287"/>
                <a:gd name="T27" fmla="*/ 270 h 347"/>
                <a:gd name="T28" fmla="*/ 173 w 287"/>
                <a:gd name="T29" fmla="*/ 245 h 347"/>
                <a:gd name="T30" fmla="*/ 192 w 287"/>
                <a:gd name="T31" fmla="*/ 17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7" h="347">
                  <a:moveTo>
                    <a:pt x="287" y="166"/>
                  </a:moveTo>
                  <a:cubicBezTo>
                    <a:pt x="287" y="224"/>
                    <a:pt x="271" y="269"/>
                    <a:pt x="240" y="300"/>
                  </a:cubicBezTo>
                  <a:cubicBezTo>
                    <a:pt x="209" y="331"/>
                    <a:pt x="165" y="347"/>
                    <a:pt x="109" y="347"/>
                  </a:cubicBezTo>
                  <a:cubicBezTo>
                    <a:pt x="0" y="347"/>
                    <a:pt x="0" y="347"/>
                    <a:pt x="0" y="347"/>
                  </a:cubicBezTo>
                  <a:cubicBezTo>
                    <a:pt x="0" y="0"/>
                    <a:pt x="0" y="0"/>
                    <a:pt x="0" y="0"/>
                  </a:cubicBezTo>
                  <a:cubicBezTo>
                    <a:pt x="117" y="0"/>
                    <a:pt x="117" y="0"/>
                    <a:pt x="117" y="0"/>
                  </a:cubicBezTo>
                  <a:cubicBezTo>
                    <a:pt x="171" y="0"/>
                    <a:pt x="213" y="15"/>
                    <a:pt x="243" y="43"/>
                  </a:cubicBezTo>
                  <a:cubicBezTo>
                    <a:pt x="272" y="72"/>
                    <a:pt x="287" y="113"/>
                    <a:pt x="287" y="166"/>
                  </a:cubicBezTo>
                  <a:moveTo>
                    <a:pt x="192" y="170"/>
                  </a:moveTo>
                  <a:cubicBezTo>
                    <a:pt x="192" y="138"/>
                    <a:pt x="186" y="114"/>
                    <a:pt x="174" y="99"/>
                  </a:cubicBezTo>
                  <a:cubicBezTo>
                    <a:pt x="161" y="84"/>
                    <a:pt x="143" y="76"/>
                    <a:pt x="118" y="76"/>
                  </a:cubicBezTo>
                  <a:cubicBezTo>
                    <a:pt x="91" y="76"/>
                    <a:pt x="91" y="76"/>
                    <a:pt x="91" y="76"/>
                  </a:cubicBezTo>
                  <a:cubicBezTo>
                    <a:pt x="91" y="270"/>
                    <a:pt x="91" y="270"/>
                    <a:pt x="91" y="270"/>
                  </a:cubicBezTo>
                  <a:cubicBezTo>
                    <a:pt x="111" y="270"/>
                    <a:pt x="111" y="270"/>
                    <a:pt x="111" y="270"/>
                  </a:cubicBezTo>
                  <a:cubicBezTo>
                    <a:pt x="139" y="270"/>
                    <a:pt x="160" y="262"/>
                    <a:pt x="173" y="245"/>
                  </a:cubicBezTo>
                  <a:cubicBezTo>
                    <a:pt x="186" y="229"/>
                    <a:pt x="192" y="204"/>
                    <a:pt x="192" y="17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3" name="Rectangle 7">
              <a:extLst>
                <a:ext uri="{FF2B5EF4-FFF2-40B4-BE49-F238E27FC236}">
                  <a16:creationId xmlns:a16="http://schemas.microsoft.com/office/drawing/2014/main" id="{A9400861-EDC5-4A80-9569-C20320CE006A}"/>
                </a:ext>
              </a:extLst>
            </p:cNvPr>
            <p:cNvSpPr>
              <a:spLocks noChangeArrowheads="1"/>
            </p:cNvSpPr>
            <p:nvPr userDrawn="1"/>
          </p:nvSpPr>
          <p:spPr bwMode="auto">
            <a:xfrm>
              <a:off x="906463" y="404813"/>
              <a:ext cx="74612" cy="303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4" name="Freeform 8">
              <a:extLst>
                <a:ext uri="{FF2B5EF4-FFF2-40B4-BE49-F238E27FC236}">
                  <a16:creationId xmlns:a16="http://schemas.microsoft.com/office/drawing/2014/main" id="{64DC9296-DBBC-4C4E-ACB4-7DA2607D524B}"/>
                </a:ext>
              </a:extLst>
            </p:cNvPr>
            <p:cNvSpPr>
              <a:spLocks noEditPoints="1"/>
            </p:cNvSpPr>
            <p:nvPr userDrawn="1"/>
          </p:nvSpPr>
          <p:spPr bwMode="auto">
            <a:xfrm>
              <a:off x="1011238" y="479426"/>
              <a:ext cx="215900" cy="231775"/>
            </a:xfrm>
            <a:custGeom>
              <a:avLst/>
              <a:gdLst>
                <a:gd name="T0" fmla="*/ 252 w 252"/>
                <a:gd name="T1" fmla="*/ 133 h 267"/>
                <a:gd name="T2" fmla="*/ 218 w 252"/>
                <a:gd name="T3" fmla="*/ 232 h 267"/>
                <a:gd name="T4" fmla="*/ 125 w 252"/>
                <a:gd name="T5" fmla="*/ 267 h 267"/>
                <a:gd name="T6" fmla="*/ 34 w 252"/>
                <a:gd name="T7" fmla="*/ 231 h 267"/>
                <a:gd name="T8" fmla="*/ 0 w 252"/>
                <a:gd name="T9" fmla="*/ 133 h 267"/>
                <a:gd name="T10" fmla="*/ 33 w 252"/>
                <a:gd name="T11" fmla="*/ 35 h 267"/>
                <a:gd name="T12" fmla="*/ 127 w 252"/>
                <a:gd name="T13" fmla="*/ 0 h 267"/>
                <a:gd name="T14" fmla="*/ 192 w 252"/>
                <a:gd name="T15" fmla="*/ 16 h 267"/>
                <a:gd name="T16" fmla="*/ 236 w 252"/>
                <a:gd name="T17" fmla="*/ 63 h 267"/>
                <a:gd name="T18" fmla="*/ 252 w 252"/>
                <a:gd name="T19" fmla="*/ 133 h 267"/>
                <a:gd name="T20" fmla="*/ 88 w 252"/>
                <a:gd name="T21" fmla="*/ 133 h 267"/>
                <a:gd name="T22" fmla="*/ 97 w 252"/>
                <a:gd name="T23" fmla="*/ 184 h 267"/>
                <a:gd name="T24" fmla="*/ 126 w 252"/>
                <a:gd name="T25" fmla="*/ 201 h 267"/>
                <a:gd name="T26" fmla="*/ 155 w 252"/>
                <a:gd name="T27" fmla="*/ 184 h 267"/>
                <a:gd name="T28" fmla="*/ 163 w 252"/>
                <a:gd name="T29" fmla="*/ 133 h 267"/>
                <a:gd name="T30" fmla="*/ 155 w 252"/>
                <a:gd name="T31" fmla="*/ 83 h 267"/>
                <a:gd name="T32" fmla="*/ 126 w 252"/>
                <a:gd name="T33" fmla="*/ 66 h 267"/>
                <a:gd name="T34" fmla="*/ 97 w 252"/>
                <a:gd name="T35" fmla="*/ 83 h 267"/>
                <a:gd name="T36" fmla="*/ 88 w 252"/>
                <a:gd name="T37" fmla="*/ 13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267">
                  <a:moveTo>
                    <a:pt x="252" y="133"/>
                  </a:moveTo>
                  <a:cubicBezTo>
                    <a:pt x="252" y="175"/>
                    <a:pt x="241" y="208"/>
                    <a:pt x="218" y="232"/>
                  </a:cubicBezTo>
                  <a:cubicBezTo>
                    <a:pt x="196" y="256"/>
                    <a:pt x="165" y="267"/>
                    <a:pt x="125" y="267"/>
                  </a:cubicBezTo>
                  <a:cubicBezTo>
                    <a:pt x="87" y="267"/>
                    <a:pt x="56" y="255"/>
                    <a:pt x="34" y="231"/>
                  </a:cubicBezTo>
                  <a:cubicBezTo>
                    <a:pt x="11" y="207"/>
                    <a:pt x="0" y="174"/>
                    <a:pt x="0" y="133"/>
                  </a:cubicBezTo>
                  <a:cubicBezTo>
                    <a:pt x="0" y="91"/>
                    <a:pt x="11" y="58"/>
                    <a:pt x="33" y="35"/>
                  </a:cubicBezTo>
                  <a:cubicBezTo>
                    <a:pt x="55" y="12"/>
                    <a:pt x="86" y="0"/>
                    <a:pt x="127" y="0"/>
                  </a:cubicBezTo>
                  <a:cubicBezTo>
                    <a:pt x="151" y="0"/>
                    <a:pt x="173" y="5"/>
                    <a:pt x="192" y="16"/>
                  </a:cubicBezTo>
                  <a:cubicBezTo>
                    <a:pt x="211" y="27"/>
                    <a:pt x="226" y="42"/>
                    <a:pt x="236" y="63"/>
                  </a:cubicBezTo>
                  <a:cubicBezTo>
                    <a:pt x="247" y="83"/>
                    <a:pt x="252" y="106"/>
                    <a:pt x="252" y="133"/>
                  </a:cubicBezTo>
                  <a:moveTo>
                    <a:pt x="88" y="133"/>
                  </a:moveTo>
                  <a:cubicBezTo>
                    <a:pt x="88" y="155"/>
                    <a:pt x="91" y="172"/>
                    <a:pt x="97" y="184"/>
                  </a:cubicBezTo>
                  <a:cubicBezTo>
                    <a:pt x="103" y="195"/>
                    <a:pt x="112" y="201"/>
                    <a:pt x="126" y="201"/>
                  </a:cubicBezTo>
                  <a:cubicBezTo>
                    <a:pt x="140" y="201"/>
                    <a:pt x="149" y="195"/>
                    <a:pt x="155" y="184"/>
                  </a:cubicBezTo>
                  <a:cubicBezTo>
                    <a:pt x="160" y="172"/>
                    <a:pt x="163" y="155"/>
                    <a:pt x="163" y="133"/>
                  </a:cubicBezTo>
                  <a:cubicBezTo>
                    <a:pt x="163" y="111"/>
                    <a:pt x="160" y="94"/>
                    <a:pt x="155" y="83"/>
                  </a:cubicBezTo>
                  <a:cubicBezTo>
                    <a:pt x="149" y="72"/>
                    <a:pt x="139" y="66"/>
                    <a:pt x="126" y="66"/>
                  </a:cubicBezTo>
                  <a:cubicBezTo>
                    <a:pt x="112" y="66"/>
                    <a:pt x="103" y="72"/>
                    <a:pt x="97" y="83"/>
                  </a:cubicBezTo>
                  <a:cubicBezTo>
                    <a:pt x="91" y="94"/>
                    <a:pt x="88" y="111"/>
                    <a:pt x="88" y="13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5" name="Rectangle 9">
              <a:extLst>
                <a:ext uri="{FF2B5EF4-FFF2-40B4-BE49-F238E27FC236}">
                  <a16:creationId xmlns:a16="http://schemas.microsoft.com/office/drawing/2014/main" id="{3E26591B-8E9F-4856-8284-BF3F8DB6ABC1}"/>
                </a:ext>
              </a:extLst>
            </p:cNvPr>
            <p:cNvSpPr>
              <a:spLocks noChangeArrowheads="1"/>
            </p:cNvSpPr>
            <p:nvPr userDrawn="1"/>
          </p:nvSpPr>
          <p:spPr bwMode="auto">
            <a:xfrm>
              <a:off x="1257300" y="482601"/>
              <a:ext cx="74612" cy="2254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6" name="Rectangle 10">
              <a:extLst>
                <a:ext uri="{FF2B5EF4-FFF2-40B4-BE49-F238E27FC236}">
                  <a16:creationId xmlns:a16="http://schemas.microsoft.com/office/drawing/2014/main" id="{43F42271-5510-4D15-B07B-133237928BB4}"/>
                </a:ext>
              </a:extLst>
            </p:cNvPr>
            <p:cNvSpPr>
              <a:spLocks noChangeArrowheads="1"/>
            </p:cNvSpPr>
            <p:nvPr userDrawn="1"/>
          </p:nvSpPr>
          <p:spPr bwMode="auto">
            <a:xfrm>
              <a:off x="1257300" y="404813"/>
              <a:ext cx="74612" cy="508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7" name="Freeform 11">
              <a:extLst>
                <a:ext uri="{FF2B5EF4-FFF2-40B4-BE49-F238E27FC236}">
                  <a16:creationId xmlns:a16="http://schemas.microsoft.com/office/drawing/2014/main" id="{00E9FD99-54D9-422B-9717-D0DD3442A0DF}"/>
                </a:ext>
              </a:extLst>
            </p:cNvPr>
            <p:cNvSpPr>
              <a:spLocks/>
            </p:cNvSpPr>
            <p:nvPr userDrawn="1"/>
          </p:nvSpPr>
          <p:spPr bwMode="auto">
            <a:xfrm>
              <a:off x="1362075" y="411163"/>
              <a:ext cx="158750" cy="300038"/>
            </a:xfrm>
            <a:custGeom>
              <a:avLst/>
              <a:gdLst>
                <a:gd name="T0" fmla="*/ 142 w 184"/>
                <a:gd name="T1" fmla="*/ 274 h 344"/>
                <a:gd name="T2" fmla="*/ 184 w 184"/>
                <a:gd name="T3" fmla="*/ 265 h 344"/>
                <a:gd name="T4" fmla="*/ 184 w 184"/>
                <a:gd name="T5" fmla="*/ 330 h 344"/>
                <a:gd name="T6" fmla="*/ 150 w 184"/>
                <a:gd name="T7" fmla="*/ 341 h 344"/>
                <a:gd name="T8" fmla="*/ 113 w 184"/>
                <a:gd name="T9" fmla="*/ 344 h 344"/>
                <a:gd name="T10" fmla="*/ 50 w 184"/>
                <a:gd name="T11" fmla="*/ 322 h 344"/>
                <a:gd name="T12" fmla="*/ 30 w 184"/>
                <a:gd name="T13" fmla="*/ 255 h 344"/>
                <a:gd name="T14" fmla="*/ 30 w 184"/>
                <a:gd name="T15" fmla="*/ 148 h 344"/>
                <a:gd name="T16" fmla="*/ 0 w 184"/>
                <a:gd name="T17" fmla="*/ 148 h 344"/>
                <a:gd name="T18" fmla="*/ 0 w 184"/>
                <a:gd name="T19" fmla="*/ 81 h 344"/>
                <a:gd name="T20" fmla="*/ 30 w 184"/>
                <a:gd name="T21" fmla="*/ 81 h 344"/>
                <a:gd name="T22" fmla="*/ 30 w 184"/>
                <a:gd name="T23" fmla="*/ 16 h 344"/>
                <a:gd name="T24" fmla="*/ 118 w 184"/>
                <a:gd name="T25" fmla="*/ 0 h 344"/>
                <a:gd name="T26" fmla="*/ 118 w 184"/>
                <a:gd name="T27" fmla="*/ 81 h 344"/>
                <a:gd name="T28" fmla="*/ 174 w 184"/>
                <a:gd name="T29" fmla="*/ 81 h 344"/>
                <a:gd name="T30" fmla="*/ 174 w 184"/>
                <a:gd name="T31" fmla="*/ 148 h 344"/>
                <a:gd name="T32" fmla="*/ 118 w 184"/>
                <a:gd name="T33" fmla="*/ 148 h 344"/>
                <a:gd name="T34" fmla="*/ 118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3" y="274"/>
                    <a:pt x="167" y="271"/>
                    <a:pt x="184" y="265"/>
                  </a:cubicBezTo>
                  <a:cubicBezTo>
                    <a:pt x="184" y="330"/>
                    <a:pt x="184" y="330"/>
                    <a:pt x="184" y="330"/>
                  </a:cubicBezTo>
                  <a:cubicBezTo>
                    <a:pt x="172" y="335"/>
                    <a:pt x="161" y="339"/>
                    <a:pt x="150" y="341"/>
                  </a:cubicBezTo>
                  <a:cubicBezTo>
                    <a:pt x="140" y="343"/>
                    <a:pt x="127" y="344"/>
                    <a:pt x="113" y="344"/>
                  </a:cubicBezTo>
                  <a:cubicBezTo>
                    <a:pt x="84" y="344"/>
                    <a:pt x="63" y="337"/>
                    <a:pt x="50" y="322"/>
                  </a:cubicBezTo>
                  <a:cubicBezTo>
                    <a:pt x="37" y="308"/>
                    <a:pt x="30" y="285"/>
                    <a:pt x="30" y="255"/>
                  </a:cubicBezTo>
                  <a:cubicBezTo>
                    <a:pt x="30" y="148"/>
                    <a:pt x="30" y="148"/>
                    <a:pt x="30" y="148"/>
                  </a:cubicBezTo>
                  <a:cubicBezTo>
                    <a:pt x="0" y="148"/>
                    <a:pt x="0" y="148"/>
                    <a:pt x="0" y="148"/>
                  </a:cubicBezTo>
                  <a:cubicBezTo>
                    <a:pt x="0" y="81"/>
                    <a:pt x="0" y="81"/>
                    <a:pt x="0" y="81"/>
                  </a:cubicBezTo>
                  <a:cubicBezTo>
                    <a:pt x="30" y="81"/>
                    <a:pt x="30" y="81"/>
                    <a:pt x="30" y="81"/>
                  </a:cubicBezTo>
                  <a:cubicBezTo>
                    <a:pt x="30" y="16"/>
                    <a:pt x="30" y="16"/>
                    <a:pt x="30" y="16"/>
                  </a:cubicBezTo>
                  <a:cubicBezTo>
                    <a:pt x="118" y="0"/>
                    <a:pt x="118" y="0"/>
                    <a:pt x="118" y="0"/>
                  </a:cubicBezTo>
                  <a:cubicBezTo>
                    <a:pt x="118" y="81"/>
                    <a:pt x="118" y="81"/>
                    <a:pt x="118" y="81"/>
                  </a:cubicBezTo>
                  <a:cubicBezTo>
                    <a:pt x="174" y="81"/>
                    <a:pt x="174" y="81"/>
                    <a:pt x="174" y="81"/>
                  </a:cubicBezTo>
                  <a:cubicBezTo>
                    <a:pt x="174" y="148"/>
                    <a:pt x="174" y="148"/>
                    <a:pt x="174" y="148"/>
                  </a:cubicBezTo>
                  <a:cubicBezTo>
                    <a:pt x="118" y="148"/>
                    <a:pt x="118" y="148"/>
                    <a:pt x="118" y="148"/>
                  </a:cubicBezTo>
                  <a:cubicBezTo>
                    <a:pt x="118" y="249"/>
                    <a:pt x="118" y="249"/>
                    <a:pt x="118" y="249"/>
                  </a:cubicBezTo>
                  <a:cubicBezTo>
                    <a:pt x="118" y="266"/>
                    <a:pt x="126" y="274"/>
                    <a:pt x="142" y="2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8" name="Freeform 12">
              <a:extLst>
                <a:ext uri="{FF2B5EF4-FFF2-40B4-BE49-F238E27FC236}">
                  <a16:creationId xmlns:a16="http://schemas.microsoft.com/office/drawing/2014/main" id="{BAF30821-90D3-436A-8DDF-D130E66447E2}"/>
                </a:ext>
              </a:extLst>
            </p:cNvPr>
            <p:cNvSpPr>
              <a:spLocks/>
            </p:cNvSpPr>
            <p:nvPr userDrawn="1"/>
          </p:nvSpPr>
          <p:spPr bwMode="auto">
            <a:xfrm>
              <a:off x="1535113" y="411163"/>
              <a:ext cx="158750" cy="300038"/>
            </a:xfrm>
            <a:custGeom>
              <a:avLst/>
              <a:gdLst>
                <a:gd name="T0" fmla="*/ 142 w 184"/>
                <a:gd name="T1" fmla="*/ 274 h 344"/>
                <a:gd name="T2" fmla="*/ 184 w 184"/>
                <a:gd name="T3" fmla="*/ 265 h 344"/>
                <a:gd name="T4" fmla="*/ 184 w 184"/>
                <a:gd name="T5" fmla="*/ 330 h 344"/>
                <a:gd name="T6" fmla="*/ 151 w 184"/>
                <a:gd name="T7" fmla="*/ 341 h 344"/>
                <a:gd name="T8" fmla="*/ 114 w 184"/>
                <a:gd name="T9" fmla="*/ 344 h 344"/>
                <a:gd name="T10" fmla="*/ 50 w 184"/>
                <a:gd name="T11" fmla="*/ 322 h 344"/>
                <a:gd name="T12" fmla="*/ 31 w 184"/>
                <a:gd name="T13" fmla="*/ 255 h 344"/>
                <a:gd name="T14" fmla="*/ 31 w 184"/>
                <a:gd name="T15" fmla="*/ 148 h 344"/>
                <a:gd name="T16" fmla="*/ 0 w 184"/>
                <a:gd name="T17" fmla="*/ 148 h 344"/>
                <a:gd name="T18" fmla="*/ 0 w 184"/>
                <a:gd name="T19" fmla="*/ 81 h 344"/>
                <a:gd name="T20" fmla="*/ 31 w 184"/>
                <a:gd name="T21" fmla="*/ 81 h 344"/>
                <a:gd name="T22" fmla="*/ 31 w 184"/>
                <a:gd name="T23" fmla="*/ 15 h 344"/>
                <a:gd name="T24" fmla="*/ 119 w 184"/>
                <a:gd name="T25" fmla="*/ 0 h 344"/>
                <a:gd name="T26" fmla="*/ 119 w 184"/>
                <a:gd name="T27" fmla="*/ 81 h 344"/>
                <a:gd name="T28" fmla="*/ 174 w 184"/>
                <a:gd name="T29" fmla="*/ 81 h 344"/>
                <a:gd name="T30" fmla="*/ 174 w 184"/>
                <a:gd name="T31" fmla="*/ 148 h 344"/>
                <a:gd name="T32" fmla="*/ 119 w 184"/>
                <a:gd name="T33" fmla="*/ 148 h 344"/>
                <a:gd name="T34" fmla="*/ 119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4" y="274"/>
                    <a:pt x="168" y="271"/>
                    <a:pt x="184" y="265"/>
                  </a:cubicBezTo>
                  <a:cubicBezTo>
                    <a:pt x="184" y="330"/>
                    <a:pt x="184" y="330"/>
                    <a:pt x="184" y="330"/>
                  </a:cubicBezTo>
                  <a:cubicBezTo>
                    <a:pt x="173" y="335"/>
                    <a:pt x="161" y="339"/>
                    <a:pt x="151" y="341"/>
                  </a:cubicBezTo>
                  <a:cubicBezTo>
                    <a:pt x="140" y="343"/>
                    <a:pt x="128" y="344"/>
                    <a:pt x="114" y="344"/>
                  </a:cubicBezTo>
                  <a:cubicBezTo>
                    <a:pt x="84" y="344"/>
                    <a:pt x="63" y="337"/>
                    <a:pt x="50" y="322"/>
                  </a:cubicBezTo>
                  <a:cubicBezTo>
                    <a:pt x="37" y="308"/>
                    <a:pt x="31" y="285"/>
                    <a:pt x="31" y="255"/>
                  </a:cubicBezTo>
                  <a:cubicBezTo>
                    <a:pt x="31" y="148"/>
                    <a:pt x="31" y="148"/>
                    <a:pt x="31" y="148"/>
                  </a:cubicBezTo>
                  <a:cubicBezTo>
                    <a:pt x="0" y="148"/>
                    <a:pt x="0" y="148"/>
                    <a:pt x="0" y="148"/>
                  </a:cubicBezTo>
                  <a:cubicBezTo>
                    <a:pt x="0" y="81"/>
                    <a:pt x="0" y="81"/>
                    <a:pt x="0" y="81"/>
                  </a:cubicBezTo>
                  <a:cubicBezTo>
                    <a:pt x="31" y="81"/>
                    <a:pt x="31" y="81"/>
                    <a:pt x="31" y="81"/>
                  </a:cubicBezTo>
                  <a:cubicBezTo>
                    <a:pt x="31" y="15"/>
                    <a:pt x="31" y="15"/>
                    <a:pt x="31" y="15"/>
                  </a:cubicBezTo>
                  <a:cubicBezTo>
                    <a:pt x="119" y="0"/>
                    <a:pt x="119" y="0"/>
                    <a:pt x="119" y="0"/>
                  </a:cubicBezTo>
                  <a:cubicBezTo>
                    <a:pt x="119" y="81"/>
                    <a:pt x="119" y="81"/>
                    <a:pt x="119" y="81"/>
                  </a:cubicBezTo>
                  <a:cubicBezTo>
                    <a:pt x="174" y="81"/>
                    <a:pt x="174" y="81"/>
                    <a:pt x="174" y="81"/>
                  </a:cubicBezTo>
                  <a:cubicBezTo>
                    <a:pt x="174" y="148"/>
                    <a:pt x="174" y="148"/>
                    <a:pt x="174" y="148"/>
                  </a:cubicBezTo>
                  <a:cubicBezTo>
                    <a:pt x="119" y="148"/>
                    <a:pt x="119" y="148"/>
                    <a:pt x="119" y="148"/>
                  </a:cubicBezTo>
                  <a:cubicBezTo>
                    <a:pt x="119" y="249"/>
                    <a:pt x="119" y="249"/>
                    <a:pt x="119" y="249"/>
                  </a:cubicBezTo>
                  <a:cubicBezTo>
                    <a:pt x="119" y="266"/>
                    <a:pt x="127" y="274"/>
                    <a:pt x="142" y="2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9" name="Freeform 13">
              <a:extLst>
                <a:ext uri="{FF2B5EF4-FFF2-40B4-BE49-F238E27FC236}">
                  <a16:creationId xmlns:a16="http://schemas.microsoft.com/office/drawing/2014/main" id="{5C1A565D-B22B-4EE2-ACC9-C993D581F00C}"/>
                </a:ext>
              </a:extLst>
            </p:cNvPr>
            <p:cNvSpPr>
              <a:spLocks noEditPoints="1"/>
            </p:cNvSpPr>
            <p:nvPr userDrawn="1"/>
          </p:nvSpPr>
          <p:spPr bwMode="auto">
            <a:xfrm>
              <a:off x="1709738" y="479426"/>
              <a:ext cx="211137" cy="231775"/>
            </a:xfrm>
            <a:custGeom>
              <a:avLst/>
              <a:gdLst>
                <a:gd name="T0" fmla="*/ 213 w 244"/>
                <a:gd name="T1" fmla="*/ 30 h 267"/>
                <a:gd name="T2" fmla="*/ 125 w 244"/>
                <a:gd name="T3" fmla="*/ 0 h 267"/>
                <a:gd name="T4" fmla="*/ 33 w 244"/>
                <a:gd name="T5" fmla="*/ 35 h 267"/>
                <a:gd name="T6" fmla="*/ 0 w 244"/>
                <a:gd name="T7" fmla="*/ 135 h 267"/>
                <a:gd name="T8" fmla="*/ 35 w 244"/>
                <a:gd name="T9" fmla="*/ 233 h 267"/>
                <a:gd name="T10" fmla="*/ 133 w 244"/>
                <a:gd name="T11" fmla="*/ 267 h 267"/>
                <a:gd name="T12" fmla="*/ 185 w 244"/>
                <a:gd name="T13" fmla="*/ 263 h 267"/>
                <a:gd name="T14" fmla="*/ 227 w 244"/>
                <a:gd name="T15" fmla="*/ 249 h 267"/>
                <a:gd name="T16" fmla="*/ 214 w 244"/>
                <a:gd name="T17" fmla="*/ 190 h 267"/>
                <a:gd name="T18" fmla="*/ 186 w 244"/>
                <a:gd name="T19" fmla="*/ 200 h 267"/>
                <a:gd name="T20" fmla="*/ 144 w 244"/>
                <a:gd name="T21" fmla="*/ 204 h 267"/>
                <a:gd name="T22" fmla="*/ 104 w 244"/>
                <a:gd name="T23" fmla="*/ 192 h 267"/>
                <a:gd name="T24" fmla="*/ 88 w 244"/>
                <a:gd name="T25" fmla="*/ 158 h 267"/>
                <a:gd name="T26" fmla="*/ 244 w 244"/>
                <a:gd name="T27" fmla="*/ 158 h 267"/>
                <a:gd name="T28" fmla="*/ 244 w 244"/>
                <a:gd name="T29" fmla="*/ 118 h 267"/>
                <a:gd name="T30" fmla="*/ 213 w 244"/>
                <a:gd name="T31" fmla="*/ 30 h 267"/>
                <a:gd name="T32" fmla="*/ 90 w 244"/>
                <a:gd name="T33" fmla="*/ 102 h 267"/>
                <a:gd name="T34" fmla="*/ 102 w 244"/>
                <a:gd name="T35" fmla="*/ 70 h 267"/>
                <a:gd name="T36" fmla="*/ 128 w 244"/>
                <a:gd name="T37" fmla="*/ 61 h 267"/>
                <a:gd name="T38" fmla="*/ 155 w 244"/>
                <a:gd name="T39" fmla="*/ 72 h 267"/>
                <a:gd name="T40" fmla="*/ 165 w 244"/>
                <a:gd name="T41" fmla="*/ 102 h 267"/>
                <a:gd name="T42" fmla="*/ 90 w 244"/>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4" h="267">
                  <a:moveTo>
                    <a:pt x="213" y="30"/>
                  </a:moveTo>
                  <a:cubicBezTo>
                    <a:pt x="192" y="10"/>
                    <a:pt x="163" y="0"/>
                    <a:pt x="125" y="0"/>
                  </a:cubicBezTo>
                  <a:cubicBezTo>
                    <a:pt x="85" y="0"/>
                    <a:pt x="54" y="12"/>
                    <a:pt x="33" y="35"/>
                  </a:cubicBezTo>
                  <a:cubicBezTo>
                    <a:pt x="11" y="58"/>
                    <a:pt x="0" y="92"/>
                    <a:pt x="0" y="135"/>
                  </a:cubicBezTo>
                  <a:cubicBezTo>
                    <a:pt x="0" y="178"/>
                    <a:pt x="12" y="210"/>
                    <a:pt x="35" y="233"/>
                  </a:cubicBezTo>
                  <a:cubicBezTo>
                    <a:pt x="59" y="256"/>
                    <a:pt x="91" y="267"/>
                    <a:pt x="133" y="267"/>
                  </a:cubicBezTo>
                  <a:cubicBezTo>
                    <a:pt x="153" y="267"/>
                    <a:pt x="171" y="266"/>
                    <a:pt x="185" y="263"/>
                  </a:cubicBezTo>
                  <a:cubicBezTo>
                    <a:pt x="200" y="261"/>
                    <a:pt x="214" y="256"/>
                    <a:pt x="227" y="249"/>
                  </a:cubicBezTo>
                  <a:cubicBezTo>
                    <a:pt x="214" y="190"/>
                    <a:pt x="214" y="190"/>
                    <a:pt x="214" y="190"/>
                  </a:cubicBezTo>
                  <a:cubicBezTo>
                    <a:pt x="204" y="194"/>
                    <a:pt x="195" y="197"/>
                    <a:pt x="186" y="200"/>
                  </a:cubicBezTo>
                  <a:cubicBezTo>
                    <a:pt x="173" y="202"/>
                    <a:pt x="159" y="204"/>
                    <a:pt x="144" y="204"/>
                  </a:cubicBezTo>
                  <a:cubicBezTo>
                    <a:pt x="127" y="204"/>
                    <a:pt x="114" y="200"/>
                    <a:pt x="104" y="192"/>
                  </a:cubicBezTo>
                  <a:cubicBezTo>
                    <a:pt x="94" y="183"/>
                    <a:pt x="89" y="172"/>
                    <a:pt x="88" y="158"/>
                  </a:cubicBezTo>
                  <a:cubicBezTo>
                    <a:pt x="244" y="158"/>
                    <a:pt x="244" y="158"/>
                    <a:pt x="244" y="158"/>
                  </a:cubicBezTo>
                  <a:cubicBezTo>
                    <a:pt x="244" y="118"/>
                    <a:pt x="244" y="118"/>
                    <a:pt x="244" y="118"/>
                  </a:cubicBezTo>
                  <a:cubicBezTo>
                    <a:pt x="244" y="80"/>
                    <a:pt x="234" y="51"/>
                    <a:pt x="213" y="30"/>
                  </a:cubicBezTo>
                  <a:moveTo>
                    <a:pt x="90" y="102"/>
                  </a:moveTo>
                  <a:cubicBezTo>
                    <a:pt x="91" y="87"/>
                    <a:pt x="95" y="77"/>
                    <a:pt x="102" y="70"/>
                  </a:cubicBezTo>
                  <a:cubicBezTo>
                    <a:pt x="109" y="64"/>
                    <a:pt x="118" y="61"/>
                    <a:pt x="128" y="61"/>
                  </a:cubicBezTo>
                  <a:cubicBezTo>
                    <a:pt x="139" y="61"/>
                    <a:pt x="148" y="64"/>
                    <a:pt x="155" y="72"/>
                  </a:cubicBezTo>
                  <a:cubicBezTo>
                    <a:pt x="161" y="79"/>
                    <a:pt x="165" y="89"/>
                    <a:pt x="165" y="102"/>
                  </a:cubicBezTo>
                  <a:lnTo>
                    <a:pt x="9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40" name="Freeform 14">
              <a:extLst>
                <a:ext uri="{FF2B5EF4-FFF2-40B4-BE49-F238E27FC236}">
                  <a16:creationId xmlns:a16="http://schemas.microsoft.com/office/drawing/2014/main" id="{666738FD-9737-43F5-8E36-896FD725FE08}"/>
                </a:ext>
              </a:extLst>
            </p:cNvPr>
            <p:cNvSpPr>
              <a:spLocks noEditPoints="1"/>
            </p:cNvSpPr>
            <p:nvPr userDrawn="1"/>
          </p:nvSpPr>
          <p:spPr bwMode="auto">
            <a:xfrm>
              <a:off x="668338" y="479426"/>
              <a:ext cx="209550" cy="231775"/>
            </a:xfrm>
            <a:custGeom>
              <a:avLst/>
              <a:gdLst>
                <a:gd name="T0" fmla="*/ 212 w 243"/>
                <a:gd name="T1" fmla="*/ 30 h 267"/>
                <a:gd name="T2" fmla="*/ 124 w 243"/>
                <a:gd name="T3" fmla="*/ 0 h 267"/>
                <a:gd name="T4" fmla="*/ 32 w 243"/>
                <a:gd name="T5" fmla="*/ 35 h 267"/>
                <a:gd name="T6" fmla="*/ 0 w 243"/>
                <a:gd name="T7" fmla="*/ 135 h 267"/>
                <a:gd name="T8" fmla="*/ 35 w 243"/>
                <a:gd name="T9" fmla="*/ 233 h 267"/>
                <a:gd name="T10" fmla="*/ 132 w 243"/>
                <a:gd name="T11" fmla="*/ 267 h 267"/>
                <a:gd name="T12" fmla="*/ 184 w 243"/>
                <a:gd name="T13" fmla="*/ 263 h 267"/>
                <a:gd name="T14" fmla="*/ 227 w 243"/>
                <a:gd name="T15" fmla="*/ 249 h 267"/>
                <a:gd name="T16" fmla="*/ 213 w 243"/>
                <a:gd name="T17" fmla="*/ 190 h 267"/>
                <a:gd name="T18" fmla="*/ 185 w 243"/>
                <a:gd name="T19" fmla="*/ 200 h 267"/>
                <a:gd name="T20" fmla="*/ 143 w 243"/>
                <a:gd name="T21" fmla="*/ 204 h 267"/>
                <a:gd name="T22" fmla="*/ 103 w 243"/>
                <a:gd name="T23" fmla="*/ 192 h 267"/>
                <a:gd name="T24" fmla="*/ 88 w 243"/>
                <a:gd name="T25" fmla="*/ 158 h 267"/>
                <a:gd name="T26" fmla="*/ 243 w 243"/>
                <a:gd name="T27" fmla="*/ 158 h 267"/>
                <a:gd name="T28" fmla="*/ 243 w 243"/>
                <a:gd name="T29" fmla="*/ 118 h 267"/>
                <a:gd name="T30" fmla="*/ 212 w 243"/>
                <a:gd name="T31" fmla="*/ 30 h 267"/>
                <a:gd name="T32" fmla="*/ 89 w 243"/>
                <a:gd name="T33" fmla="*/ 102 h 267"/>
                <a:gd name="T34" fmla="*/ 102 w 243"/>
                <a:gd name="T35" fmla="*/ 70 h 267"/>
                <a:gd name="T36" fmla="*/ 127 w 243"/>
                <a:gd name="T37" fmla="*/ 61 h 267"/>
                <a:gd name="T38" fmla="*/ 154 w 243"/>
                <a:gd name="T39" fmla="*/ 72 h 267"/>
                <a:gd name="T40" fmla="*/ 164 w 243"/>
                <a:gd name="T41" fmla="*/ 102 h 267"/>
                <a:gd name="T42" fmla="*/ 89 w 243"/>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67">
                  <a:moveTo>
                    <a:pt x="212" y="30"/>
                  </a:moveTo>
                  <a:cubicBezTo>
                    <a:pt x="191" y="10"/>
                    <a:pt x="162" y="0"/>
                    <a:pt x="124" y="0"/>
                  </a:cubicBezTo>
                  <a:cubicBezTo>
                    <a:pt x="84" y="0"/>
                    <a:pt x="53" y="12"/>
                    <a:pt x="32" y="35"/>
                  </a:cubicBezTo>
                  <a:cubicBezTo>
                    <a:pt x="10" y="58"/>
                    <a:pt x="0" y="92"/>
                    <a:pt x="0" y="135"/>
                  </a:cubicBezTo>
                  <a:cubicBezTo>
                    <a:pt x="0" y="178"/>
                    <a:pt x="11" y="210"/>
                    <a:pt x="35" y="233"/>
                  </a:cubicBezTo>
                  <a:cubicBezTo>
                    <a:pt x="58" y="256"/>
                    <a:pt x="90" y="267"/>
                    <a:pt x="132" y="267"/>
                  </a:cubicBezTo>
                  <a:cubicBezTo>
                    <a:pt x="153" y="267"/>
                    <a:pt x="170" y="266"/>
                    <a:pt x="184" y="263"/>
                  </a:cubicBezTo>
                  <a:cubicBezTo>
                    <a:pt x="199" y="261"/>
                    <a:pt x="213" y="256"/>
                    <a:pt x="227" y="249"/>
                  </a:cubicBezTo>
                  <a:cubicBezTo>
                    <a:pt x="213" y="190"/>
                    <a:pt x="213" y="190"/>
                    <a:pt x="213" y="190"/>
                  </a:cubicBezTo>
                  <a:cubicBezTo>
                    <a:pt x="203" y="194"/>
                    <a:pt x="194" y="197"/>
                    <a:pt x="185" y="200"/>
                  </a:cubicBezTo>
                  <a:cubicBezTo>
                    <a:pt x="172" y="202"/>
                    <a:pt x="158" y="204"/>
                    <a:pt x="143" y="204"/>
                  </a:cubicBezTo>
                  <a:cubicBezTo>
                    <a:pt x="126" y="204"/>
                    <a:pt x="113" y="200"/>
                    <a:pt x="103" y="192"/>
                  </a:cubicBezTo>
                  <a:cubicBezTo>
                    <a:pt x="93" y="183"/>
                    <a:pt x="88" y="172"/>
                    <a:pt x="88" y="158"/>
                  </a:cubicBezTo>
                  <a:cubicBezTo>
                    <a:pt x="243" y="158"/>
                    <a:pt x="243" y="158"/>
                    <a:pt x="243" y="158"/>
                  </a:cubicBezTo>
                  <a:cubicBezTo>
                    <a:pt x="243" y="118"/>
                    <a:pt x="243" y="118"/>
                    <a:pt x="243" y="118"/>
                  </a:cubicBezTo>
                  <a:cubicBezTo>
                    <a:pt x="243" y="80"/>
                    <a:pt x="233" y="51"/>
                    <a:pt x="212" y="30"/>
                  </a:cubicBezTo>
                  <a:moveTo>
                    <a:pt x="89" y="102"/>
                  </a:moveTo>
                  <a:cubicBezTo>
                    <a:pt x="91" y="87"/>
                    <a:pt x="95" y="77"/>
                    <a:pt x="102" y="70"/>
                  </a:cubicBezTo>
                  <a:cubicBezTo>
                    <a:pt x="108" y="64"/>
                    <a:pt x="117" y="61"/>
                    <a:pt x="127" y="61"/>
                  </a:cubicBezTo>
                  <a:cubicBezTo>
                    <a:pt x="138" y="61"/>
                    <a:pt x="147" y="64"/>
                    <a:pt x="154" y="72"/>
                  </a:cubicBezTo>
                  <a:cubicBezTo>
                    <a:pt x="160" y="79"/>
                    <a:pt x="164" y="89"/>
                    <a:pt x="164" y="102"/>
                  </a:cubicBezTo>
                  <a:lnTo>
                    <a:pt x="89"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grpSp>
      <p:sp>
        <p:nvSpPr>
          <p:cNvPr id="41" name="Picture Placeholder 8">
            <a:extLst>
              <a:ext uri="{FF2B5EF4-FFF2-40B4-BE49-F238E27FC236}">
                <a16:creationId xmlns:a16="http://schemas.microsoft.com/office/drawing/2014/main" id="{AC175F74-77C8-4969-BBF5-920619ED7628}"/>
              </a:ext>
            </a:extLst>
          </p:cNvPr>
          <p:cNvSpPr>
            <a:spLocks noGrp="1"/>
          </p:cNvSpPr>
          <p:nvPr>
            <p:ph type="pic" sz="quarter" idx="11"/>
          </p:nvPr>
        </p:nvSpPr>
        <p:spPr>
          <a:xfrm>
            <a:off x="3393716" y="727595"/>
            <a:ext cx="5400000" cy="5400000"/>
          </a:xfrm>
          <a:prstGeom prst="rect">
            <a:avLst/>
          </a:prstGeom>
        </p:spPr>
        <p:txBody>
          <a:bodyPr/>
          <a:lstStyle/>
          <a:p>
            <a:r>
              <a:rPr lang="en-US" noProof="0"/>
              <a:t>Click icon to add picture</a:t>
            </a:r>
            <a:endParaRPr lang="en-US" noProof="0" dirty="0"/>
          </a:p>
        </p:txBody>
      </p:sp>
      <p:sp>
        <p:nvSpPr>
          <p:cNvPr id="42" name="Title 1">
            <a:extLst>
              <a:ext uri="{FF2B5EF4-FFF2-40B4-BE49-F238E27FC236}">
                <a16:creationId xmlns:a16="http://schemas.microsoft.com/office/drawing/2014/main" id="{B345DB50-CB94-4421-9E14-33DABF973475}"/>
              </a:ext>
            </a:extLst>
          </p:cNvPr>
          <p:cNvSpPr>
            <a:spLocks noGrp="1"/>
          </p:cNvSpPr>
          <p:nvPr>
            <p:ph type="ctrTitle"/>
          </p:nvPr>
        </p:nvSpPr>
        <p:spPr bwMode="gray">
          <a:xfrm>
            <a:off x="501651" y="5332396"/>
            <a:ext cx="4446269" cy="464044"/>
          </a:xfrm>
        </p:spPr>
        <p:txBody>
          <a:bodyPr anchor="t" anchorCtr="0">
            <a:noAutofit/>
          </a:bodyPr>
          <a:lstStyle>
            <a:lvl1pPr algn="l">
              <a:lnSpc>
                <a:spcPct val="100000"/>
              </a:lnSpc>
              <a:defRPr sz="2100" b="0">
                <a:solidFill>
                  <a:schemeClr val="accent1"/>
                </a:solidFill>
                <a:latin typeface="+mn-lt"/>
                <a:ea typeface="Open Sans" panose="020B0606030504020204" pitchFamily="34" charset="0"/>
                <a:cs typeface="Calibri" panose="020F0502020204030204" pitchFamily="34" charset="0"/>
              </a:defRPr>
            </a:lvl1pPr>
          </a:lstStyle>
          <a:p>
            <a:r>
              <a:rPr lang="en-US" noProof="0"/>
              <a:t>Click to edit Master title style</a:t>
            </a:r>
            <a:endParaRPr lang="en-US" noProof="0" dirty="0"/>
          </a:p>
        </p:txBody>
      </p:sp>
      <p:sp>
        <p:nvSpPr>
          <p:cNvPr id="43" name="Text Placeholder 4">
            <a:extLst>
              <a:ext uri="{FF2B5EF4-FFF2-40B4-BE49-F238E27FC236}">
                <a16:creationId xmlns:a16="http://schemas.microsoft.com/office/drawing/2014/main" id="{470C5F18-5824-4737-AA04-AA61C1FBBF1A}"/>
              </a:ext>
            </a:extLst>
          </p:cNvPr>
          <p:cNvSpPr>
            <a:spLocks noGrp="1"/>
          </p:cNvSpPr>
          <p:nvPr>
            <p:ph type="body" sz="quarter" idx="10"/>
          </p:nvPr>
        </p:nvSpPr>
        <p:spPr>
          <a:xfrm>
            <a:off x="501651" y="6381750"/>
            <a:ext cx="4446269" cy="273050"/>
          </a:xfrm>
          <a:prstGeom prst="rect">
            <a:avLst/>
          </a:prstGeom>
        </p:spPr>
        <p:txBody>
          <a:bodyPr>
            <a:noAutofit/>
          </a:bodyPr>
          <a:lstStyle>
            <a:lvl1pPr>
              <a:spcAft>
                <a:spcPts val="0"/>
              </a:spcAft>
              <a:defRPr sz="1600">
                <a:solidFill>
                  <a:schemeClr val="tx1"/>
                </a:solidFill>
                <a:latin typeface="Calibri" panose="020F0502020204030204" pitchFamily="34" charset="0"/>
                <a:cs typeface="Calibri" panose="020F050202020403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Edit Master text styles</a:t>
            </a:r>
          </a:p>
        </p:txBody>
      </p:sp>
    </p:spTree>
    <p:extLst>
      <p:ext uri="{BB962C8B-B14F-4D97-AF65-F5344CB8AC3E}">
        <p14:creationId xmlns:p14="http://schemas.microsoft.com/office/powerpoint/2010/main" val="3206329810"/>
      </p:ext>
    </p:extLst>
  </p:cSld>
  <p:clrMapOvr>
    <a:masterClrMapping/>
  </p:clrMapOvr>
  <p:transition>
    <p:fade/>
  </p:transition>
  <p:hf hdr="0" dt="0"/>
  <p:extLst>
    <p:ext uri="{DCECCB84-F9BA-43D5-87BE-67443E8EF086}">
      <p15:sldGuideLst xmlns:p15="http://schemas.microsoft.com/office/powerpoint/2012/main">
        <p15:guide id="1" orient="horz" pos="4088">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Title Slide - Black">
    <p:bg bwMode="gray">
      <p:bgPr>
        <a:solidFill>
          <a:schemeClr val="tx1"/>
        </a:solidFill>
        <a:effectLst/>
      </p:bgPr>
    </p:bg>
    <p:spTree>
      <p:nvGrpSpPr>
        <p:cNvPr id="1" name=""/>
        <p:cNvGrpSpPr/>
        <p:nvPr/>
      </p:nvGrpSpPr>
      <p:grpSpPr>
        <a:xfrm>
          <a:off x="0" y="0"/>
          <a:ext cx="0" cy="0"/>
          <a:chOff x="0" y="0"/>
          <a:chExt cx="0" cy="0"/>
        </a:xfrm>
      </p:grpSpPr>
      <p:sp>
        <p:nvSpPr>
          <p:cNvPr id="17" name="Picture Placeholder 8">
            <a:extLst>
              <a:ext uri="{FF2B5EF4-FFF2-40B4-BE49-F238E27FC236}">
                <a16:creationId xmlns:a16="http://schemas.microsoft.com/office/drawing/2014/main" id="{DEF77F0F-DE6A-48C9-92BD-013174DD643C}"/>
              </a:ext>
            </a:extLst>
          </p:cNvPr>
          <p:cNvSpPr>
            <a:spLocks noGrp="1"/>
          </p:cNvSpPr>
          <p:nvPr>
            <p:ph type="pic" sz="quarter" idx="11"/>
          </p:nvPr>
        </p:nvSpPr>
        <p:spPr>
          <a:xfrm>
            <a:off x="3393716" y="727595"/>
            <a:ext cx="5400000" cy="5400000"/>
          </a:xfrm>
          <a:prstGeom prst="rect">
            <a:avLst/>
          </a:prstGeom>
        </p:spPr>
        <p:txBody>
          <a:bodyPr/>
          <a:lstStyle>
            <a:lvl1pPr>
              <a:defRPr>
                <a:solidFill>
                  <a:schemeClr val="bg1"/>
                </a:solidFill>
              </a:defRPr>
            </a:lvl1pPr>
          </a:lstStyle>
          <a:p>
            <a:r>
              <a:rPr lang="en-US" noProof="0"/>
              <a:t>Click icon to add picture</a:t>
            </a:r>
            <a:endParaRPr lang="en-US" noProof="0" dirty="0"/>
          </a:p>
        </p:txBody>
      </p:sp>
      <p:grpSp>
        <p:nvGrpSpPr>
          <p:cNvPr id="18" name="Group 17">
            <a:extLst>
              <a:ext uri="{FF2B5EF4-FFF2-40B4-BE49-F238E27FC236}">
                <a16:creationId xmlns:a16="http://schemas.microsoft.com/office/drawing/2014/main" id="{2A695DEC-E9CB-4EE6-B6A0-35EA322D267E}"/>
              </a:ext>
            </a:extLst>
          </p:cNvPr>
          <p:cNvGrpSpPr>
            <a:grpSpLocks noChangeAspect="1"/>
          </p:cNvGrpSpPr>
          <p:nvPr userDrawn="1"/>
        </p:nvGrpSpPr>
        <p:grpSpPr>
          <a:xfrm>
            <a:off x="469900" y="457761"/>
            <a:ext cx="1998000" cy="374400"/>
            <a:chOff x="398463" y="404813"/>
            <a:chExt cx="1627187" cy="307976"/>
          </a:xfrm>
          <a:solidFill>
            <a:schemeClr val="tx1"/>
          </a:solidFill>
        </p:grpSpPr>
        <p:sp>
          <p:nvSpPr>
            <p:cNvPr id="30" name="Oval 5">
              <a:extLst>
                <a:ext uri="{FF2B5EF4-FFF2-40B4-BE49-F238E27FC236}">
                  <a16:creationId xmlns:a16="http://schemas.microsoft.com/office/drawing/2014/main" id="{156892DF-711C-4336-AEBF-762E1CB7CCD8}"/>
                </a:ext>
              </a:extLst>
            </p:cNvPr>
            <p:cNvSpPr>
              <a:spLocks noChangeArrowheads="1"/>
            </p:cNvSpPr>
            <p:nvPr userDrawn="1"/>
          </p:nvSpPr>
          <p:spPr bwMode="auto">
            <a:xfrm>
              <a:off x="1938338" y="625476"/>
              <a:ext cx="87312" cy="87313"/>
            </a:xfrm>
            <a:prstGeom prst="ellipse">
              <a:avLst/>
            </a:prstGeom>
            <a:solidFill>
              <a:srgbClr val="86BC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1" name="Freeform 6">
              <a:extLst>
                <a:ext uri="{FF2B5EF4-FFF2-40B4-BE49-F238E27FC236}">
                  <a16:creationId xmlns:a16="http://schemas.microsoft.com/office/drawing/2014/main" id="{654BE607-CC12-452A-95BB-8AEB794BBEF6}"/>
                </a:ext>
              </a:extLst>
            </p:cNvPr>
            <p:cNvSpPr>
              <a:spLocks noEditPoints="1"/>
            </p:cNvSpPr>
            <p:nvPr userDrawn="1"/>
          </p:nvSpPr>
          <p:spPr bwMode="auto">
            <a:xfrm>
              <a:off x="398463" y="406401"/>
              <a:ext cx="247650" cy="301625"/>
            </a:xfrm>
            <a:custGeom>
              <a:avLst/>
              <a:gdLst>
                <a:gd name="T0" fmla="*/ 287 w 287"/>
                <a:gd name="T1" fmla="*/ 166 h 347"/>
                <a:gd name="T2" fmla="*/ 240 w 287"/>
                <a:gd name="T3" fmla="*/ 300 h 347"/>
                <a:gd name="T4" fmla="*/ 109 w 287"/>
                <a:gd name="T5" fmla="*/ 347 h 347"/>
                <a:gd name="T6" fmla="*/ 0 w 287"/>
                <a:gd name="T7" fmla="*/ 347 h 347"/>
                <a:gd name="T8" fmla="*/ 0 w 287"/>
                <a:gd name="T9" fmla="*/ 0 h 347"/>
                <a:gd name="T10" fmla="*/ 117 w 287"/>
                <a:gd name="T11" fmla="*/ 0 h 347"/>
                <a:gd name="T12" fmla="*/ 243 w 287"/>
                <a:gd name="T13" fmla="*/ 43 h 347"/>
                <a:gd name="T14" fmla="*/ 287 w 287"/>
                <a:gd name="T15" fmla="*/ 166 h 347"/>
                <a:gd name="T16" fmla="*/ 192 w 287"/>
                <a:gd name="T17" fmla="*/ 170 h 347"/>
                <a:gd name="T18" fmla="*/ 174 w 287"/>
                <a:gd name="T19" fmla="*/ 99 h 347"/>
                <a:gd name="T20" fmla="*/ 118 w 287"/>
                <a:gd name="T21" fmla="*/ 76 h 347"/>
                <a:gd name="T22" fmla="*/ 91 w 287"/>
                <a:gd name="T23" fmla="*/ 76 h 347"/>
                <a:gd name="T24" fmla="*/ 91 w 287"/>
                <a:gd name="T25" fmla="*/ 270 h 347"/>
                <a:gd name="T26" fmla="*/ 111 w 287"/>
                <a:gd name="T27" fmla="*/ 270 h 347"/>
                <a:gd name="T28" fmla="*/ 173 w 287"/>
                <a:gd name="T29" fmla="*/ 245 h 347"/>
                <a:gd name="T30" fmla="*/ 192 w 287"/>
                <a:gd name="T31" fmla="*/ 17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7" h="347">
                  <a:moveTo>
                    <a:pt x="287" y="166"/>
                  </a:moveTo>
                  <a:cubicBezTo>
                    <a:pt x="287" y="224"/>
                    <a:pt x="271" y="269"/>
                    <a:pt x="240" y="300"/>
                  </a:cubicBezTo>
                  <a:cubicBezTo>
                    <a:pt x="209" y="331"/>
                    <a:pt x="165" y="347"/>
                    <a:pt x="109" y="347"/>
                  </a:cubicBezTo>
                  <a:cubicBezTo>
                    <a:pt x="0" y="347"/>
                    <a:pt x="0" y="347"/>
                    <a:pt x="0" y="347"/>
                  </a:cubicBezTo>
                  <a:cubicBezTo>
                    <a:pt x="0" y="0"/>
                    <a:pt x="0" y="0"/>
                    <a:pt x="0" y="0"/>
                  </a:cubicBezTo>
                  <a:cubicBezTo>
                    <a:pt x="117" y="0"/>
                    <a:pt x="117" y="0"/>
                    <a:pt x="117" y="0"/>
                  </a:cubicBezTo>
                  <a:cubicBezTo>
                    <a:pt x="171" y="0"/>
                    <a:pt x="213" y="15"/>
                    <a:pt x="243" y="43"/>
                  </a:cubicBezTo>
                  <a:cubicBezTo>
                    <a:pt x="272" y="72"/>
                    <a:pt x="287" y="113"/>
                    <a:pt x="287" y="166"/>
                  </a:cubicBezTo>
                  <a:moveTo>
                    <a:pt x="192" y="170"/>
                  </a:moveTo>
                  <a:cubicBezTo>
                    <a:pt x="192" y="138"/>
                    <a:pt x="186" y="114"/>
                    <a:pt x="174" y="99"/>
                  </a:cubicBezTo>
                  <a:cubicBezTo>
                    <a:pt x="161" y="84"/>
                    <a:pt x="143" y="76"/>
                    <a:pt x="118" y="76"/>
                  </a:cubicBezTo>
                  <a:cubicBezTo>
                    <a:pt x="91" y="76"/>
                    <a:pt x="91" y="76"/>
                    <a:pt x="91" y="76"/>
                  </a:cubicBezTo>
                  <a:cubicBezTo>
                    <a:pt x="91" y="270"/>
                    <a:pt x="91" y="270"/>
                    <a:pt x="91" y="270"/>
                  </a:cubicBezTo>
                  <a:cubicBezTo>
                    <a:pt x="111" y="270"/>
                    <a:pt x="111" y="270"/>
                    <a:pt x="111" y="270"/>
                  </a:cubicBezTo>
                  <a:cubicBezTo>
                    <a:pt x="139" y="270"/>
                    <a:pt x="160" y="262"/>
                    <a:pt x="173" y="245"/>
                  </a:cubicBezTo>
                  <a:cubicBezTo>
                    <a:pt x="186" y="229"/>
                    <a:pt x="192" y="204"/>
                    <a:pt x="192" y="17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2" name="Rectangle 7">
              <a:extLst>
                <a:ext uri="{FF2B5EF4-FFF2-40B4-BE49-F238E27FC236}">
                  <a16:creationId xmlns:a16="http://schemas.microsoft.com/office/drawing/2014/main" id="{AE06DD36-C381-4B3C-86D3-4123CCCA48EE}"/>
                </a:ext>
              </a:extLst>
            </p:cNvPr>
            <p:cNvSpPr>
              <a:spLocks noChangeArrowheads="1"/>
            </p:cNvSpPr>
            <p:nvPr userDrawn="1"/>
          </p:nvSpPr>
          <p:spPr bwMode="auto">
            <a:xfrm>
              <a:off x="906463" y="404813"/>
              <a:ext cx="74612" cy="3032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3" name="Freeform 8">
              <a:extLst>
                <a:ext uri="{FF2B5EF4-FFF2-40B4-BE49-F238E27FC236}">
                  <a16:creationId xmlns:a16="http://schemas.microsoft.com/office/drawing/2014/main" id="{20BC03DC-7852-47B1-9820-005DEBD76BF8}"/>
                </a:ext>
              </a:extLst>
            </p:cNvPr>
            <p:cNvSpPr>
              <a:spLocks noEditPoints="1"/>
            </p:cNvSpPr>
            <p:nvPr userDrawn="1"/>
          </p:nvSpPr>
          <p:spPr bwMode="auto">
            <a:xfrm>
              <a:off x="1011238" y="479426"/>
              <a:ext cx="215900" cy="231775"/>
            </a:xfrm>
            <a:custGeom>
              <a:avLst/>
              <a:gdLst>
                <a:gd name="T0" fmla="*/ 252 w 252"/>
                <a:gd name="T1" fmla="*/ 133 h 267"/>
                <a:gd name="T2" fmla="*/ 218 w 252"/>
                <a:gd name="T3" fmla="*/ 232 h 267"/>
                <a:gd name="T4" fmla="*/ 125 w 252"/>
                <a:gd name="T5" fmla="*/ 267 h 267"/>
                <a:gd name="T6" fmla="*/ 34 w 252"/>
                <a:gd name="T7" fmla="*/ 231 h 267"/>
                <a:gd name="T8" fmla="*/ 0 w 252"/>
                <a:gd name="T9" fmla="*/ 133 h 267"/>
                <a:gd name="T10" fmla="*/ 33 w 252"/>
                <a:gd name="T11" fmla="*/ 35 h 267"/>
                <a:gd name="T12" fmla="*/ 127 w 252"/>
                <a:gd name="T13" fmla="*/ 0 h 267"/>
                <a:gd name="T14" fmla="*/ 192 w 252"/>
                <a:gd name="T15" fmla="*/ 16 h 267"/>
                <a:gd name="T16" fmla="*/ 236 w 252"/>
                <a:gd name="T17" fmla="*/ 63 h 267"/>
                <a:gd name="T18" fmla="*/ 252 w 252"/>
                <a:gd name="T19" fmla="*/ 133 h 267"/>
                <a:gd name="T20" fmla="*/ 88 w 252"/>
                <a:gd name="T21" fmla="*/ 133 h 267"/>
                <a:gd name="T22" fmla="*/ 97 w 252"/>
                <a:gd name="T23" fmla="*/ 184 h 267"/>
                <a:gd name="T24" fmla="*/ 126 w 252"/>
                <a:gd name="T25" fmla="*/ 201 h 267"/>
                <a:gd name="T26" fmla="*/ 155 w 252"/>
                <a:gd name="T27" fmla="*/ 184 h 267"/>
                <a:gd name="T28" fmla="*/ 163 w 252"/>
                <a:gd name="T29" fmla="*/ 133 h 267"/>
                <a:gd name="T30" fmla="*/ 155 w 252"/>
                <a:gd name="T31" fmla="*/ 83 h 267"/>
                <a:gd name="T32" fmla="*/ 126 w 252"/>
                <a:gd name="T33" fmla="*/ 66 h 267"/>
                <a:gd name="T34" fmla="*/ 97 w 252"/>
                <a:gd name="T35" fmla="*/ 83 h 267"/>
                <a:gd name="T36" fmla="*/ 88 w 252"/>
                <a:gd name="T37" fmla="*/ 13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267">
                  <a:moveTo>
                    <a:pt x="252" y="133"/>
                  </a:moveTo>
                  <a:cubicBezTo>
                    <a:pt x="252" y="175"/>
                    <a:pt x="241" y="208"/>
                    <a:pt x="218" y="232"/>
                  </a:cubicBezTo>
                  <a:cubicBezTo>
                    <a:pt x="196" y="256"/>
                    <a:pt x="165" y="267"/>
                    <a:pt x="125" y="267"/>
                  </a:cubicBezTo>
                  <a:cubicBezTo>
                    <a:pt x="87" y="267"/>
                    <a:pt x="56" y="255"/>
                    <a:pt x="34" y="231"/>
                  </a:cubicBezTo>
                  <a:cubicBezTo>
                    <a:pt x="11" y="207"/>
                    <a:pt x="0" y="174"/>
                    <a:pt x="0" y="133"/>
                  </a:cubicBezTo>
                  <a:cubicBezTo>
                    <a:pt x="0" y="91"/>
                    <a:pt x="11" y="58"/>
                    <a:pt x="33" y="35"/>
                  </a:cubicBezTo>
                  <a:cubicBezTo>
                    <a:pt x="55" y="12"/>
                    <a:pt x="86" y="0"/>
                    <a:pt x="127" y="0"/>
                  </a:cubicBezTo>
                  <a:cubicBezTo>
                    <a:pt x="151" y="0"/>
                    <a:pt x="173" y="5"/>
                    <a:pt x="192" y="16"/>
                  </a:cubicBezTo>
                  <a:cubicBezTo>
                    <a:pt x="211" y="27"/>
                    <a:pt x="226" y="42"/>
                    <a:pt x="236" y="63"/>
                  </a:cubicBezTo>
                  <a:cubicBezTo>
                    <a:pt x="247" y="83"/>
                    <a:pt x="252" y="106"/>
                    <a:pt x="252" y="133"/>
                  </a:cubicBezTo>
                  <a:moveTo>
                    <a:pt x="88" y="133"/>
                  </a:moveTo>
                  <a:cubicBezTo>
                    <a:pt x="88" y="155"/>
                    <a:pt x="91" y="172"/>
                    <a:pt x="97" y="184"/>
                  </a:cubicBezTo>
                  <a:cubicBezTo>
                    <a:pt x="103" y="195"/>
                    <a:pt x="112" y="201"/>
                    <a:pt x="126" y="201"/>
                  </a:cubicBezTo>
                  <a:cubicBezTo>
                    <a:pt x="140" y="201"/>
                    <a:pt x="149" y="195"/>
                    <a:pt x="155" y="184"/>
                  </a:cubicBezTo>
                  <a:cubicBezTo>
                    <a:pt x="160" y="172"/>
                    <a:pt x="163" y="155"/>
                    <a:pt x="163" y="133"/>
                  </a:cubicBezTo>
                  <a:cubicBezTo>
                    <a:pt x="163" y="111"/>
                    <a:pt x="160" y="94"/>
                    <a:pt x="155" y="83"/>
                  </a:cubicBezTo>
                  <a:cubicBezTo>
                    <a:pt x="149" y="72"/>
                    <a:pt x="139" y="66"/>
                    <a:pt x="126" y="66"/>
                  </a:cubicBezTo>
                  <a:cubicBezTo>
                    <a:pt x="112" y="66"/>
                    <a:pt x="103" y="72"/>
                    <a:pt x="97" y="83"/>
                  </a:cubicBezTo>
                  <a:cubicBezTo>
                    <a:pt x="91" y="94"/>
                    <a:pt x="88" y="111"/>
                    <a:pt x="88" y="133"/>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4" name="Rectangle 9">
              <a:extLst>
                <a:ext uri="{FF2B5EF4-FFF2-40B4-BE49-F238E27FC236}">
                  <a16:creationId xmlns:a16="http://schemas.microsoft.com/office/drawing/2014/main" id="{07652C2F-A141-4AB0-9E2F-202CA0F5FB93}"/>
                </a:ext>
              </a:extLst>
            </p:cNvPr>
            <p:cNvSpPr>
              <a:spLocks noChangeArrowheads="1"/>
            </p:cNvSpPr>
            <p:nvPr userDrawn="1"/>
          </p:nvSpPr>
          <p:spPr bwMode="auto">
            <a:xfrm>
              <a:off x="1257300" y="482601"/>
              <a:ext cx="74612" cy="2254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5" name="Rectangle 10">
              <a:extLst>
                <a:ext uri="{FF2B5EF4-FFF2-40B4-BE49-F238E27FC236}">
                  <a16:creationId xmlns:a16="http://schemas.microsoft.com/office/drawing/2014/main" id="{5648F6A9-F4A7-4EA4-BEB8-6F1BB21E0FBB}"/>
                </a:ext>
              </a:extLst>
            </p:cNvPr>
            <p:cNvSpPr>
              <a:spLocks noChangeArrowheads="1"/>
            </p:cNvSpPr>
            <p:nvPr userDrawn="1"/>
          </p:nvSpPr>
          <p:spPr bwMode="auto">
            <a:xfrm>
              <a:off x="1257300" y="404813"/>
              <a:ext cx="74612" cy="50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6" name="Freeform 11">
              <a:extLst>
                <a:ext uri="{FF2B5EF4-FFF2-40B4-BE49-F238E27FC236}">
                  <a16:creationId xmlns:a16="http://schemas.microsoft.com/office/drawing/2014/main" id="{1217BB3C-3B45-4FD5-A1F2-2A4B137E814A}"/>
                </a:ext>
              </a:extLst>
            </p:cNvPr>
            <p:cNvSpPr>
              <a:spLocks/>
            </p:cNvSpPr>
            <p:nvPr userDrawn="1"/>
          </p:nvSpPr>
          <p:spPr bwMode="auto">
            <a:xfrm>
              <a:off x="1362075" y="411163"/>
              <a:ext cx="158750" cy="300038"/>
            </a:xfrm>
            <a:custGeom>
              <a:avLst/>
              <a:gdLst>
                <a:gd name="T0" fmla="*/ 142 w 184"/>
                <a:gd name="T1" fmla="*/ 274 h 344"/>
                <a:gd name="T2" fmla="*/ 184 w 184"/>
                <a:gd name="T3" fmla="*/ 265 h 344"/>
                <a:gd name="T4" fmla="*/ 184 w 184"/>
                <a:gd name="T5" fmla="*/ 330 h 344"/>
                <a:gd name="T6" fmla="*/ 150 w 184"/>
                <a:gd name="T7" fmla="*/ 341 h 344"/>
                <a:gd name="T8" fmla="*/ 113 w 184"/>
                <a:gd name="T9" fmla="*/ 344 h 344"/>
                <a:gd name="T10" fmla="*/ 50 w 184"/>
                <a:gd name="T11" fmla="*/ 322 h 344"/>
                <a:gd name="T12" fmla="*/ 30 w 184"/>
                <a:gd name="T13" fmla="*/ 255 h 344"/>
                <a:gd name="T14" fmla="*/ 30 w 184"/>
                <a:gd name="T15" fmla="*/ 148 h 344"/>
                <a:gd name="T16" fmla="*/ 0 w 184"/>
                <a:gd name="T17" fmla="*/ 148 h 344"/>
                <a:gd name="T18" fmla="*/ 0 w 184"/>
                <a:gd name="T19" fmla="*/ 81 h 344"/>
                <a:gd name="T20" fmla="*/ 30 w 184"/>
                <a:gd name="T21" fmla="*/ 81 h 344"/>
                <a:gd name="T22" fmla="*/ 30 w 184"/>
                <a:gd name="T23" fmla="*/ 16 h 344"/>
                <a:gd name="T24" fmla="*/ 118 w 184"/>
                <a:gd name="T25" fmla="*/ 0 h 344"/>
                <a:gd name="T26" fmla="*/ 118 w 184"/>
                <a:gd name="T27" fmla="*/ 81 h 344"/>
                <a:gd name="T28" fmla="*/ 174 w 184"/>
                <a:gd name="T29" fmla="*/ 81 h 344"/>
                <a:gd name="T30" fmla="*/ 174 w 184"/>
                <a:gd name="T31" fmla="*/ 148 h 344"/>
                <a:gd name="T32" fmla="*/ 118 w 184"/>
                <a:gd name="T33" fmla="*/ 148 h 344"/>
                <a:gd name="T34" fmla="*/ 118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3" y="274"/>
                    <a:pt x="167" y="271"/>
                    <a:pt x="184" y="265"/>
                  </a:cubicBezTo>
                  <a:cubicBezTo>
                    <a:pt x="184" y="330"/>
                    <a:pt x="184" y="330"/>
                    <a:pt x="184" y="330"/>
                  </a:cubicBezTo>
                  <a:cubicBezTo>
                    <a:pt x="172" y="335"/>
                    <a:pt x="161" y="339"/>
                    <a:pt x="150" y="341"/>
                  </a:cubicBezTo>
                  <a:cubicBezTo>
                    <a:pt x="140" y="343"/>
                    <a:pt x="127" y="344"/>
                    <a:pt x="113" y="344"/>
                  </a:cubicBezTo>
                  <a:cubicBezTo>
                    <a:pt x="84" y="344"/>
                    <a:pt x="63" y="337"/>
                    <a:pt x="50" y="322"/>
                  </a:cubicBezTo>
                  <a:cubicBezTo>
                    <a:pt x="37" y="308"/>
                    <a:pt x="30" y="285"/>
                    <a:pt x="30" y="255"/>
                  </a:cubicBezTo>
                  <a:cubicBezTo>
                    <a:pt x="30" y="148"/>
                    <a:pt x="30" y="148"/>
                    <a:pt x="30" y="148"/>
                  </a:cubicBezTo>
                  <a:cubicBezTo>
                    <a:pt x="0" y="148"/>
                    <a:pt x="0" y="148"/>
                    <a:pt x="0" y="148"/>
                  </a:cubicBezTo>
                  <a:cubicBezTo>
                    <a:pt x="0" y="81"/>
                    <a:pt x="0" y="81"/>
                    <a:pt x="0" y="81"/>
                  </a:cubicBezTo>
                  <a:cubicBezTo>
                    <a:pt x="30" y="81"/>
                    <a:pt x="30" y="81"/>
                    <a:pt x="30" y="81"/>
                  </a:cubicBezTo>
                  <a:cubicBezTo>
                    <a:pt x="30" y="16"/>
                    <a:pt x="30" y="16"/>
                    <a:pt x="30" y="16"/>
                  </a:cubicBezTo>
                  <a:cubicBezTo>
                    <a:pt x="118" y="0"/>
                    <a:pt x="118" y="0"/>
                    <a:pt x="118" y="0"/>
                  </a:cubicBezTo>
                  <a:cubicBezTo>
                    <a:pt x="118" y="81"/>
                    <a:pt x="118" y="81"/>
                    <a:pt x="118" y="81"/>
                  </a:cubicBezTo>
                  <a:cubicBezTo>
                    <a:pt x="174" y="81"/>
                    <a:pt x="174" y="81"/>
                    <a:pt x="174" y="81"/>
                  </a:cubicBezTo>
                  <a:cubicBezTo>
                    <a:pt x="174" y="148"/>
                    <a:pt x="174" y="148"/>
                    <a:pt x="174" y="148"/>
                  </a:cubicBezTo>
                  <a:cubicBezTo>
                    <a:pt x="118" y="148"/>
                    <a:pt x="118" y="148"/>
                    <a:pt x="118" y="148"/>
                  </a:cubicBezTo>
                  <a:cubicBezTo>
                    <a:pt x="118" y="249"/>
                    <a:pt x="118" y="249"/>
                    <a:pt x="118" y="249"/>
                  </a:cubicBezTo>
                  <a:cubicBezTo>
                    <a:pt x="118" y="266"/>
                    <a:pt x="126" y="274"/>
                    <a:pt x="142" y="274"/>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7" name="Freeform 12">
              <a:extLst>
                <a:ext uri="{FF2B5EF4-FFF2-40B4-BE49-F238E27FC236}">
                  <a16:creationId xmlns:a16="http://schemas.microsoft.com/office/drawing/2014/main" id="{2285CDEF-D8F9-4088-8EFE-11B02C6E1F4C}"/>
                </a:ext>
              </a:extLst>
            </p:cNvPr>
            <p:cNvSpPr>
              <a:spLocks/>
            </p:cNvSpPr>
            <p:nvPr userDrawn="1"/>
          </p:nvSpPr>
          <p:spPr bwMode="auto">
            <a:xfrm>
              <a:off x="1535113" y="411163"/>
              <a:ext cx="158750" cy="300038"/>
            </a:xfrm>
            <a:custGeom>
              <a:avLst/>
              <a:gdLst>
                <a:gd name="T0" fmla="*/ 142 w 184"/>
                <a:gd name="T1" fmla="*/ 274 h 344"/>
                <a:gd name="T2" fmla="*/ 184 w 184"/>
                <a:gd name="T3" fmla="*/ 265 h 344"/>
                <a:gd name="T4" fmla="*/ 184 w 184"/>
                <a:gd name="T5" fmla="*/ 330 h 344"/>
                <a:gd name="T6" fmla="*/ 151 w 184"/>
                <a:gd name="T7" fmla="*/ 341 h 344"/>
                <a:gd name="T8" fmla="*/ 114 w 184"/>
                <a:gd name="T9" fmla="*/ 344 h 344"/>
                <a:gd name="T10" fmla="*/ 50 w 184"/>
                <a:gd name="T11" fmla="*/ 322 h 344"/>
                <a:gd name="T12" fmla="*/ 31 w 184"/>
                <a:gd name="T13" fmla="*/ 255 h 344"/>
                <a:gd name="T14" fmla="*/ 31 w 184"/>
                <a:gd name="T15" fmla="*/ 148 h 344"/>
                <a:gd name="T16" fmla="*/ 0 w 184"/>
                <a:gd name="T17" fmla="*/ 148 h 344"/>
                <a:gd name="T18" fmla="*/ 0 w 184"/>
                <a:gd name="T19" fmla="*/ 81 h 344"/>
                <a:gd name="T20" fmla="*/ 31 w 184"/>
                <a:gd name="T21" fmla="*/ 81 h 344"/>
                <a:gd name="T22" fmla="*/ 31 w 184"/>
                <a:gd name="T23" fmla="*/ 15 h 344"/>
                <a:gd name="T24" fmla="*/ 119 w 184"/>
                <a:gd name="T25" fmla="*/ 0 h 344"/>
                <a:gd name="T26" fmla="*/ 119 w 184"/>
                <a:gd name="T27" fmla="*/ 81 h 344"/>
                <a:gd name="T28" fmla="*/ 174 w 184"/>
                <a:gd name="T29" fmla="*/ 81 h 344"/>
                <a:gd name="T30" fmla="*/ 174 w 184"/>
                <a:gd name="T31" fmla="*/ 148 h 344"/>
                <a:gd name="T32" fmla="*/ 119 w 184"/>
                <a:gd name="T33" fmla="*/ 148 h 344"/>
                <a:gd name="T34" fmla="*/ 119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4" y="274"/>
                    <a:pt x="168" y="271"/>
                    <a:pt x="184" y="265"/>
                  </a:cubicBezTo>
                  <a:cubicBezTo>
                    <a:pt x="184" y="330"/>
                    <a:pt x="184" y="330"/>
                    <a:pt x="184" y="330"/>
                  </a:cubicBezTo>
                  <a:cubicBezTo>
                    <a:pt x="173" y="335"/>
                    <a:pt x="161" y="339"/>
                    <a:pt x="151" y="341"/>
                  </a:cubicBezTo>
                  <a:cubicBezTo>
                    <a:pt x="140" y="343"/>
                    <a:pt x="128" y="344"/>
                    <a:pt x="114" y="344"/>
                  </a:cubicBezTo>
                  <a:cubicBezTo>
                    <a:pt x="84" y="344"/>
                    <a:pt x="63" y="337"/>
                    <a:pt x="50" y="322"/>
                  </a:cubicBezTo>
                  <a:cubicBezTo>
                    <a:pt x="37" y="308"/>
                    <a:pt x="31" y="285"/>
                    <a:pt x="31" y="255"/>
                  </a:cubicBezTo>
                  <a:cubicBezTo>
                    <a:pt x="31" y="148"/>
                    <a:pt x="31" y="148"/>
                    <a:pt x="31" y="148"/>
                  </a:cubicBezTo>
                  <a:cubicBezTo>
                    <a:pt x="0" y="148"/>
                    <a:pt x="0" y="148"/>
                    <a:pt x="0" y="148"/>
                  </a:cubicBezTo>
                  <a:cubicBezTo>
                    <a:pt x="0" y="81"/>
                    <a:pt x="0" y="81"/>
                    <a:pt x="0" y="81"/>
                  </a:cubicBezTo>
                  <a:cubicBezTo>
                    <a:pt x="31" y="81"/>
                    <a:pt x="31" y="81"/>
                    <a:pt x="31" y="81"/>
                  </a:cubicBezTo>
                  <a:cubicBezTo>
                    <a:pt x="31" y="15"/>
                    <a:pt x="31" y="15"/>
                    <a:pt x="31" y="15"/>
                  </a:cubicBezTo>
                  <a:cubicBezTo>
                    <a:pt x="119" y="0"/>
                    <a:pt x="119" y="0"/>
                    <a:pt x="119" y="0"/>
                  </a:cubicBezTo>
                  <a:cubicBezTo>
                    <a:pt x="119" y="81"/>
                    <a:pt x="119" y="81"/>
                    <a:pt x="119" y="81"/>
                  </a:cubicBezTo>
                  <a:cubicBezTo>
                    <a:pt x="174" y="81"/>
                    <a:pt x="174" y="81"/>
                    <a:pt x="174" y="81"/>
                  </a:cubicBezTo>
                  <a:cubicBezTo>
                    <a:pt x="174" y="148"/>
                    <a:pt x="174" y="148"/>
                    <a:pt x="174" y="148"/>
                  </a:cubicBezTo>
                  <a:cubicBezTo>
                    <a:pt x="119" y="148"/>
                    <a:pt x="119" y="148"/>
                    <a:pt x="119" y="148"/>
                  </a:cubicBezTo>
                  <a:cubicBezTo>
                    <a:pt x="119" y="249"/>
                    <a:pt x="119" y="249"/>
                    <a:pt x="119" y="249"/>
                  </a:cubicBezTo>
                  <a:cubicBezTo>
                    <a:pt x="119" y="266"/>
                    <a:pt x="127" y="274"/>
                    <a:pt x="142" y="274"/>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8" name="Freeform 13">
              <a:extLst>
                <a:ext uri="{FF2B5EF4-FFF2-40B4-BE49-F238E27FC236}">
                  <a16:creationId xmlns:a16="http://schemas.microsoft.com/office/drawing/2014/main" id="{8B4FB454-2D1E-4839-87E0-3E961CBE461C}"/>
                </a:ext>
              </a:extLst>
            </p:cNvPr>
            <p:cNvSpPr>
              <a:spLocks noEditPoints="1"/>
            </p:cNvSpPr>
            <p:nvPr userDrawn="1"/>
          </p:nvSpPr>
          <p:spPr bwMode="auto">
            <a:xfrm>
              <a:off x="1709738" y="479426"/>
              <a:ext cx="211137" cy="231775"/>
            </a:xfrm>
            <a:custGeom>
              <a:avLst/>
              <a:gdLst>
                <a:gd name="T0" fmla="*/ 213 w 244"/>
                <a:gd name="T1" fmla="*/ 30 h 267"/>
                <a:gd name="T2" fmla="*/ 125 w 244"/>
                <a:gd name="T3" fmla="*/ 0 h 267"/>
                <a:gd name="T4" fmla="*/ 33 w 244"/>
                <a:gd name="T5" fmla="*/ 35 h 267"/>
                <a:gd name="T6" fmla="*/ 0 w 244"/>
                <a:gd name="T7" fmla="*/ 135 h 267"/>
                <a:gd name="T8" fmla="*/ 35 w 244"/>
                <a:gd name="T9" fmla="*/ 233 h 267"/>
                <a:gd name="T10" fmla="*/ 133 w 244"/>
                <a:gd name="T11" fmla="*/ 267 h 267"/>
                <a:gd name="T12" fmla="*/ 185 w 244"/>
                <a:gd name="T13" fmla="*/ 263 h 267"/>
                <a:gd name="T14" fmla="*/ 227 w 244"/>
                <a:gd name="T15" fmla="*/ 249 h 267"/>
                <a:gd name="T16" fmla="*/ 214 w 244"/>
                <a:gd name="T17" fmla="*/ 190 h 267"/>
                <a:gd name="T18" fmla="*/ 186 w 244"/>
                <a:gd name="T19" fmla="*/ 200 h 267"/>
                <a:gd name="T20" fmla="*/ 144 w 244"/>
                <a:gd name="T21" fmla="*/ 204 h 267"/>
                <a:gd name="T22" fmla="*/ 104 w 244"/>
                <a:gd name="T23" fmla="*/ 192 h 267"/>
                <a:gd name="T24" fmla="*/ 88 w 244"/>
                <a:gd name="T25" fmla="*/ 158 h 267"/>
                <a:gd name="T26" fmla="*/ 244 w 244"/>
                <a:gd name="T27" fmla="*/ 158 h 267"/>
                <a:gd name="T28" fmla="*/ 244 w 244"/>
                <a:gd name="T29" fmla="*/ 118 h 267"/>
                <a:gd name="T30" fmla="*/ 213 w 244"/>
                <a:gd name="T31" fmla="*/ 30 h 267"/>
                <a:gd name="T32" fmla="*/ 90 w 244"/>
                <a:gd name="T33" fmla="*/ 102 h 267"/>
                <a:gd name="T34" fmla="*/ 102 w 244"/>
                <a:gd name="T35" fmla="*/ 70 h 267"/>
                <a:gd name="T36" fmla="*/ 128 w 244"/>
                <a:gd name="T37" fmla="*/ 61 h 267"/>
                <a:gd name="T38" fmla="*/ 155 w 244"/>
                <a:gd name="T39" fmla="*/ 72 h 267"/>
                <a:gd name="T40" fmla="*/ 165 w 244"/>
                <a:gd name="T41" fmla="*/ 102 h 267"/>
                <a:gd name="T42" fmla="*/ 90 w 244"/>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4" h="267">
                  <a:moveTo>
                    <a:pt x="213" y="30"/>
                  </a:moveTo>
                  <a:cubicBezTo>
                    <a:pt x="192" y="10"/>
                    <a:pt x="163" y="0"/>
                    <a:pt x="125" y="0"/>
                  </a:cubicBezTo>
                  <a:cubicBezTo>
                    <a:pt x="85" y="0"/>
                    <a:pt x="54" y="12"/>
                    <a:pt x="33" y="35"/>
                  </a:cubicBezTo>
                  <a:cubicBezTo>
                    <a:pt x="11" y="58"/>
                    <a:pt x="0" y="92"/>
                    <a:pt x="0" y="135"/>
                  </a:cubicBezTo>
                  <a:cubicBezTo>
                    <a:pt x="0" y="178"/>
                    <a:pt x="12" y="210"/>
                    <a:pt x="35" y="233"/>
                  </a:cubicBezTo>
                  <a:cubicBezTo>
                    <a:pt x="59" y="256"/>
                    <a:pt x="91" y="267"/>
                    <a:pt x="133" y="267"/>
                  </a:cubicBezTo>
                  <a:cubicBezTo>
                    <a:pt x="153" y="267"/>
                    <a:pt x="171" y="266"/>
                    <a:pt x="185" y="263"/>
                  </a:cubicBezTo>
                  <a:cubicBezTo>
                    <a:pt x="200" y="261"/>
                    <a:pt x="214" y="256"/>
                    <a:pt x="227" y="249"/>
                  </a:cubicBezTo>
                  <a:cubicBezTo>
                    <a:pt x="214" y="190"/>
                    <a:pt x="214" y="190"/>
                    <a:pt x="214" y="190"/>
                  </a:cubicBezTo>
                  <a:cubicBezTo>
                    <a:pt x="204" y="194"/>
                    <a:pt x="195" y="197"/>
                    <a:pt x="186" y="200"/>
                  </a:cubicBezTo>
                  <a:cubicBezTo>
                    <a:pt x="173" y="202"/>
                    <a:pt x="159" y="204"/>
                    <a:pt x="144" y="204"/>
                  </a:cubicBezTo>
                  <a:cubicBezTo>
                    <a:pt x="127" y="204"/>
                    <a:pt x="114" y="200"/>
                    <a:pt x="104" y="192"/>
                  </a:cubicBezTo>
                  <a:cubicBezTo>
                    <a:pt x="94" y="183"/>
                    <a:pt x="89" y="172"/>
                    <a:pt x="88" y="158"/>
                  </a:cubicBezTo>
                  <a:cubicBezTo>
                    <a:pt x="244" y="158"/>
                    <a:pt x="244" y="158"/>
                    <a:pt x="244" y="158"/>
                  </a:cubicBezTo>
                  <a:cubicBezTo>
                    <a:pt x="244" y="118"/>
                    <a:pt x="244" y="118"/>
                    <a:pt x="244" y="118"/>
                  </a:cubicBezTo>
                  <a:cubicBezTo>
                    <a:pt x="244" y="80"/>
                    <a:pt x="234" y="51"/>
                    <a:pt x="213" y="30"/>
                  </a:cubicBezTo>
                  <a:moveTo>
                    <a:pt x="90" y="102"/>
                  </a:moveTo>
                  <a:cubicBezTo>
                    <a:pt x="91" y="87"/>
                    <a:pt x="95" y="77"/>
                    <a:pt x="102" y="70"/>
                  </a:cubicBezTo>
                  <a:cubicBezTo>
                    <a:pt x="109" y="64"/>
                    <a:pt x="118" y="61"/>
                    <a:pt x="128" y="61"/>
                  </a:cubicBezTo>
                  <a:cubicBezTo>
                    <a:pt x="139" y="61"/>
                    <a:pt x="148" y="64"/>
                    <a:pt x="155" y="72"/>
                  </a:cubicBezTo>
                  <a:cubicBezTo>
                    <a:pt x="161" y="79"/>
                    <a:pt x="165" y="89"/>
                    <a:pt x="165" y="102"/>
                  </a:cubicBezTo>
                  <a:lnTo>
                    <a:pt x="90" y="10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9" name="Freeform 14">
              <a:extLst>
                <a:ext uri="{FF2B5EF4-FFF2-40B4-BE49-F238E27FC236}">
                  <a16:creationId xmlns:a16="http://schemas.microsoft.com/office/drawing/2014/main" id="{95322F62-2CA7-4C72-BE20-8B93945A3273}"/>
                </a:ext>
              </a:extLst>
            </p:cNvPr>
            <p:cNvSpPr>
              <a:spLocks noEditPoints="1"/>
            </p:cNvSpPr>
            <p:nvPr userDrawn="1"/>
          </p:nvSpPr>
          <p:spPr bwMode="auto">
            <a:xfrm>
              <a:off x="668338" y="479426"/>
              <a:ext cx="209550" cy="231775"/>
            </a:xfrm>
            <a:custGeom>
              <a:avLst/>
              <a:gdLst>
                <a:gd name="T0" fmla="*/ 212 w 243"/>
                <a:gd name="T1" fmla="*/ 30 h 267"/>
                <a:gd name="T2" fmla="*/ 124 w 243"/>
                <a:gd name="T3" fmla="*/ 0 h 267"/>
                <a:gd name="T4" fmla="*/ 32 w 243"/>
                <a:gd name="T5" fmla="*/ 35 h 267"/>
                <a:gd name="T6" fmla="*/ 0 w 243"/>
                <a:gd name="T7" fmla="*/ 135 h 267"/>
                <a:gd name="T8" fmla="*/ 35 w 243"/>
                <a:gd name="T9" fmla="*/ 233 h 267"/>
                <a:gd name="T10" fmla="*/ 132 w 243"/>
                <a:gd name="T11" fmla="*/ 267 h 267"/>
                <a:gd name="T12" fmla="*/ 184 w 243"/>
                <a:gd name="T13" fmla="*/ 263 h 267"/>
                <a:gd name="T14" fmla="*/ 227 w 243"/>
                <a:gd name="T15" fmla="*/ 249 h 267"/>
                <a:gd name="T16" fmla="*/ 213 w 243"/>
                <a:gd name="T17" fmla="*/ 190 h 267"/>
                <a:gd name="T18" fmla="*/ 185 w 243"/>
                <a:gd name="T19" fmla="*/ 200 h 267"/>
                <a:gd name="T20" fmla="*/ 143 w 243"/>
                <a:gd name="T21" fmla="*/ 204 h 267"/>
                <a:gd name="T22" fmla="*/ 103 w 243"/>
                <a:gd name="T23" fmla="*/ 192 h 267"/>
                <a:gd name="T24" fmla="*/ 88 w 243"/>
                <a:gd name="T25" fmla="*/ 158 h 267"/>
                <a:gd name="T26" fmla="*/ 243 w 243"/>
                <a:gd name="T27" fmla="*/ 158 h 267"/>
                <a:gd name="T28" fmla="*/ 243 w 243"/>
                <a:gd name="T29" fmla="*/ 118 h 267"/>
                <a:gd name="T30" fmla="*/ 212 w 243"/>
                <a:gd name="T31" fmla="*/ 30 h 267"/>
                <a:gd name="T32" fmla="*/ 89 w 243"/>
                <a:gd name="T33" fmla="*/ 102 h 267"/>
                <a:gd name="T34" fmla="*/ 102 w 243"/>
                <a:gd name="T35" fmla="*/ 70 h 267"/>
                <a:gd name="T36" fmla="*/ 127 w 243"/>
                <a:gd name="T37" fmla="*/ 61 h 267"/>
                <a:gd name="T38" fmla="*/ 154 w 243"/>
                <a:gd name="T39" fmla="*/ 72 h 267"/>
                <a:gd name="T40" fmla="*/ 164 w 243"/>
                <a:gd name="T41" fmla="*/ 102 h 267"/>
                <a:gd name="T42" fmla="*/ 89 w 243"/>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67">
                  <a:moveTo>
                    <a:pt x="212" y="30"/>
                  </a:moveTo>
                  <a:cubicBezTo>
                    <a:pt x="191" y="10"/>
                    <a:pt x="162" y="0"/>
                    <a:pt x="124" y="0"/>
                  </a:cubicBezTo>
                  <a:cubicBezTo>
                    <a:pt x="84" y="0"/>
                    <a:pt x="53" y="12"/>
                    <a:pt x="32" y="35"/>
                  </a:cubicBezTo>
                  <a:cubicBezTo>
                    <a:pt x="10" y="58"/>
                    <a:pt x="0" y="92"/>
                    <a:pt x="0" y="135"/>
                  </a:cubicBezTo>
                  <a:cubicBezTo>
                    <a:pt x="0" y="178"/>
                    <a:pt x="11" y="210"/>
                    <a:pt x="35" y="233"/>
                  </a:cubicBezTo>
                  <a:cubicBezTo>
                    <a:pt x="58" y="256"/>
                    <a:pt x="90" y="267"/>
                    <a:pt x="132" y="267"/>
                  </a:cubicBezTo>
                  <a:cubicBezTo>
                    <a:pt x="153" y="267"/>
                    <a:pt x="170" y="266"/>
                    <a:pt x="184" y="263"/>
                  </a:cubicBezTo>
                  <a:cubicBezTo>
                    <a:pt x="199" y="261"/>
                    <a:pt x="213" y="256"/>
                    <a:pt x="227" y="249"/>
                  </a:cubicBezTo>
                  <a:cubicBezTo>
                    <a:pt x="213" y="190"/>
                    <a:pt x="213" y="190"/>
                    <a:pt x="213" y="190"/>
                  </a:cubicBezTo>
                  <a:cubicBezTo>
                    <a:pt x="203" y="194"/>
                    <a:pt x="194" y="197"/>
                    <a:pt x="185" y="200"/>
                  </a:cubicBezTo>
                  <a:cubicBezTo>
                    <a:pt x="172" y="202"/>
                    <a:pt x="158" y="204"/>
                    <a:pt x="143" y="204"/>
                  </a:cubicBezTo>
                  <a:cubicBezTo>
                    <a:pt x="126" y="204"/>
                    <a:pt x="113" y="200"/>
                    <a:pt x="103" y="192"/>
                  </a:cubicBezTo>
                  <a:cubicBezTo>
                    <a:pt x="93" y="183"/>
                    <a:pt x="88" y="172"/>
                    <a:pt x="88" y="158"/>
                  </a:cubicBezTo>
                  <a:cubicBezTo>
                    <a:pt x="243" y="158"/>
                    <a:pt x="243" y="158"/>
                    <a:pt x="243" y="158"/>
                  </a:cubicBezTo>
                  <a:cubicBezTo>
                    <a:pt x="243" y="118"/>
                    <a:pt x="243" y="118"/>
                    <a:pt x="243" y="118"/>
                  </a:cubicBezTo>
                  <a:cubicBezTo>
                    <a:pt x="243" y="80"/>
                    <a:pt x="233" y="51"/>
                    <a:pt x="212" y="30"/>
                  </a:cubicBezTo>
                  <a:moveTo>
                    <a:pt x="89" y="102"/>
                  </a:moveTo>
                  <a:cubicBezTo>
                    <a:pt x="91" y="87"/>
                    <a:pt x="95" y="77"/>
                    <a:pt x="102" y="70"/>
                  </a:cubicBezTo>
                  <a:cubicBezTo>
                    <a:pt x="108" y="64"/>
                    <a:pt x="117" y="61"/>
                    <a:pt x="127" y="61"/>
                  </a:cubicBezTo>
                  <a:cubicBezTo>
                    <a:pt x="138" y="61"/>
                    <a:pt x="147" y="64"/>
                    <a:pt x="154" y="72"/>
                  </a:cubicBezTo>
                  <a:cubicBezTo>
                    <a:pt x="160" y="79"/>
                    <a:pt x="164" y="89"/>
                    <a:pt x="164" y="102"/>
                  </a:cubicBezTo>
                  <a:lnTo>
                    <a:pt x="89" y="10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grpSp>
      <p:sp>
        <p:nvSpPr>
          <p:cNvPr id="40" name="Title 1">
            <a:extLst>
              <a:ext uri="{FF2B5EF4-FFF2-40B4-BE49-F238E27FC236}">
                <a16:creationId xmlns:a16="http://schemas.microsoft.com/office/drawing/2014/main" id="{D9B25E43-ACA5-4BFC-98CD-B96634D5AD4A}"/>
              </a:ext>
            </a:extLst>
          </p:cNvPr>
          <p:cNvSpPr>
            <a:spLocks noGrp="1"/>
          </p:cNvSpPr>
          <p:nvPr>
            <p:ph type="ctrTitle"/>
          </p:nvPr>
        </p:nvSpPr>
        <p:spPr bwMode="gray">
          <a:xfrm>
            <a:off x="501651" y="5332396"/>
            <a:ext cx="4446269" cy="464044"/>
          </a:xfrm>
        </p:spPr>
        <p:txBody>
          <a:bodyPr anchor="t" anchorCtr="0">
            <a:noAutofit/>
          </a:bodyPr>
          <a:lstStyle>
            <a:lvl1pPr algn="l">
              <a:lnSpc>
                <a:spcPct val="100000"/>
              </a:lnSpc>
              <a:defRPr sz="2100" b="0">
                <a:solidFill>
                  <a:schemeClr val="accent1"/>
                </a:solidFill>
                <a:latin typeface="+mn-lt"/>
                <a:ea typeface="Open Sans" panose="020B0606030504020204" pitchFamily="34" charset="0"/>
                <a:cs typeface="Calibri" panose="020F0502020204030204" pitchFamily="34" charset="0"/>
              </a:defRPr>
            </a:lvl1pPr>
          </a:lstStyle>
          <a:p>
            <a:r>
              <a:rPr lang="en-US" noProof="0"/>
              <a:t>Click to edit Master title style</a:t>
            </a:r>
            <a:endParaRPr lang="en-US" noProof="0" dirty="0"/>
          </a:p>
        </p:txBody>
      </p:sp>
      <p:sp>
        <p:nvSpPr>
          <p:cNvPr id="41" name="Text Placeholder 4">
            <a:extLst>
              <a:ext uri="{FF2B5EF4-FFF2-40B4-BE49-F238E27FC236}">
                <a16:creationId xmlns:a16="http://schemas.microsoft.com/office/drawing/2014/main" id="{EE5D7BA0-7E63-4F55-8707-FB998AF96C8C}"/>
              </a:ext>
            </a:extLst>
          </p:cNvPr>
          <p:cNvSpPr>
            <a:spLocks noGrp="1"/>
          </p:cNvSpPr>
          <p:nvPr>
            <p:ph type="body" sz="quarter" idx="10"/>
          </p:nvPr>
        </p:nvSpPr>
        <p:spPr>
          <a:xfrm>
            <a:off x="501651" y="6381750"/>
            <a:ext cx="4446269" cy="273050"/>
          </a:xfrm>
          <a:prstGeom prst="rect">
            <a:avLst/>
          </a:prstGeom>
        </p:spPr>
        <p:txBody>
          <a:bodyPr>
            <a:noAutofit/>
          </a:bodyPr>
          <a:lstStyle>
            <a:lvl1pPr>
              <a:spcAft>
                <a:spcPts val="0"/>
              </a:spcAft>
              <a:defRPr sz="1600">
                <a:solidFill>
                  <a:schemeClr val="bg1"/>
                </a:solidFill>
                <a:latin typeface="Calibri" panose="020F0502020204030204" pitchFamily="34" charset="0"/>
                <a:cs typeface="Calibri" panose="020F050202020403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Edit Master text styles</a:t>
            </a:r>
          </a:p>
        </p:txBody>
      </p:sp>
    </p:spTree>
    <p:extLst>
      <p:ext uri="{BB962C8B-B14F-4D97-AF65-F5344CB8AC3E}">
        <p14:creationId xmlns:p14="http://schemas.microsoft.com/office/powerpoint/2010/main" val="3472422286"/>
      </p:ext>
    </p:extLst>
  </p:cSld>
  <p:clrMapOvr>
    <a:masterClrMapping/>
  </p:clrMapOvr>
  <p:transition>
    <p:fade/>
  </p:transition>
  <p:hf hdr="0" dt="0"/>
  <p:extLst>
    <p:ext uri="{DCECCB84-F9BA-43D5-87BE-67443E8EF086}">
      <p15:sldGuideLst xmlns:p15="http://schemas.microsoft.com/office/powerpoint/2012/main">
        <p15:guide id="1" orient="horz" pos="4088">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Divider - Deloitte white">
    <p:bg bwMode="gray">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gray">
          <a:xfrm>
            <a:off x="501651" y="1705670"/>
            <a:ext cx="10541000" cy="1592403"/>
          </a:xfrm>
        </p:spPr>
        <p:txBody>
          <a:bodyPr anchor="b"/>
          <a:lstStyle>
            <a:lvl1pPr>
              <a:lnSpc>
                <a:spcPct val="95000"/>
              </a:lnSpc>
              <a:defRPr sz="3600" b="1">
                <a:solidFill>
                  <a:schemeClr val="tx1"/>
                </a:solidFill>
                <a:latin typeface="+mj-lt"/>
                <a:ea typeface="Open Sans" panose="020B0606030504020204" pitchFamily="34" charset="0"/>
                <a:cs typeface="Calibri" panose="020F0502020204030204" pitchFamily="34" charset="0"/>
              </a:defRPr>
            </a:lvl1pPr>
          </a:lstStyle>
          <a:p>
            <a:r>
              <a:rPr lang="en-US" noProof="0"/>
              <a:t>Click to edit Master title style</a:t>
            </a:r>
            <a:endParaRPr lang="en-US" noProof="0" dirty="0"/>
          </a:p>
        </p:txBody>
      </p:sp>
      <p:sp>
        <p:nvSpPr>
          <p:cNvPr id="3" name="Text Placeholder 2"/>
          <p:cNvSpPr>
            <a:spLocks noGrp="1"/>
          </p:cNvSpPr>
          <p:nvPr>
            <p:ph type="body" idx="1"/>
          </p:nvPr>
        </p:nvSpPr>
        <p:spPr bwMode="gray">
          <a:xfrm>
            <a:off x="501651" y="3429000"/>
            <a:ext cx="10541000" cy="1566532"/>
          </a:xfrm>
        </p:spPr>
        <p:txBody>
          <a:bodyPr lIns="0" tIns="0" rIns="0" bIns="0">
            <a:noAutofit/>
          </a:bodyPr>
          <a:lstStyle>
            <a:lvl1pPr marL="0" indent="0">
              <a:lnSpc>
                <a:spcPct val="95000"/>
              </a:lnSpc>
              <a:spcAft>
                <a:spcPts val="0"/>
              </a:spcAft>
              <a:buNone/>
              <a:defRPr sz="3600">
                <a:solidFill>
                  <a:schemeClr val="tx1"/>
                </a:solidFill>
                <a:latin typeface="+mn-lt"/>
                <a:cs typeface="Calibri" panose="020F0502020204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Edit Master text styles</a:t>
            </a:r>
          </a:p>
        </p:txBody>
      </p:sp>
    </p:spTree>
    <p:extLst>
      <p:ext uri="{BB962C8B-B14F-4D97-AF65-F5344CB8AC3E}">
        <p14:creationId xmlns:p14="http://schemas.microsoft.com/office/powerpoint/2010/main" val="362296760"/>
      </p:ext>
    </p:extLst>
  </p:cSld>
  <p:clrMapOvr>
    <a:masterClrMapping/>
  </p:clrMapOvr>
  <p:transition>
    <p:fade/>
  </p:transition>
  <p:extLst>
    <p:ext uri="{DCECCB84-F9BA-43D5-87BE-67443E8EF086}">
      <p15:sldGuideLst xmlns:p15="http://schemas.microsoft.com/office/powerpoint/2012/main">
        <p15:guide id="1" orient="horz" pos="216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Key statement white">
    <p:bg>
      <p:bgRef idx="1001">
        <a:schemeClr val="bg1"/>
      </p:bgRef>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01651" y="1628775"/>
            <a:ext cx="9277349" cy="4752975"/>
          </a:xfrm>
          <a:prstGeom prst="rect">
            <a:avLst/>
          </a:prstGeom>
        </p:spPr>
        <p:txBody>
          <a:bodyPr>
            <a:normAutofit/>
          </a:bodyPr>
          <a:lstStyle>
            <a:lvl1pPr>
              <a:spcBef>
                <a:spcPts val="3600"/>
              </a:spcBef>
              <a:defRPr sz="2200">
                <a:solidFill>
                  <a:schemeClr val="tx1"/>
                </a:solidFill>
              </a:defRPr>
            </a:lvl1pPr>
            <a:lvl2pPr marL="457200" indent="-457200">
              <a:defRPr sz="3000">
                <a:solidFill>
                  <a:schemeClr val="bg2"/>
                </a:solidFill>
              </a:defRPr>
            </a:lvl2pPr>
            <a:lvl3pPr>
              <a:defRPr sz="3000">
                <a:solidFill>
                  <a:schemeClr val="bg2"/>
                </a:solidFill>
              </a:defRPr>
            </a:lvl3pPr>
            <a:lvl4pPr>
              <a:defRPr sz="3000">
                <a:solidFill>
                  <a:schemeClr val="bg2"/>
                </a:solidFill>
              </a:defRPr>
            </a:lvl4pPr>
            <a:lvl5pPr>
              <a:defRPr sz="3000">
                <a:solidFill>
                  <a:schemeClr val="bg2"/>
                </a:solidFill>
              </a:defRPr>
            </a:lvl5pPr>
          </a:lstStyle>
          <a:p>
            <a:pPr lvl="0"/>
            <a:r>
              <a:rPr lang="en-US" noProof="0"/>
              <a:t>Edit Master text styles</a:t>
            </a:r>
          </a:p>
        </p:txBody>
      </p:sp>
    </p:spTree>
    <p:extLst>
      <p:ext uri="{BB962C8B-B14F-4D97-AF65-F5344CB8AC3E}">
        <p14:creationId xmlns:p14="http://schemas.microsoft.com/office/powerpoint/2010/main" val="218689455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p:cSld name="Letter Layout">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8862256" y="405929"/>
            <a:ext cx="2804160" cy="1027760"/>
          </a:xfrm>
        </p:spPr>
        <p:txBody>
          <a:bodyPr/>
          <a:lstStyle>
            <a:lvl1pPr>
              <a:spcBef>
                <a:spcPts val="185"/>
              </a:spcBef>
              <a:defRPr sz="923">
                <a:solidFill>
                  <a:schemeClr val="tx1"/>
                </a:solidFill>
              </a:defRPr>
            </a:lvl1pPr>
            <a:lvl2pPr>
              <a:defRPr sz="969">
                <a:solidFill>
                  <a:schemeClr val="tx2"/>
                </a:solidFill>
              </a:defRPr>
            </a:lvl2pPr>
            <a:lvl3pPr>
              <a:defRPr sz="969">
                <a:solidFill>
                  <a:schemeClr val="tx2"/>
                </a:solidFill>
              </a:defRPr>
            </a:lvl3pPr>
            <a:lvl4pPr>
              <a:defRPr sz="923">
                <a:solidFill>
                  <a:schemeClr val="tx2"/>
                </a:solidFill>
              </a:defRPr>
            </a:lvl4pPr>
            <a:lvl5pPr>
              <a:defRPr sz="923">
                <a:solidFill>
                  <a:schemeClr val="tx2"/>
                </a:solidFill>
              </a:defRPr>
            </a:lvl5pPr>
          </a:lstStyle>
          <a:p>
            <a:pPr lvl="0"/>
            <a:r>
              <a:rPr lang="en-US"/>
              <a:t>Edit Master text styles</a:t>
            </a:r>
          </a:p>
        </p:txBody>
      </p:sp>
      <p:sp>
        <p:nvSpPr>
          <p:cNvPr id="7" name="Text Placeholder 6"/>
          <p:cNvSpPr>
            <a:spLocks noGrp="1"/>
          </p:cNvSpPr>
          <p:nvPr>
            <p:ph type="body" sz="quarter" idx="11"/>
          </p:nvPr>
        </p:nvSpPr>
        <p:spPr>
          <a:xfrm>
            <a:off x="525586" y="1700214"/>
            <a:ext cx="2766255" cy="4656835"/>
          </a:xfrm>
        </p:spPr>
        <p:txBody>
          <a:bodyPr>
            <a:normAutofit/>
          </a:bodyPr>
          <a:lstStyle>
            <a:lvl1pPr>
              <a:spcBef>
                <a:spcPts val="0"/>
              </a:spcBef>
              <a:spcAft>
                <a:spcPts val="554"/>
              </a:spcAft>
              <a:defRPr sz="1300"/>
            </a:lvl1pPr>
            <a:lvl2pPr>
              <a:spcBef>
                <a:spcPts val="277"/>
              </a:spcBef>
              <a:defRPr/>
            </a:lvl2pPr>
            <a:lvl3pPr>
              <a:spcBef>
                <a:spcPts val="277"/>
              </a:spcBef>
              <a:defRPr/>
            </a:lvl3pPr>
            <a:lvl4pPr>
              <a:spcBef>
                <a:spcPts val="277"/>
              </a:spcBef>
              <a:defRPr/>
            </a:lvl4pPr>
            <a:lvl5pPr>
              <a:spcBef>
                <a:spcPts val="277"/>
              </a:spcBef>
              <a:defRPr/>
            </a:lvl5pPr>
          </a:lstStyle>
          <a:p>
            <a:pPr lvl="0"/>
            <a:r>
              <a:rPr lang="en-US"/>
              <a:t>Edit Master text styles</a:t>
            </a:r>
          </a:p>
        </p:txBody>
      </p:sp>
      <p:sp>
        <p:nvSpPr>
          <p:cNvPr id="9" name="Text Placeholder 8"/>
          <p:cNvSpPr>
            <a:spLocks noGrp="1"/>
          </p:cNvSpPr>
          <p:nvPr>
            <p:ph type="body" sz="quarter" idx="12"/>
          </p:nvPr>
        </p:nvSpPr>
        <p:spPr>
          <a:xfrm>
            <a:off x="3780369" y="1700212"/>
            <a:ext cx="7886049" cy="4657726"/>
          </a:xfrm>
        </p:spPr>
        <p:txBody>
          <a:bodyPr/>
          <a:lstStyle>
            <a:lvl1pPr>
              <a:spcBef>
                <a:spcPts val="1662"/>
              </a:spcBef>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Box 5"/>
          <p:cNvSpPr txBox="1"/>
          <p:nvPr userDrawn="1"/>
        </p:nvSpPr>
        <p:spPr>
          <a:xfrm>
            <a:off x="6335184" y="6477000"/>
            <a:ext cx="4896560" cy="138499"/>
          </a:xfrm>
          <a:prstGeom prst="rect">
            <a:avLst/>
          </a:prstGeom>
          <a:noFill/>
        </p:spPr>
        <p:txBody>
          <a:bodyPr wrap="square" lIns="0" tIns="0" rIns="0" bIns="0" rtlCol="0">
            <a:spAutoFit/>
          </a:bodyPr>
          <a:lstStyle/>
          <a:p>
            <a:pPr marL="0" indent="0" algn="r">
              <a:spcBef>
                <a:spcPts val="0"/>
              </a:spcBef>
              <a:buSzPct val="100000"/>
              <a:buFont typeface="Arial"/>
              <a:buNone/>
            </a:pPr>
            <a:r>
              <a:rPr lang="en-US" sz="900" noProof="0" dirty="0">
                <a:solidFill>
                  <a:schemeClr val="tx1"/>
                </a:solidFill>
                <a:latin typeface="Calibri" panose="020F0502020204030204" pitchFamily="34" charset="0"/>
                <a:cs typeface="Calibri" panose="020F0502020204030204" pitchFamily="34" charset="0"/>
              </a:rPr>
              <a:t>Confidential</a:t>
            </a:r>
          </a:p>
        </p:txBody>
      </p:sp>
      <p:sp>
        <p:nvSpPr>
          <p:cNvPr id="8" name="TextBox 7"/>
          <p:cNvSpPr txBox="1"/>
          <p:nvPr userDrawn="1"/>
        </p:nvSpPr>
        <p:spPr>
          <a:xfrm>
            <a:off x="501649" y="6477001"/>
            <a:ext cx="5355168" cy="123111"/>
          </a:xfrm>
          <a:prstGeom prst="rect">
            <a:avLst/>
          </a:prstGeom>
          <a:noFill/>
        </p:spPr>
        <p:txBody>
          <a:bodyPr wrap="square" lIns="0" tIns="0" rIns="0" bIns="0" rtlCol="0">
            <a:spAutoFit/>
          </a:bodyPr>
          <a:lstStyle/>
          <a:p>
            <a:r>
              <a:rPr lang="fr-FR" sz="800" kern="1200" dirty="0">
                <a:solidFill>
                  <a:schemeClr val="tx1"/>
                </a:solidFill>
                <a:effectLst/>
                <a:latin typeface="+mn-lt"/>
                <a:ea typeface="+mn-ea"/>
                <a:cs typeface="+mn-cs"/>
              </a:rPr>
              <a:t>© 2020,</a:t>
            </a:r>
            <a:r>
              <a:rPr lang="fr-FR" sz="800" kern="1200" baseline="0" dirty="0">
                <a:solidFill>
                  <a:schemeClr val="tx1"/>
                </a:solidFill>
                <a:effectLst/>
                <a:latin typeface="+mn-lt"/>
                <a:ea typeface="+mn-ea"/>
                <a:cs typeface="+mn-cs"/>
              </a:rPr>
              <a:t> Deloitte Tax &amp; Consulting, SARL</a:t>
            </a:r>
            <a:endParaRPr lang="en-GB" sz="800" kern="1200" dirty="0">
              <a:solidFill>
                <a:schemeClr val="tx1"/>
              </a:solidFill>
              <a:effectLst/>
              <a:latin typeface="+mn-lt"/>
              <a:ea typeface="+mn-ea"/>
              <a:cs typeface="+mn-cs"/>
            </a:endParaRPr>
          </a:p>
        </p:txBody>
      </p:sp>
      <p:sp>
        <p:nvSpPr>
          <p:cNvPr id="14" name="TextBox 13"/>
          <p:cNvSpPr txBox="1"/>
          <p:nvPr userDrawn="1"/>
        </p:nvSpPr>
        <p:spPr>
          <a:xfrm>
            <a:off x="11382377" y="6477001"/>
            <a:ext cx="307975" cy="138499"/>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US" sz="900" noProof="0" smtClean="0">
                <a:solidFill>
                  <a:schemeClr val="tx1"/>
                </a:solidFill>
                <a:latin typeface="Calibri" panose="020F0502020204030204" pitchFamily="34" charset="0"/>
                <a:cs typeface="Calibri" panose="020F0502020204030204" pitchFamily="34" charset="0"/>
              </a:rPr>
              <a:pPr marL="0" indent="0" algn="r">
                <a:spcBef>
                  <a:spcPts val="600"/>
                </a:spcBef>
                <a:buSzPct val="100000"/>
                <a:buFont typeface="Arial"/>
                <a:buNone/>
              </a:pPr>
              <a:t>‹N›</a:t>
            </a:fld>
            <a:endParaRPr lang="en-US" sz="900" noProof="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93474932"/>
      </p:ext>
    </p:extLst>
  </p:cSld>
  <p:clrMapOvr>
    <a:masterClrMapping/>
  </p:clrMapOvr>
  <p:transition>
    <p:fade/>
  </p:transition>
  <p:hf hdr="0" dt="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ontents">
    <p:spTree>
      <p:nvGrpSpPr>
        <p:cNvPr id="1" name=""/>
        <p:cNvGrpSpPr/>
        <p:nvPr/>
      </p:nvGrpSpPr>
      <p:grpSpPr>
        <a:xfrm>
          <a:off x="0" y="0"/>
          <a:ext cx="0" cy="0"/>
          <a:chOff x="0" y="0"/>
          <a:chExt cx="0" cy="0"/>
        </a:xfrm>
      </p:grpSpPr>
      <p:sp>
        <p:nvSpPr>
          <p:cNvPr id="4" name="Content Placeholder 3"/>
          <p:cNvSpPr>
            <a:spLocks noGrp="1"/>
          </p:cNvSpPr>
          <p:nvPr>
            <p:ph sz="quarter" idx="10"/>
          </p:nvPr>
        </p:nvSpPr>
        <p:spPr>
          <a:xfrm>
            <a:off x="501651" y="1665289"/>
            <a:ext cx="9277349" cy="4716463"/>
          </a:xfrm>
          <a:prstGeom prst="rect">
            <a:avLst/>
          </a:prstGeom>
        </p:spPr>
        <p:txBody>
          <a:bodyPr/>
          <a:lstStyle>
            <a:lvl1pPr>
              <a:tabLst>
                <a:tab pos="6729413" algn="r"/>
              </a:tabLst>
              <a:defRPr>
                <a:latin typeface="+mn-lt"/>
              </a:defRPr>
            </a:lvl1pPr>
            <a:lvl2pPr>
              <a:tabLst>
                <a:tab pos="6729413" algn="r"/>
              </a:tabLst>
              <a:defRPr>
                <a:latin typeface="+mj-lt"/>
              </a:defRPr>
            </a:lvl2pPr>
            <a:lvl3pPr>
              <a:tabLst>
                <a:tab pos="6729413" algn="r"/>
              </a:tabLst>
              <a:defRPr>
                <a:latin typeface="+mn-lt"/>
              </a:defRPr>
            </a:lvl3pPr>
            <a:lvl4pPr>
              <a:tabLst>
                <a:tab pos="6729413" algn="r"/>
              </a:tabLst>
              <a:defRPr>
                <a:latin typeface="+mn-lt"/>
              </a:defRPr>
            </a:lvl4pPr>
            <a:lvl5pPr>
              <a:tabLst>
                <a:tab pos="5029200" algn="r"/>
              </a:tabLst>
              <a:defRPr baseline="0">
                <a:latin typeface="+mn-lt"/>
              </a:defRPr>
            </a:lvl5pPr>
            <a:lvl6pPr>
              <a:tabLst>
                <a:tab pos="6729413" algn="r"/>
              </a:tabLst>
              <a:defRPr/>
            </a:lvl6pPr>
            <a:lvl7pPr>
              <a:tabLst>
                <a:tab pos="6729413" algn="r"/>
              </a:tabLst>
              <a:defRPr/>
            </a:lvl7pPr>
            <a:lvl8pPr>
              <a:tabLst>
                <a:tab pos="6729413" algn="r"/>
              </a:tabLst>
              <a:defRPr/>
            </a:lvl8pPr>
            <a:lvl9pPr>
              <a:tabLst>
                <a:tab pos="6729413" algn="r"/>
              </a:tabLst>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Placeholder 1"/>
          <p:cNvSpPr>
            <a:spLocks noGrp="1"/>
          </p:cNvSpPr>
          <p:nvPr>
            <p:ph type="title" hasCustomPrompt="1"/>
          </p:nvPr>
        </p:nvSpPr>
        <p:spPr>
          <a:xfrm>
            <a:off x="501652" y="317500"/>
            <a:ext cx="11180232" cy="698501"/>
          </a:xfrm>
          <a:prstGeom prst="rect">
            <a:avLst/>
          </a:prstGeom>
        </p:spPr>
        <p:txBody>
          <a:bodyPr vert="horz" lIns="0" tIns="0" rIns="0" bIns="0" rtlCol="0" anchor="t" anchorCtr="0">
            <a:noAutofit/>
          </a:bodyPr>
          <a:lstStyle>
            <a:lvl1pPr>
              <a:defRPr/>
            </a:lvl1pPr>
          </a:lstStyle>
          <a:p>
            <a:r>
              <a:rPr lang="en-US" dirty="0"/>
              <a:t>Click to add title</a:t>
            </a:r>
          </a:p>
        </p:txBody>
      </p:sp>
    </p:spTree>
    <p:extLst>
      <p:ext uri="{BB962C8B-B14F-4D97-AF65-F5344CB8AC3E}">
        <p14:creationId xmlns:p14="http://schemas.microsoft.com/office/powerpoint/2010/main" val="4060649573"/>
      </p:ext>
    </p:extLst>
  </p:cSld>
  <p:clrMapOvr>
    <a:masterClrMapping/>
  </p:clrMapOvr>
  <p:transition>
    <p:fade/>
  </p:transition>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Contents with image">
    <p:spTree>
      <p:nvGrpSpPr>
        <p:cNvPr id="1" name=""/>
        <p:cNvGrpSpPr/>
        <p:nvPr/>
      </p:nvGrpSpPr>
      <p:grpSpPr>
        <a:xfrm>
          <a:off x="0" y="0"/>
          <a:ext cx="0" cy="0"/>
          <a:chOff x="0" y="0"/>
          <a:chExt cx="0" cy="0"/>
        </a:xfrm>
      </p:grpSpPr>
      <p:sp>
        <p:nvSpPr>
          <p:cNvPr id="7" name="Title Placeholder 1"/>
          <p:cNvSpPr>
            <a:spLocks noGrp="1"/>
          </p:cNvSpPr>
          <p:nvPr>
            <p:ph type="title" hasCustomPrompt="1"/>
          </p:nvPr>
        </p:nvSpPr>
        <p:spPr>
          <a:xfrm>
            <a:off x="501651" y="317501"/>
            <a:ext cx="11188700" cy="698500"/>
          </a:xfrm>
          <a:prstGeom prst="rect">
            <a:avLst/>
          </a:prstGeom>
        </p:spPr>
        <p:txBody>
          <a:bodyPr vert="horz" lIns="0" tIns="0" rIns="0" bIns="0" rtlCol="0" anchor="t" anchorCtr="0">
            <a:noAutofit/>
          </a:bodyPr>
          <a:lstStyle>
            <a:lvl1pPr>
              <a:defRPr/>
            </a:lvl1pPr>
          </a:lstStyle>
          <a:p>
            <a:r>
              <a:rPr lang="en-US" noProof="0" dirty="0"/>
              <a:t>Click to add title</a:t>
            </a:r>
          </a:p>
        </p:txBody>
      </p:sp>
      <p:sp>
        <p:nvSpPr>
          <p:cNvPr id="5" name="Picture Placeholder 9"/>
          <p:cNvSpPr>
            <a:spLocks noGrp="1"/>
          </p:cNvSpPr>
          <p:nvPr>
            <p:ph type="pic" sz="quarter" idx="15"/>
          </p:nvPr>
        </p:nvSpPr>
        <p:spPr>
          <a:xfrm>
            <a:off x="5450351" y="1701801"/>
            <a:ext cx="6240000" cy="4679950"/>
          </a:xfrm>
        </p:spPr>
        <p:txBody>
          <a:bodyPr/>
          <a:lstStyle/>
          <a:p>
            <a:r>
              <a:rPr lang="en-US" noProof="0"/>
              <a:t>Click icon to add picture</a:t>
            </a:r>
            <a:endParaRPr lang="en-US" noProof="0" dirty="0"/>
          </a:p>
        </p:txBody>
      </p:sp>
      <p:sp>
        <p:nvSpPr>
          <p:cNvPr id="6" name="Content Placeholder 3"/>
          <p:cNvSpPr>
            <a:spLocks noGrp="1"/>
          </p:cNvSpPr>
          <p:nvPr>
            <p:ph sz="quarter" idx="10"/>
          </p:nvPr>
        </p:nvSpPr>
        <p:spPr>
          <a:xfrm>
            <a:off x="501651" y="1665289"/>
            <a:ext cx="4456429" cy="4716463"/>
          </a:xfrm>
          <a:prstGeom prst="rect">
            <a:avLst/>
          </a:prstGeom>
        </p:spPr>
        <p:txBody>
          <a:bodyPr/>
          <a:lstStyle>
            <a:lvl1pPr>
              <a:tabLst>
                <a:tab pos="5029200" algn="r"/>
              </a:tabLst>
              <a:defRPr>
                <a:latin typeface="+mn-lt"/>
              </a:defRPr>
            </a:lvl1pPr>
            <a:lvl2pPr>
              <a:tabLst>
                <a:tab pos="5029200" algn="r"/>
              </a:tabLst>
              <a:defRPr>
                <a:latin typeface="+mj-lt"/>
              </a:defRPr>
            </a:lvl2pPr>
            <a:lvl3pPr>
              <a:tabLst>
                <a:tab pos="5029200" algn="r"/>
              </a:tabLst>
              <a:defRPr>
                <a:latin typeface="+mn-lt"/>
              </a:defRPr>
            </a:lvl3pPr>
            <a:lvl4pPr>
              <a:tabLst>
                <a:tab pos="5029200" algn="r"/>
              </a:tabLst>
              <a:defRPr>
                <a:latin typeface="+mn-lt"/>
              </a:defRPr>
            </a:lvl4pPr>
            <a:lvl5pPr>
              <a:tabLst>
                <a:tab pos="5029200" algn="r"/>
              </a:tabLst>
              <a:defRPr baseline="0">
                <a:latin typeface="+mn-lt"/>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val="1943884467"/>
      </p:ext>
    </p:extLst>
  </p:cSld>
  <p:clrMapOvr>
    <a:masterClrMapping/>
  </p:clrMapOvr>
  <p:transition>
    <p:fade/>
  </p:transition>
  <p:hf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a:t>
            </a:r>
          </a:p>
        </p:txBody>
      </p:sp>
      <p:sp>
        <p:nvSpPr>
          <p:cNvPr id="3" name="Segnaposto tes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Modifica gli stili del testo dello schema</a:t>
            </a:r>
          </a:p>
        </p:txBody>
      </p:sp>
      <p:sp>
        <p:nvSpPr>
          <p:cNvPr id="4" name="Segnaposto data 3"/>
          <p:cNvSpPr>
            <a:spLocks noGrp="1"/>
          </p:cNvSpPr>
          <p:nvPr>
            <p:ph type="dt" sz="half" idx="10"/>
          </p:nvPr>
        </p:nvSpPr>
        <p:spPr/>
        <p:txBody>
          <a:bodyPr/>
          <a:lstStyle/>
          <a:p>
            <a:fld id="{79E71E2D-5858-4E80-9D91-B21953E70713}" type="datetimeFigureOut">
              <a:rPr lang="it-IT" smtClean="0"/>
              <a:t>23/02/24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9ADA7DD2-93A8-44B2-A4BB-059F0B9892C5}" type="slidenum">
              <a:rPr lang="it-IT" smtClean="0"/>
              <a:t>‹N›</a:t>
            </a:fld>
            <a:endParaRPr lang="it-IT"/>
          </a:p>
        </p:txBody>
      </p:sp>
    </p:spTree>
    <p:extLst>
      <p:ext uri="{BB962C8B-B14F-4D97-AF65-F5344CB8AC3E}">
        <p14:creationId xmlns:p14="http://schemas.microsoft.com/office/powerpoint/2010/main" val="326441467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Title &amp; 1 column text">
    <p:spTree>
      <p:nvGrpSpPr>
        <p:cNvPr id="1" name=""/>
        <p:cNvGrpSpPr/>
        <p:nvPr/>
      </p:nvGrpSpPr>
      <p:grpSpPr>
        <a:xfrm>
          <a:off x="0" y="0"/>
          <a:ext cx="0" cy="0"/>
          <a:chOff x="0" y="0"/>
          <a:chExt cx="0" cy="0"/>
        </a:xfrm>
      </p:grpSpPr>
      <p:sp>
        <p:nvSpPr>
          <p:cNvPr id="2" name="Title 1"/>
          <p:cNvSpPr>
            <a:spLocks noGrp="1"/>
          </p:cNvSpPr>
          <p:nvPr>
            <p:ph type="title"/>
          </p:nvPr>
        </p:nvSpPr>
        <p:spPr>
          <a:xfrm>
            <a:off x="501651" y="317501"/>
            <a:ext cx="11188700" cy="698500"/>
          </a:xfrm>
        </p:spPr>
        <p:txBody>
          <a:bodyPr/>
          <a:lstStyle/>
          <a:p>
            <a:r>
              <a:rPr lang="en-US"/>
              <a:t>Click to edit Master title style</a:t>
            </a:r>
            <a:endParaRPr lang="en-US" dirty="0"/>
          </a:p>
        </p:txBody>
      </p:sp>
      <p:sp>
        <p:nvSpPr>
          <p:cNvPr id="14" name="Text Placeholder 18"/>
          <p:cNvSpPr>
            <a:spLocks noGrp="1"/>
          </p:cNvSpPr>
          <p:nvPr>
            <p:ph idx="1"/>
          </p:nvPr>
        </p:nvSpPr>
        <p:spPr>
          <a:xfrm>
            <a:off x="501651" y="1665289"/>
            <a:ext cx="11165416" cy="4716463"/>
          </a:xfrm>
          <a:prstGeom prst="rect">
            <a:avLst/>
          </a:prstGeom>
        </p:spPr>
        <p:txBody>
          <a:bodyPr vert="horz" lIns="0" tIns="0" rIns="0" bIns="0" rtlCol="0">
            <a:normAutofit/>
          </a:bodyPr>
          <a:lstStyle>
            <a:lvl1pPr>
              <a:defRPr>
                <a:latin typeface="+mn-lt"/>
              </a:defRPr>
            </a:lvl1pPr>
            <a:lvl2pPr>
              <a:defRPr>
                <a:latin typeface="+mj-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255475472"/>
      </p:ext>
    </p:extLst>
  </p:cSld>
  <p:clrMapOvr>
    <a:masterClrMapping/>
  </p:clrMapOvr>
  <p:transition>
    <p:fade/>
  </p:transition>
  <p:hf hdr="0" dt="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Title, subtitle &amp; 1 column text">
    <p:spTree>
      <p:nvGrpSpPr>
        <p:cNvPr id="1" name=""/>
        <p:cNvGrpSpPr/>
        <p:nvPr/>
      </p:nvGrpSpPr>
      <p:grpSpPr>
        <a:xfrm>
          <a:off x="0" y="0"/>
          <a:ext cx="0" cy="0"/>
          <a:chOff x="0" y="0"/>
          <a:chExt cx="0" cy="0"/>
        </a:xfrm>
      </p:grpSpPr>
      <p:sp>
        <p:nvSpPr>
          <p:cNvPr id="9" name="Text Placeholder 8"/>
          <p:cNvSpPr>
            <a:spLocks noGrp="1"/>
          </p:cNvSpPr>
          <p:nvPr>
            <p:ph type="body" sz="quarter" idx="13" hasCustomPrompt="1"/>
          </p:nvPr>
        </p:nvSpPr>
        <p:spPr>
          <a:xfrm>
            <a:off x="501651" y="651600"/>
            <a:ext cx="11162349" cy="757255"/>
          </a:xfrm>
          <a:prstGeom prst="rect">
            <a:avLst/>
          </a:prstGeom>
        </p:spPr>
        <p:txBody>
          <a:bodyPr lIns="0" tIns="0" rIns="0" bIns="0">
            <a:noAutofit/>
          </a:bodyPr>
          <a:lstStyle>
            <a:lvl1pPr marL="0" indent="0">
              <a:buNone/>
              <a:defRPr sz="1800" b="0">
                <a:solidFill>
                  <a:srgbClr val="575757"/>
                </a:solidFill>
              </a:defRPr>
            </a:lvl1pPr>
          </a:lstStyle>
          <a:p>
            <a:pPr lvl="0"/>
            <a:r>
              <a:rPr lang="en-US" dirty="0"/>
              <a:t>Click to add subtitle</a:t>
            </a:r>
          </a:p>
        </p:txBody>
      </p:sp>
      <p:sp>
        <p:nvSpPr>
          <p:cNvPr id="14" name="Title Placeholder 1"/>
          <p:cNvSpPr>
            <a:spLocks noGrp="1"/>
          </p:cNvSpPr>
          <p:nvPr>
            <p:ph type="title"/>
          </p:nvPr>
        </p:nvSpPr>
        <p:spPr>
          <a:xfrm>
            <a:off x="501651" y="317500"/>
            <a:ext cx="11162349" cy="698501"/>
          </a:xfrm>
          <a:prstGeom prst="rect">
            <a:avLst/>
          </a:prstGeom>
        </p:spPr>
        <p:txBody>
          <a:bodyPr vert="horz" lIns="0" tIns="0" rIns="0" bIns="0" rtlCol="0" anchor="t" anchorCtr="0">
            <a:noAutofit/>
          </a:bodyPr>
          <a:lstStyle>
            <a:lvl1pPr>
              <a:defRPr/>
            </a:lvl1pPr>
          </a:lstStyle>
          <a:p>
            <a:r>
              <a:rPr lang="en-US" noProof="0"/>
              <a:t>Click to edit Master title style</a:t>
            </a:r>
            <a:endParaRPr lang="en-US" noProof="0" dirty="0"/>
          </a:p>
        </p:txBody>
      </p:sp>
      <p:sp>
        <p:nvSpPr>
          <p:cNvPr id="8" name="Text Placeholder 18"/>
          <p:cNvSpPr>
            <a:spLocks noGrp="1"/>
          </p:cNvSpPr>
          <p:nvPr>
            <p:ph idx="1"/>
          </p:nvPr>
        </p:nvSpPr>
        <p:spPr>
          <a:xfrm>
            <a:off x="501651" y="1700213"/>
            <a:ext cx="11165416" cy="4678986"/>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522463195"/>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itle, subtitle &amp; 1 column - large">
    <p:spTree>
      <p:nvGrpSpPr>
        <p:cNvPr id="1" name=""/>
        <p:cNvGrpSpPr/>
        <p:nvPr/>
      </p:nvGrpSpPr>
      <p:grpSpPr>
        <a:xfrm>
          <a:off x="0" y="0"/>
          <a:ext cx="0" cy="0"/>
          <a:chOff x="0" y="0"/>
          <a:chExt cx="0" cy="0"/>
        </a:xfrm>
      </p:grpSpPr>
      <p:sp>
        <p:nvSpPr>
          <p:cNvPr id="9" name="Text Placeholder 8"/>
          <p:cNvSpPr>
            <a:spLocks noGrp="1"/>
          </p:cNvSpPr>
          <p:nvPr>
            <p:ph type="body" sz="quarter" idx="13" hasCustomPrompt="1"/>
          </p:nvPr>
        </p:nvSpPr>
        <p:spPr>
          <a:xfrm>
            <a:off x="501651" y="651600"/>
            <a:ext cx="11162349"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dirty="0"/>
              <a:t>Click to add subtitle</a:t>
            </a:r>
          </a:p>
        </p:txBody>
      </p:sp>
      <p:sp>
        <p:nvSpPr>
          <p:cNvPr id="14" name="Title Placeholder 1"/>
          <p:cNvSpPr>
            <a:spLocks noGrp="1"/>
          </p:cNvSpPr>
          <p:nvPr>
            <p:ph type="title"/>
          </p:nvPr>
        </p:nvSpPr>
        <p:spPr>
          <a:xfrm>
            <a:off x="501651" y="317500"/>
            <a:ext cx="11162349" cy="698501"/>
          </a:xfrm>
          <a:prstGeom prst="rect">
            <a:avLst/>
          </a:prstGeom>
        </p:spPr>
        <p:txBody>
          <a:bodyPr vert="horz" lIns="0" tIns="0" rIns="0" bIns="0" rtlCol="0" anchor="t" anchorCtr="0">
            <a:noAutofit/>
          </a:bodyPr>
          <a:lstStyle>
            <a:lvl1pPr>
              <a:defRPr/>
            </a:lvl1pPr>
          </a:lstStyle>
          <a:p>
            <a:r>
              <a:rPr lang="en-US" noProof="0"/>
              <a:t>Click to edit Master title style</a:t>
            </a:r>
            <a:endParaRPr lang="en-US" noProof="0" dirty="0"/>
          </a:p>
        </p:txBody>
      </p:sp>
      <p:sp>
        <p:nvSpPr>
          <p:cNvPr id="8" name="Text Placeholder 18"/>
          <p:cNvSpPr>
            <a:spLocks noGrp="1"/>
          </p:cNvSpPr>
          <p:nvPr>
            <p:ph idx="1"/>
          </p:nvPr>
        </p:nvSpPr>
        <p:spPr>
          <a:xfrm>
            <a:off x="501651" y="1700213"/>
            <a:ext cx="11165416" cy="4678986"/>
          </a:xfrm>
          <a:prstGeom prst="rect">
            <a:avLst/>
          </a:prstGeom>
        </p:spPr>
        <p:txBody>
          <a:bodyPr vert="horz" lIns="0" tIns="0" rIns="0" bIns="0" rtlCol="0">
            <a:normAutofit/>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val="1990215826"/>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itle, subtitle &amp; chart">
    <p:spTree>
      <p:nvGrpSpPr>
        <p:cNvPr id="1" name=""/>
        <p:cNvGrpSpPr/>
        <p:nvPr/>
      </p:nvGrpSpPr>
      <p:grpSpPr>
        <a:xfrm>
          <a:off x="0" y="0"/>
          <a:ext cx="0" cy="0"/>
          <a:chOff x="0" y="0"/>
          <a:chExt cx="0" cy="0"/>
        </a:xfrm>
      </p:grpSpPr>
      <p:sp>
        <p:nvSpPr>
          <p:cNvPr id="15" name="Text Placeholder 8"/>
          <p:cNvSpPr>
            <a:spLocks noGrp="1"/>
          </p:cNvSpPr>
          <p:nvPr>
            <p:ph type="body" sz="quarter" idx="13" hasCustomPrompt="1"/>
          </p:nvPr>
        </p:nvSpPr>
        <p:spPr>
          <a:xfrm>
            <a:off x="501650" y="651600"/>
            <a:ext cx="11188700" cy="757255"/>
          </a:xfrm>
          <a:prstGeom prst="rect">
            <a:avLst/>
          </a:prstGeom>
        </p:spPr>
        <p:txBody>
          <a:bodyPr lIns="0" tIns="0" rIns="0" bIns="0">
            <a:noAutofit/>
          </a:bodyPr>
          <a:lstStyle>
            <a:lvl1pPr marL="0" indent="0">
              <a:buNone/>
              <a:defRPr sz="1800" b="0">
                <a:solidFill>
                  <a:srgbClr val="575757"/>
                </a:solidFill>
              </a:defRPr>
            </a:lvl1pPr>
          </a:lstStyle>
          <a:p>
            <a:pPr lvl="0"/>
            <a:r>
              <a:rPr lang="en-US" dirty="0"/>
              <a:t>Click to add subtitle</a:t>
            </a:r>
          </a:p>
        </p:txBody>
      </p:sp>
      <p:sp>
        <p:nvSpPr>
          <p:cNvPr id="16" name="Title Placeholder 1"/>
          <p:cNvSpPr>
            <a:spLocks noGrp="1"/>
          </p:cNvSpPr>
          <p:nvPr>
            <p:ph type="title" hasCustomPrompt="1"/>
          </p:nvPr>
        </p:nvSpPr>
        <p:spPr>
          <a:xfrm>
            <a:off x="501650" y="317500"/>
            <a:ext cx="11188700" cy="698501"/>
          </a:xfrm>
          <a:prstGeom prst="rect">
            <a:avLst/>
          </a:prstGeom>
        </p:spPr>
        <p:txBody>
          <a:bodyPr vert="horz" lIns="0" tIns="0" rIns="0" bIns="0" rtlCol="0" anchor="t" anchorCtr="0">
            <a:noAutofit/>
          </a:bodyPr>
          <a:lstStyle>
            <a:lvl1pPr>
              <a:defRPr/>
            </a:lvl1pPr>
          </a:lstStyle>
          <a:p>
            <a:r>
              <a:rPr lang="en-US" dirty="0"/>
              <a:t>Click to add title</a:t>
            </a:r>
          </a:p>
        </p:txBody>
      </p:sp>
      <p:sp>
        <p:nvSpPr>
          <p:cNvPr id="17" name="Chart Placeholder 3"/>
          <p:cNvSpPr>
            <a:spLocks noGrp="1"/>
          </p:cNvSpPr>
          <p:nvPr>
            <p:ph type="chart" sz="quarter" idx="15"/>
          </p:nvPr>
        </p:nvSpPr>
        <p:spPr>
          <a:xfrm>
            <a:off x="501652" y="2052000"/>
            <a:ext cx="11188699" cy="4069013"/>
          </a:xfrm>
          <a:prstGeom prst="rect">
            <a:avLst/>
          </a:prstGeom>
        </p:spPr>
        <p:txBody>
          <a:bodyPr/>
          <a:lstStyle/>
          <a:p>
            <a:r>
              <a:rPr lang="en-US"/>
              <a:t>Click icon to add chart</a:t>
            </a:r>
            <a:endParaRPr lang="en-GB" dirty="0"/>
          </a:p>
        </p:txBody>
      </p:sp>
      <p:sp>
        <p:nvSpPr>
          <p:cNvPr id="18" name="Text Placeholder 8"/>
          <p:cNvSpPr>
            <a:spLocks noGrp="1"/>
          </p:cNvSpPr>
          <p:nvPr>
            <p:ph type="body" sz="quarter" idx="18"/>
          </p:nvPr>
        </p:nvSpPr>
        <p:spPr>
          <a:xfrm>
            <a:off x="501652" y="1700214"/>
            <a:ext cx="11188699" cy="357187"/>
          </a:xfrm>
        </p:spPr>
        <p:txBody>
          <a:bodyPr/>
          <a:lstStyle/>
          <a:p>
            <a:pPr lvl="0"/>
            <a:r>
              <a:rPr lang="en-US" noProof="0"/>
              <a:t>Edit Master text styles</a:t>
            </a:r>
          </a:p>
        </p:txBody>
      </p:sp>
      <p:sp>
        <p:nvSpPr>
          <p:cNvPr id="19" name="Text Placeholder 7"/>
          <p:cNvSpPr>
            <a:spLocks noGrp="1"/>
          </p:cNvSpPr>
          <p:nvPr>
            <p:ph type="body" sz="quarter" idx="23"/>
          </p:nvPr>
        </p:nvSpPr>
        <p:spPr>
          <a:xfrm>
            <a:off x="501651" y="6121014"/>
            <a:ext cx="11188700" cy="260737"/>
          </a:xfrm>
        </p:spPr>
        <p:txBody>
          <a:bodyPr>
            <a:normAutofit/>
          </a:bodyPr>
          <a:lstStyle>
            <a:lvl1pPr>
              <a:spcAft>
                <a:spcPts val="0"/>
              </a:spcAft>
              <a:defRPr sz="900"/>
            </a:lvl1pPr>
          </a:lstStyle>
          <a:p>
            <a:pPr lvl="0"/>
            <a:r>
              <a:rPr lang="en-US"/>
              <a:t>Edit Master text styles</a:t>
            </a:r>
          </a:p>
        </p:txBody>
      </p:sp>
    </p:spTree>
    <p:extLst>
      <p:ext uri="{BB962C8B-B14F-4D97-AF65-F5344CB8AC3E}">
        <p14:creationId xmlns:p14="http://schemas.microsoft.com/office/powerpoint/2010/main" val="1108653874"/>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3 chart">
    <p:spTree>
      <p:nvGrpSpPr>
        <p:cNvPr id="1" name=""/>
        <p:cNvGrpSpPr/>
        <p:nvPr/>
      </p:nvGrpSpPr>
      <p:grpSpPr>
        <a:xfrm>
          <a:off x="0" y="0"/>
          <a:ext cx="0" cy="0"/>
          <a:chOff x="0" y="0"/>
          <a:chExt cx="0" cy="0"/>
        </a:xfrm>
      </p:grpSpPr>
      <p:sp>
        <p:nvSpPr>
          <p:cNvPr id="15" name="Text Placeholder 8"/>
          <p:cNvSpPr>
            <a:spLocks noGrp="1"/>
          </p:cNvSpPr>
          <p:nvPr>
            <p:ph type="body" sz="quarter" idx="13" hasCustomPrompt="1"/>
          </p:nvPr>
        </p:nvSpPr>
        <p:spPr>
          <a:xfrm>
            <a:off x="501651" y="651600"/>
            <a:ext cx="11188700" cy="757255"/>
          </a:xfrm>
          <a:prstGeom prst="rect">
            <a:avLst/>
          </a:prstGeom>
        </p:spPr>
        <p:txBody>
          <a:bodyPr lIns="0" tIns="0" rIns="0" bIns="0">
            <a:noAutofit/>
          </a:bodyPr>
          <a:lstStyle>
            <a:lvl1pPr marL="0" indent="0">
              <a:buNone/>
              <a:defRPr sz="1800" b="0">
                <a:solidFill>
                  <a:srgbClr val="575757"/>
                </a:solidFill>
              </a:defRPr>
            </a:lvl1pPr>
          </a:lstStyle>
          <a:p>
            <a:pPr lvl="0"/>
            <a:r>
              <a:rPr lang="en-US" dirty="0"/>
              <a:t>Click to add subtitle</a:t>
            </a:r>
          </a:p>
        </p:txBody>
      </p:sp>
      <p:sp>
        <p:nvSpPr>
          <p:cNvPr id="16" name="Title Placeholder 1"/>
          <p:cNvSpPr>
            <a:spLocks noGrp="1"/>
          </p:cNvSpPr>
          <p:nvPr>
            <p:ph type="title" hasCustomPrompt="1"/>
          </p:nvPr>
        </p:nvSpPr>
        <p:spPr>
          <a:xfrm>
            <a:off x="501650" y="317500"/>
            <a:ext cx="11188700" cy="698501"/>
          </a:xfrm>
          <a:prstGeom prst="rect">
            <a:avLst/>
          </a:prstGeom>
        </p:spPr>
        <p:txBody>
          <a:bodyPr vert="horz" lIns="0" tIns="0" rIns="0" bIns="0" rtlCol="0" anchor="t" anchorCtr="0">
            <a:noAutofit/>
          </a:bodyPr>
          <a:lstStyle>
            <a:lvl1pPr>
              <a:defRPr/>
            </a:lvl1pPr>
          </a:lstStyle>
          <a:p>
            <a:r>
              <a:rPr lang="en-US" dirty="0"/>
              <a:t>Click to add title</a:t>
            </a:r>
          </a:p>
        </p:txBody>
      </p:sp>
      <p:sp>
        <p:nvSpPr>
          <p:cNvPr id="17" name="Chart Placeholder 3"/>
          <p:cNvSpPr>
            <a:spLocks noGrp="1"/>
          </p:cNvSpPr>
          <p:nvPr>
            <p:ph type="chart" sz="quarter" idx="15"/>
          </p:nvPr>
        </p:nvSpPr>
        <p:spPr>
          <a:xfrm>
            <a:off x="504000" y="2051999"/>
            <a:ext cx="3549549" cy="4069014"/>
          </a:xfrm>
          <a:prstGeom prst="rect">
            <a:avLst/>
          </a:prstGeom>
        </p:spPr>
        <p:txBody>
          <a:bodyPr/>
          <a:lstStyle/>
          <a:p>
            <a:r>
              <a:rPr lang="en-US" noProof="0"/>
              <a:t>Click icon to add chart</a:t>
            </a:r>
            <a:endParaRPr lang="en-US" noProof="0" dirty="0"/>
          </a:p>
        </p:txBody>
      </p:sp>
      <p:sp>
        <p:nvSpPr>
          <p:cNvPr id="18" name="Text Placeholder 8"/>
          <p:cNvSpPr>
            <a:spLocks noGrp="1"/>
          </p:cNvSpPr>
          <p:nvPr>
            <p:ph type="body" sz="quarter" idx="18"/>
          </p:nvPr>
        </p:nvSpPr>
        <p:spPr>
          <a:xfrm>
            <a:off x="501650" y="1665289"/>
            <a:ext cx="3562351" cy="392112"/>
          </a:xfrm>
        </p:spPr>
        <p:txBody>
          <a:bodyPr/>
          <a:lstStyle/>
          <a:p>
            <a:pPr lvl="0"/>
            <a:r>
              <a:rPr lang="en-US" noProof="0"/>
              <a:t>Edit Master text styles</a:t>
            </a:r>
          </a:p>
        </p:txBody>
      </p:sp>
      <p:sp>
        <p:nvSpPr>
          <p:cNvPr id="7" name="Chart Placeholder 3"/>
          <p:cNvSpPr>
            <a:spLocks noGrp="1"/>
          </p:cNvSpPr>
          <p:nvPr>
            <p:ph type="chart" sz="quarter" idx="19"/>
          </p:nvPr>
        </p:nvSpPr>
        <p:spPr>
          <a:xfrm>
            <a:off x="4303184" y="2051999"/>
            <a:ext cx="3561616" cy="4069014"/>
          </a:xfrm>
          <a:prstGeom prst="rect">
            <a:avLst/>
          </a:prstGeom>
        </p:spPr>
        <p:txBody>
          <a:bodyPr/>
          <a:lstStyle/>
          <a:p>
            <a:r>
              <a:rPr lang="en-US" noProof="0"/>
              <a:t>Click icon to add chart</a:t>
            </a:r>
            <a:endParaRPr lang="en-US" noProof="0" dirty="0"/>
          </a:p>
        </p:txBody>
      </p:sp>
      <p:sp>
        <p:nvSpPr>
          <p:cNvPr id="8" name="Text Placeholder 8"/>
          <p:cNvSpPr>
            <a:spLocks noGrp="1"/>
          </p:cNvSpPr>
          <p:nvPr>
            <p:ph type="body" sz="quarter" idx="20"/>
          </p:nvPr>
        </p:nvSpPr>
        <p:spPr>
          <a:xfrm>
            <a:off x="4303185" y="1665289"/>
            <a:ext cx="3561615" cy="392112"/>
          </a:xfrm>
        </p:spPr>
        <p:txBody>
          <a:bodyPr/>
          <a:lstStyle/>
          <a:p>
            <a:pPr lvl="0"/>
            <a:r>
              <a:rPr lang="en-US" noProof="0"/>
              <a:t>Edit Master text styles</a:t>
            </a:r>
          </a:p>
        </p:txBody>
      </p:sp>
      <p:sp>
        <p:nvSpPr>
          <p:cNvPr id="9" name="Chart Placeholder 3"/>
          <p:cNvSpPr>
            <a:spLocks noGrp="1"/>
          </p:cNvSpPr>
          <p:nvPr>
            <p:ph type="chart" sz="quarter" idx="21"/>
          </p:nvPr>
        </p:nvSpPr>
        <p:spPr>
          <a:xfrm>
            <a:off x="8126397" y="2051999"/>
            <a:ext cx="3563953" cy="4069014"/>
          </a:xfrm>
          <a:prstGeom prst="rect">
            <a:avLst/>
          </a:prstGeom>
        </p:spPr>
        <p:txBody>
          <a:bodyPr/>
          <a:lstStyle/>
          <a:p>
            <a:r>
              <a:rPr lang="en-US" noProof="0"/>
              <a:t>Click icon to add chart</a:t>
            </a:r>
            <a:endParaRPr lang="en-US" noProof="0" dirty="0"/>
          </a:p>
        </p:txBody>
      </p:sp>
      <p:sp>
        <p:nvSpPr>
          <p:cNvPr id="10" name="Text Placeholder 8"/>
          <p:cNvSpPr>
            <a:spLocks noGrp="1"/>
          </p:cNvSpPr>
          <p:nvPr>
            <p:ph type="body" sz="quarter" idx="22"/>
          </p:nvPr>
        </p:nvSpPr>
        <p:spPr>
          <a:xfrm>
            <a:off x="8126396" y="1659145"/>
            <a:ext cx="3563955" cy="398256"/>
          </a:xfrm>
        </p:spPr>
        <p:txBody>
          <a:bodyPr/>
          <a:lstStyle/>
          <a:p>
            <a:pPr lvl="0"/>
            <a:r>
              <a:rPr lang="en-US" noProof="0"/>
              <a:t>Edit Master text styles</a:t>
            </a:r>
          </a:p>
        </p:txBody>
      </p:sp>
      <p:sp>
        <p:nvSpPr>
          <p:cNvPr id="12" name="Text Placeholder 7"/>
          <p:cNvSpPr>
            <a:spLocks noGrp="1"/>
          </p:cNvSpPr>
          <p:nvPr>
            <p:ph type="body" sz="quarter" idx="23"/>
          </p:nvPr>
        </p:nvSpPr>
        <p:spPr>
          <a:xfrm>
            <a:off x="501649" y="6121014"/>
            <a:ext cx="11165419" cy="260737"/>
          </a:xfrm>
        </p:spPr>
        <p:txBody>
          <a:bodyPr>
            <a:normAutofit/>
          </a:bodyPr>
          <a:lstStyle>
            <a:lvl1pPr>
              <a:spcAft>
                <a:spcPts val="0"/>
              </a:spcAft>
              <a:defRPr sz="900"/>
            </a:lvl1pPr>
          </a:lstStyle>
          <a:p>
            <a:pPr lvl="0"/>
            <a:r>
              <a:rPr lang="en-US" noProof="0"/>
              <a:t>Edit Master text styles</a:t>
            </a:r>
          </a:p>
        </p:txBody>
      </p:sp>
    </p:spTree>
    <p:extLst>
      <p:ext uri="{BB962C8B-B14F-4D97-AF65-F5344CB8AC3E}">
        <p14:creationId xmlns:p14="http://schemas.microsoft.com/office/powerpoint/2010/main" val="4035460802"/>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2 columns of text">
    <p:spTree>
      <p:nvGrpSpPr>
        <p:cNvPr id="1" name=""/>
        <p:cNvGrpSpPr/>
        <p:nvPr/>
      </p:nvGrpSpPr>
      <p:grpSpPr>
        <a:xfrm>
          <a:off x="0" y="0"/>
          <a:ext cx="0" cy="0"/>
          <a:chOff x="0" y="0"/>
          <a:chExt cx="0" cy="0"/>
        </a:xfrm>
      </p:grpSpPr>
      <p:sp>
        <p:nvSpPr>
          <p:cNvPr id="14" name="Title Placeholder 1"/>
          <p:cNvSpPr>
            <a:spLocks noGrp="1"/>
          </p:cNvSpPr>
          <p:nvPr>
            <p:ph type="title" hasCustomPrompt="1"/>
          </p:nvPr>
        </p:nvSpPr>
        <p:spPr>
          <a:xfrm>
            <a:off x="501651" y="317500"/>
            <a:ext cx="11202669" cy="698501"/>
          </a:xfrm>
          <a:prstGeom prst="rect">
            <a:avLst/>
          </a:prstGeom>
        </p:spPr>
        <p:txBody>
          <a:bodyPr vert="horz" lIns="0" tIns="0" rIns="0" bIns="0" rtlCol="0" anchor="t" anchorCtr="0">
            <a:noAutofit/>
          </a:bodyPr>
          <a:lstStyle>
            <a:lvl1pPr>
              <a:defRPr/>
            </a:lvl1pPr>
          </a:lstStyle>
          <a:p>
            <a:r>
              <a:rPr lang="en-US" dirty="0"/>
              <a:t>Click to add title</a:t>
            </a:r>
          </a:p>
        </p:txBody>
      </p:sp>
      <p:sp>
        <p:nvSpPr>
          <p:cNvPr id="9" name="Text Placeholder 8"/>
          <p:cNvSpPr>
            <a:spLocks noGrp="1"/>
          </p:cNvSpPr>
          <p:nvPr>
            <p:ph type="body" sz="quarter" idx="13" hasCustomPrompt="1"/>
          </p:nvPr>
        </p:nvSpPr>
        <p:spPr>
          <a:xfrm>
            <a:off x="501651" y="651600"/>
            <a:ext cx="11202669" cy="757255"/>
          </a:xfrm>
          <a:prstGeom prst="rect">
            <a:avLst/>
          </a:prstGeom>
        </p:spPr>
        <p:txBody>
          <a:bodyPr lIns="0" tIns="0" rIns="0" bIns="0">
            <a:noAutofit/>
          </a:bodyPr>
          <a:lstStyle>
            <a:lvl1pPr marL="0" indent="0">
              <a:buNone/>
              <a:defRPr sz="1800" b="0">
                <a:solidFill>
                  <a:srgbClr val="575757"/>
                </a:solidFill>
              </a:defRPr>
            </a:lvl1pPr>
          </a:lstStyle>
          <a:p>
            <a:pPr lvl="0"/>
            <a:r>
              <a:rPr lang="en-US" dirty="0"/>
              <a:t>Click to add subtitle</a:t>
            </a:r>
          </a:p>
        </p:txBody>
      </p:sp>
      <p:sp>
        <p:nvSpPr>
          <p:cNvPr id="13" name="Content Placeholder 3"/>
          <p:cNvSpPr>
            <a:spLocks noGrp="1"/>
          </p:cNvSpPr>
          <p:nvPr>
            <p:ph sz="quarter" idx="10"/>
          </p:nvPr>
        </p:nvSpPr>
        <p:spPr>
          <a:xfrm>
            <a:off x="501651" y="1665289"/>
            <a:ext cx="5305579" cy="4716461"/>
          </a:xfrm>
          <a:prstGeom prst="rect">
            <a:avLst/>
          </a:prstGeom>
        </p:spPr>
        <p:txBody>
          <a:bodyPr/>
          <a:lstStyle>
            <a:lvl1pPr>
              <a:tabLst>
                <a:tab pos="5029200" algn="r"/>
              </a:tabLst>
              <a:defRPr/>
            </a:lvl1pPr>
            <a:lvl2pPr>
              <a:tabLst>
                <a:tab pos="5029200" algn="r"/>
              </a:tabLst>
              <a:defRPr/>
            </a:lvl2pPr>
            <a:lvl3pPr>
              <a:tabLst>
                <a:tab pos="5029200" algn="r"/>
              </a:tabLst>
              <a:defRPr/>
            </a:lvl3pPr>
            <a:lvl4pPr>
              <a:tabLst>
                <a:tab pos="5029200" algn="r"/>
              </a:tabLst>
              <a:defRPr/>
            </a:lvl4pPr>
            <a:lvl5pPr>
              <a:tabLst>
                <a:tab pos="5029200" algn="r"/>
              </a:tabLst>
              <a:defRPr baseline="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5" name="Content Placeholder 3"/>
          <p:cNvSpPr>
            <a:spLocks noGrp="1"/>
          </p:cNvSpPr>
          <p:nvPr>
            <p:ph sz="quarter" idx="20"/>
          </p:nvPr>
        </p:nvSpPr>
        <p:spPr>
          <a:xfrm>
            <a:off x="6381539" y="1665289"/>
            <a:ext cx="5322781" cy="4716461"/>
          </a:xfrm>
          <a:prstGeom prst="rect">
            <a:avLst/>
          </a:prstGeom>
        </p:spPr>
        <p:txBody>
          <a:bodyPr/>
          <a:lstStyle>
            <a:lvl1pPr>
              <a:tabLst>
                <a:tab pos="5029200" algn="r"/>
              </a:tabLst>
              <a:defRPr/>
            </a:lvl1pPr>
            <a:lvl2pPr>
              <a:tabLst>
                <a:tab pos="5029200" algn="r"/>
              </a:tabLst>
              <a:defRPr/>
            </a:lvl2pPr>
            <a:lvl3pPr>
              <a:tabLst>
                <a:tab pos="5029200" algn="r"/>
              </a:tabLst>
              <a:defRPr/>
            </a:lvl3pPr>
            <a:lvl4pPr>
              <a:tabLst>
                <a:tab pos="5029200" algn="r"/>
              </a:tabLst>
              <a:defRPr/>
            </a:lvl4pPr>
            <a:lvl5pPr>
              <a:tabLst>
                <a:tab pos="5029200" algn="r"/>
              </a:tabLst>
              <a:defRPr baseline="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val="4085677588"/>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2 columns - large">
    <p:spTree>
      <p:nvGrpSpPr>
        <p:cNvPr id="1" name=""/>
        <p:cNvGrpSpPr/>
        <p:nvPr/>
      </p:nvGrpSpPr>
      <p:grpSpPr>
        <a:xfrm>
          <a:off x="0" y="0"/>
          <a:ext cx="0" cy="0"/>
          <a:chOff x="0" y="0"/>
          <a:chExt cx="0" cy="0"/>
        </a:xfrm>
      </p:grpSpPr>
      <p:sp>
        <p:nvSpPr>
          <p:cNvPr id="7" name="Text Placeholder 8"/>
          <p:cNvSpPr>
            <a:spLocks noGrp="1"/>
          </p:cNvSpPr>
          <p:nvPr>
            <p:ph type="body" sz="quarter" idx="13" hasCustomPrompt="1"/>
          </p:nvPr>
        </p:nvSpPr>
        <p:spPr>
          <a:xfrm>
            <a:off x="501650" y="651600"/>
            <a:ext cx="11188700" cy="757255"/>
          </a:xfrm>
          <a:prstGeom prst="rect">
            <a:avLst/>
          </a:prstGeom>
        </p:spPr>
        <p:txBody>
          <a:bodyPr lIns="0" tIns="0" rIns="0" bIns="0">
            <a:noAutofit/>
          </a:bodyPr>
          <a:lstStyle>
            <a:lvl1pPr marL="0" indent="0">
              <a:buNone/>
              <a:defRPr sz="1800" b="0">
                <a:solidFill>
                  <a:srgbClr val="575757"/>
                </a:solidFill>
              </a:defRPr>
            </a:lvl1pPr>
          </a:lstStyle>
          <a:p>
            <a:pPr lvl="0"/>
            <a:r>
              <a:rPr lang="en-US" dirty="0"/>
              <a:t>Click to add subtitle</a:t>
            </a:r>
          </a:p>
        </p:txBody>
      </p:sp>
      <p:sp>
        <p:nvSpPr>
          <p:cNvPr id="8" name="Title Placeholder 1"/>
          <p:cNvSpPr>
            <a:spLocks noGrp="1"/>
          </p:cNvSpPr>
          <p:nvPr>
            <p:ph type="title" hasCustomPrompt="1"/>
          </p:nvPr>
        </p:nvSpPr>
        <p:spPr>
          <a:xfrm>
            <a:off x="501650" y="317500"/>
            <a:ext cx="11188700" cy="698500"/>
          </a:xfrm>
          <a:prstGeom prst="rect">
            <a:avLst/>
          </a:prstGeom>
        </p:spPr>
        <p:txBody>
          <a:bodyPr vert="horz" lIns="0" tIns="0" rIns="0" bIns="0" rtlCol="0" anchor="t" anchorCtr="0">
            <a:noAutofit/>
          </a:bodyPr>
          <a:lstStyle>
            <a:lvl1pPr>
              <a:defRPr/>
            </a:lvl1pPr>
          </a:lstStyle>
          <a:p>
            <a:r>
              <a:rPr lang="en-US" dirty="0"/>
              <a:t>Click to add title</a:t>
            </a:r>
          </a:p>
        </p:txBody>
      </p:sp>
      <p:sp>
        <p:nvSpPr>
          <p:cNvPr id="11" name="Content Placeholder 3"/>
          <p:cNvSpPr>
            <a:spLocks noGrp="1"/>
          </p:cNvSpPr>
          <p:nvPr>
            <p:ph sz="quarter" idx="10"/>
          </p:nvPr>
        </p:nvSpPr>
        <p:spPr>
          <a:xfrm>
            <a:off x="501650" y="1665289"/>
            <a:ext cx="5305580" cy="4716461"/>
          </a:xfrm>
          <a:prstGeom prst="rect">
            <a:avLst/>
          </a:prstGeom>
        </p:spPr>
        <p:txBody>
          <a:bodyPr>
            <a:normAutofit/>
          </a:bodyPr>
          <a:lstStyle>
            <a:lvl1pPr>
              <a:tabLst>
                <a:tab pos="5029200" algn="r"/>
              </a:tabLst>
              <a:defRPr sz="1600"/>
            </a:lvl1pPr>
            <a:lvl2pPr>
              <a:tabLst>
                <a:tab pos="5029200" algn="r"/>
              </a:tabLst>
              <a:defRPr sz="1600"/>
            </a:lvl2pPr>
            <a:lvl3pPr>
              <a:tabLst>
                <a:tab pos="5029200" algn="r"/>
              </a:tabLst>
              <a:defRPr sz="1600"/>
            </a:lvl3pPr>
            <a:lvl4pPr>
              <a:tabLst>
                <a:tab pos="5029200" algn="r"/>
              </a:tabLst>
              <a:defRPr sz="1600"/>
            </a:lvl4pPr>
            <a:lvl5pPr>
              <a:tabLst>
                <a:tab pos="5029200" algn="r"/>
              </a:tabLst>
              <a:defRPr baseline="0"/>
            </a:lvl5pPr>
            <a:lvl6pPr>
              <a:defRPr sz="1600"/>
            </a:lvl6pPr>
            <a:lvl7pPr>
              <a:defRPr sz="1600"/>
            </a:lvl7pPr>
            <a:lvl8pPr>
              <a:defRPr sz="1600"/>
            </a:lvl8pPr>
            <a:lvl9pPr>
              <a:defRPr sz="1600"/>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3" name="Content Placeholder 3"/>
          <p:cNvSpPr>
            <a:spLocks noGrp="1"/>
          </p:cNvSpPr>
          <p:nvPr>
            <p:ph sz="quarter" idx="20"/>
          </p:nvPr>
        </p:nvSpPr>
        <p:spPr>
          <a:xfrm>
            <a:off x="6383999" y="1665289"/>
            <a:ext cx="5306351" cy="4716461"/>
          </a:xfrm>
          <a:prstGeom prst="rect">
            <a:avLst/>
          </a:prstGeom>
        </p:spPr>
        <p:txBody>
          <a:bodyPr>
            <a:normAutofit/>
          </a:bodyPr>
          <a:lstStyle>
            <a:lvl1pPr>
              <a:tabLst>
                <a:tab pos="5029200" algn="r"/>
              </a:tabLst>
              <a:defRPr sz="1600"/>
            </a:lvl1pPr>
            <a:lvl2pPr>
              <a:tabLst>
                <a:tab pos="5029200" algn="r"/>
              </a:tabLst>
              <a:defRPr sz="1600"/>
            </a:lvl2pPr>
            <a:lvl3pPr>
              <a:tabLst>
                <a:tab pos="5029200" algn="r"/>
              </a:tabLst>
              <a:defRPr sz="1600"/>
            </a:lvl3pPr>
            <a:lvl4pPr>
              <a:tabLst>
                <a:tab pos="5029200" algn="r"/>
              </a:tabLst>
              <a:defRPr sz="1600"/>
            </a:lvl4pPr>
            <a:lvl5pPr>
              <a:tabLst>
                <a:tab pos="5029200" algn="r"/>
              </a:tabLst>
              <a:defRPr baseline="0"/>
            </a:lvl5pPr>
            <a:lvl6pPr>
              <a:defRPr sz="1600"/>
            </a:lvl6pPr>
            <a:lvl7pPr>
              <a:defRPr sz="1600"/>
            </a:lvl7pPr>
            <a:lvl8pPr>
              <a:defRPr sz="1600"/>
            </a:lvl8pPr>
            <a:lvl9pPr>
              <a:defRPr sz="1600"/>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val="2864453585"/>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Text and chart">
    <p:spTree>
      <p:nvGrpSpPr>
        <p:cNvPr id="1" name=""/>
        <p:cNvGrpSpPr/>
        <p:nvPr/>
      </p:nvGrpSpPr>
      <p:grpSpPr>
        <a:xfrm>
          <a:off x="0" y="0"/>
          <a:ext cx="0" cy="0"/>
          <a:chOff x="0" y="0"/>
          <a:chExt cx="0" cy="0"/>
        </a:xfrm>
      </p:grpSpPr>
      <p:sp>
        <p:nvSpPr>
          <p:cNvPr id="10" name="Content Placeholder 3"/>
          <p:cNvSpPr>
            <a:spLocks noGrp="1"/>
          </p:cNvSpPr>
          <p:nvPr>
            <p:ph sz="quarter" idx="10"/>
          </p:nvPr>
        </p:nvSpPr>
        <p:spPr>
          <a:xfrm>
            <a:off x="501652" y="1665289"/>
            <a:ext cx="5355165" cy="4455725"/>
          </a:xfrm>
          <a:prstGeom prst="rect">
            <a:avLst/>
          </a:prstGeom>
        </p:spPr>
        <p:txBody>
          <a:bodyPr/>
          <a:lstStyle>
            <a:lvl1pPr>
              <a:tabLst>
                <a:tab pos="5029200" algn="r"/>
              </a:tabLst>
              <a:defRPr/>
            </a:lvl1pPr>
            <a:lvl2pPr>
              <a:tabLst>
                <a:tab pos="5029200" algn="r"/>
              </a:tabLst>
              <a:defRPr/>
            </a:lvl2pPr>
            <a:lvl3pPr>
              <a:tabLst>
                <a:tab pos="5029200" algn="r"/>
              </a:tabLst>
              <a:defRPr/>
            </a:lvl3pPr>
            <a:lvl4pPr>
              <a:tabLst>
                <a:tab pos="5029200" algn="r"/>
              </a:tabLst>
              <a:defRPr/>
            </a:lvl4pPr>
            <a:lvl5pPr>
              <a:tabLst>
                <a:tab pos="5029200" algn="r"/>
              </a:tabLst>
              <a:defRPr baseline="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3" name="Chart Placeholder 2"/>
          <p:cNvSpPr>
            <a:spLocks noGrp="1"/>
          </p:cNvSpPr>
          <p:nvPr>
            <p:ph type="chart" sz="quarter" idx="21"/>
          </p:nvPr>
        </p:nvSpPr>
        <p:spPr>
          <a:xfrm>
            <a:off x="6341223" y="2125013"/>
            <a:ext cx="5349128" cy="3996000"/>
          </a:xfrm>
        </p:spPr>
        <p:txBody>
          <a:bodyPr/>
          <a:lstStyle/>
          <a:p>
            <a:r>
              <a:rPr lang="en-US" noProof="0"/>
              <a:t>Click icon to add chart</a:t>
            </a:r>
            <a:endParaRPr lang="en-US" noProof="0" dirty="0"/>
          </a:p>
        </p:txBody>
      </p:sp>
      <p:sp>
        <p:nvSpPr>
          <p:cNvPr id="6" name="Text Placeholder 5"/>
          <p:cNvSpPr>
            <a:spLocks noGrp="1"/>
          </p:cNvSpPr>
          <p:nvPr>
            <p:ph type="body" sz="quarter" idx="22"/>
          </p:nvPr>
        </p:nvSpPr>
        <p:spPr>
          <a:xfrm>
            <a:off x="6341223" y="1665288"/>
            <a:ext cx="5349128" cy="420687"/>
          </a:xfrm>
        </p:spPr>
        <p:txBody>
          <a:bodyPr/>
          <a:lstStyle/>
          <a:p>
            <a:pPr lvl="0"/>
            <a:r>
              <a:rPr lang="en-US" noProof="0"/>
              <a:t>Edit Master text styles</a:t>
            </a:r>
          </a:p>
        </p:txBody>
      </p:sp>
      <p:sp>
        <p:nvSpPr>
          <p:cNvPr id="11" name="Text Placeholder 8"/>
          <p:cNvSpPr>
            <a:spLocks noGrp="1"/>
          </p:cNvSpPr>
          <p:nvPr>
            <p:ph type="body" sz="quarter" idx="13" hasCustomPrompt="1"/>
          </p:nvPr>
        </p:nvSpPr>
        <p:spPr>
          <a:xfrm>
            <a:off x="501650" y="651600"/>
            <a:ext cx="11188700" cy="757255"/>
          </a:xfrm>
          <a:prstGeom prst="rect">
            <a:avLst/>
          </a:prstGeom>
        </p:spPr>
        <p:txBody>
          <a:bodyPr lIns="0" tIns="0" rIns="0" bIns="0">
            <a:noAutofit/>
          </a:bodyPr>
          <a:lstStyle>
            <a:lvl1pPr marL="0" indent="0">
              <a:buNone/>
              <a:defRPr sz="1800" b="0">
                <a:solidFill>
                  <a:srgbClr val="575757"/>
                </a:solidFill>
              </a:defRPr>
            </a:lvl1pPr>
          </a:lstStyle>
          <a:p>
            <a:pPr lvl="0"/>
            <a:r>
              <a:rPr lang="en-US" dirty="0"/>
              <a:t>Click to add subtitle</a:t>
            </a:r>
          </a:p>
        </p:txBody>
      </p:sp>
      <p:sp>
        <p:nvSpPr>
          <p:cNvPr id="13" name="Title Placeholder 1"/>
          <p:cNvSpPr>
            <a:spLocks noGrp="1"/>
          </p:cNvSpPr>
          <p:nvPr>
            <p:ph type="title" hasCustomPrompt="1"/>
          </p:nvPr>
        </p:nvSpPr>
        <p:spPr>
          <a:xfrm>
            <a:off x="501650" y="317500"/>
            <a:ext cx="11188700" cy="698501"/>
          </a:xfrm>
          <a:prstGeom prst="rect">
            <a:avLst/>
          </a:prstGeom>
        </p:spPr>
        <p:txBody>
          <a:bodyPr vert="horz" lIns="0" tIns="0" rIns="0" bIns="0" rtlCol="0" anchor="t" anchorCtr="0">
            <a:noAutofit/>
          </a:bodyPr>
          <a:lstStyle>
            <a:lvl1pPr>
              <a:defRPr/>
            </a:lvl1pPr>
          </a:lstStyle>
          <a:p>
            <a:r>
              <a:rPr lang="en-US" dirty="0"/>
              <a:t>Click to add title</a:t>
            </a:r>
          </a:p>
        </p:txBody>
      </p:sp>
      <p:sp>
        <p:nvSpPr>
          <p:cNvPr id="15" name="Text Placeholder 7"/>
          <p:cNvSpPr>
            <a:spLocks noGrp="1"/>
          </p:cNvSpPr>
          <p:nvPr>
            <p:ph type="body" sz="quarter" idx="23"/>
          </p:nvPr>
        </p:nvSpPr>
        <p:spPr>
          <a:xfrm>
            <a:off x="501650" y="6121014"/>
            <a:ext cx="11188700" cy="260737"/>
          </a:xfrm>
        </p:spPr>
        <p:txBody>
          <a:bodyPr>
            <a:normAutofit/>
          </a:bodyPr>
          <a:lstStyle>
            <a:lvl1pPr>
              <a:spcAft>
                <a:spcPts val="0"/>
              </a:spcAft>
              <a:defRPr sz="1100"/>
            </a:lvl1pPr>
          </a:lstStyle>
          <a:p>
            <a:pPr lvl="0"/>
            <a:r>
              <a:rPr lang="en-US"/>
              <a:t>Edit Master text styles</a:t>
            </a:r>
          </a:p>
        </p:txBody>
      </p:sp>
    </p:spTree>
    <p:extLst>
      <p:ext uri="{BB962C8B-B14F-4D97-AF65-F5344CB8AC3E}">
        <p14:creationId xmlns:p14="http://schemas.microsoft.com/office/powerpoint/2010/main" val="4289549043"/>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2 chart">
    <p:spTree>
      <p:nvGrpSpPr>
        <p:cNvPr id="1" name=""/>
        <p:cNvGrpSpPr/>
        <p:nvPr/>
      </p:nvGrpSpPr>
      <p:grpSpPr>
        <a:xfrm>
          <a:off x="0" y="0"/>
          <a:ext cx="0" cy="0"/>
          <a:chOff x="0" y="0"/>
          <a:chExt cx="0" cy="0"/>
        </a:xfrm>
      </p:grpSpPr>
      <p:sp>
        <p:nvSpPr>
          <p:cNvPr id="3" name="Chart Placeholder 2"/>
          <p:cNvSpPr>
            <a:spLocks noGrp="1"/>
          </p:cNvSpPr>
          <p:nvPr>
            <p:ph type="chart" sz="quarter" idx="21"/>
          </p:nvPr>
        </p:nvSpPr>
        <p:spPr>
          <a:xfrm>
            <a:off x="6341221" y="2125013"/>
            <a:ext cx="5349129" cy="3996000"/>
          </a:xfrm>
        </p:spPr>
        <p:txBody>
          <a:bodyPr/>
          <a:lstStyle/>
          <a:p>
            <a:r>
              <a:rPr lang="en-US"/>
              <a:t>Click icon to add chart</a:t>
            </a:r>
            <a:endParaRPr lang="en-GB" dirty="0"/>
          </a:p>
        </p:txBody>
      </p:sp>
      <p:sp>
        <p:nvSpPr>
          <p:cNvPr id="6" name="Text Placeholder 5"/>
          <p:cNvSpPr>
            <a:spLocks noGrp="1"/>
          </p:cNvSpPr>
          <p:nvPr>
            <p:ph type="body" sz="quarter" idx="22"/>
          </p:nvPr>
        </p:nvSpPr>
        <p:spPr>
          <a:xfrm>
            <a:off x="6341222" y="1665288"/>
            <a:ext cx="5349129" cy="420687"/>
          </a:xfrm>
        </p:spPr>
        <p:txBody>
          <a:bodyPr/>
          <a:lstStyle/>
          <a:p>
            <a:pPr lvl="0"/>
            <a:r>
              <a:rPr lang="en-US" noProof="0"/>
              <a:t>Edit Master text styles</a:t>
            </a:r>
          </a:p>
        </p:txBody>
      </p:sp>
      <p:sp>
        <p:nvSpPr>
          <p:cNvPr id="11" name="Text Placeholder 8"/>
          <p:cNvSpPr>
            <a:spLocks noGrp="1"/>
          </p:cNvSpPr>
          <p:nvPr>
            <p:ph type="body" sz="quarter" idx="13" hasCustomPrompt="1"/>
          </p:nvPr>
        </p:nvSpPr>
        <p:spPr>
          <a:xfrm>
            <a:off x="501650" y="651600"/>
            <a:ext cx="11188700" cy="757255"/>
          </a:xfrm>
          <a:prstGeom prst="rect">
            <a:avLst/>
          </a:prstGeom>
        </p:spPr>
        <p:txBody>
          <a:bodyPr lIns="0" tIns="0" rIns="0" bIns="0">
            <a:noAutofit/>
          </a:bodyPr>
          <a:lstStyle>
            <a:lvl1pPr marL="0" indent="0">
              <a:buNone/>
              <a:defRPr sz="1800" b="0">
                <a:solidFill>
                  <a:srgbClr val="575757"/>
                </a:solidFill>
              </a:defRPr>
            </a:lvl1pPr>
          </a:lstStyle>
          <a:p>
            <a:pPr lvl="0"/>
            <a:r>
              <a:rPr lang="en-US" dirty="0"/>
              <a:t>Click to add subtitle</a:t>
            </a:r>
          </a:p>
        </p:txBody>
      </p:sp>
      <p:sp>
        <p:nvSpPr>
          <p:cNvPr id="13" name="Title Placeholder 1"/>
          <p:cNvSpPr>
            <a:spLocks noGrp="1"/>
          </p:cNvSpPr>
          <p:nvPr>
            <p:ph type="title" hasCustomPrompt="1"/>
          </p:nvPr>
        </p:nvSpPr>
        <p:spPr>
          <a:xfrm>
            <a:off x="501650" y="317500"/>
            <a:ext cx="11188700" cy="698501"/>
          </a:xfrm>
          <a:prstGeom prst="rect">
            <a:avLst/>
          </a:prstGeom>
        </p:spPr>
        <p:txBody>
          <a:bodyPr vert="horz" lIns="0" tIns="0" rIns="0" bIns="0" rtlCol="0" anchor="t" anchorCtr="0">
            <a:noAutofit/>
          </a:bodyPr>
          <a:lstStyle>
            <a:lvl1pPr>
              <a:defRPr/>
            </a:lvl1pPr>
          </a:lstStyle>
          <a:p>
            <a:r>
              <a:rPr lang="en-US" dirty="0"/>
              <a:t>Click to add title</a:t>
            </a:r>
          </a:p>
        </p:txBody>
      </p:sp>
      <p:sp>
        <p:nvSpPr>
          <p:cNvPr id="15" name="Text Placeholder 7"/>
          <p:cNvSpPr>
            <a:spLocks noGrp="1"/>
          </p:cNvSpPr>
          <p:nvPr>
            <p:ph type="body" sz="quarter" idx="23"/>
          </p:nvPr>
        </p:nvSpPr>
        <p:spPr>
          <a:xfrm>
            <a:off x="501649" y="6121014"/>
            <a:ext cx="11165419" cy="260737"/>
          </a:xfrm>
        </p:spPr>
        <p:txBody>
          <a:bodyPr>
            <a:normAutofit/>
          </a:bodyPr>
          <a:lstStyle>
            <a:lvl1pPr>
              <a:spcAft>
                <a:spcPts val="0"/>
              </a:spcAft>
              <a:defRPr sz="1100"/>
            </a:lvl1pPr>
          </a:lstStyle>
          <a:p>
            <a:pPr lvl="0"/>
            <a:r>
              <a:rPr lang="en-US"/>
              <a:t>Edit Master text styles</a:t>
            </a:r>
          </a:p>
        </p:txBody>
      </p:sp>
      <p:sp>
        <p:nvSpPr>
          <p:cNvPr id="9" name="Chart Placeholder 2"/>
          <p:cNvSpPr>
            <a:spLocks noGrp="1"/>
          </p:cNvSpPr>
          <p:nvPr>
            <p:ph type="chart" sz="quarter" idx="24"/>
          </p:nvPr>
        </p:nvSpPr>
        <p:spPr>
          <a:xfrm>
            <a:off x="501651" y="2125013"/>
            <a:ext cx="5339063" cy="3996000"/>
          </a:xfrm>
        </p:spPr>
        <p:txBody>
          <a:bodyPr/>
          <a:lstStyle/>
          <a:p>
            <a:r>
              <a:rPr lang="en-US"/>
              <a:t>Click icon to add chart</a:t>
            </a:r>
            <a:endParaRPr lang="en-GB" dirty="0"/>
          </a:p>
        </p:txBody>
      </p:sp>
      <p:sp>
        <p:nvSpPr>
          <p:cNvPr id="12" name="Text Placeholder 5"/>
          <p:cNvSpPr>
            <a:spLocks noGrp="1"/>
          </p:cNvSpPr>
          <p:nvPr>
            <p:ph type="body" sz="quarter" idx="25"/>
          </p:nvPr>
        </p:nvSpPr>
        <p:spPr>
          <a:xfrm>
            <a:off x="501649" y="1665288"/>
            <a:ext cx="5339064" cy="420687"/>
          </a:xfrm>
        </p:spPr>
        <p:txBody>
          <a:bodyPr/>
          <a:lstStyle/>
          <a:p>
            <a:pPr lvl="0"/>
            <a:r>
              <a:rPr lang="en-US" noProof="0"/>
              <a:t>Edit Master text styles</a:t>
            </a:r>
          </a:p>
        </p:txBody>
      </p:sp>
    </p:spTree>
    <p:extLst>
      <p:ext uri="{BB962C8B-B14F-4D97-AF65-F5344CB8AC3E}">
        <p14:creationId xmlns:p14="http://schemas.microsoft.com/office/powerpoint/2010/main" val="105815728"/>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2 column content">
    <p:spTree>
      <p:nvGrpSpPr>
        <p:cNvPr id="1" name=""/>
        <p:cNvGrpSpPr/>
        <p:nvPr/>
      </p:nvGrpSpPr>
      <p:grpSpPr>
        <a:xfrm>
          <a:off x="0" y="0"/>
          <a:ext cx="0" cy="0"/>
          <a:chOff x="0" y="0"/>
          <a:chExt cx="0" cy="0"/>
        </a:xfrm>
      </p:grpSpPr>
      <p:sp>
        <p:nvSpPr>
          <p:cNvPr id="7" name="Title Placeholder 1"/>
          <p:cNvSpPr>
            <a:spLocks noGrp="1"/>
          </p:cNvSpPr>
          <p:nvPr>
            <p:ph type="title" hasCustomPrompt="1"/>
          </p:nvPr>
        </p:nvSpPr>
        <p:spPr>
          <a:xfrm>
            <a:off x="501652" y="317500"/>
            <a:ext cx="11188699" cy="698501"/>
          </a:xfrm>
          <a:prstGeom prst="rect">
            <a:avLst/>
          </a:prstGeom>
        </p:spPr>
        <p:txBody>
          <a:bodyPr vert="horz" lIns="0" tIns="0" rIns="0" bIns="0" rtlCol="0" anchor="t" anchorCtr="0">
            <a:noAutofit/>
          </a:bodyPr>
          <a:lstStyle>
            <a:lvl1pPr>
              <a:defRPr/>
            </a:lvl1pPr>
          </a:lstStyle>
          <a:p>
            <a:r>
              <a:rPr lang="en-US" dirty="0"/>
              <a:t>Click to add title</a:t>
            </a:r>
          </a:p>
        </p:txBody>
      </p:sp>
      <p:sp>
        <p:nvSpPr>
          <p:cNvPr id="6" name="Content Placeholder 3"/>
          <p:cNvSpPr>
            <a:spLocks noGrp="1"/>
          </p:cNvSpPr>
          <p:nvPr>
            <p:ph sz="quarter" idx="10"/>
          </p:nvPr>
        </p:nvSpPr>
        <p:spPr>
          <a:xfrm>
            <a:off x="501650" y="1665289"/>
            <a:ext cx="4431857" cy="4716463"/>
          </a:xfrm>
          <a:prstGeom prst="rect">
            <a:avLst/>
          </a:prstGeom>
        </p:spPr>
        <p:txBody>
          <a:bodyPr/>
          <a:lstStyle>
            <a:lvl1pPr>
              <a:tabLst>
                <a:tab pos="5029200" algn="r"/>
              </a:tabLst>
              <a:defRPr/>
            </a:lvl1pPr>
            <a:lvl2pPr>
              <a:tabLst>
                <a:tab pos="5029200" algn="r"/>
              </a:tabLst>
              <a:defRPr/>
            </a:lvl2pPr>
            <a:lvl3pPr>
              <a:tabLst>
                <a:tab pos="5029200" algn="r"/>
              </a:tabLst>
              <a:defRPr/>
            </a:lvl3pPr>
            <a:lvl4pPr>
              <a:tabLst>
                <a:tab pos="5029200" algn="r"/>
              </a:tabLst>
              <a:defRPr/>
            </a:lvl4pPr>
            <a:lvl5pPr>
              <a:tabLst>
                <a:tab pos="5029200" algn="r"/>
              </a:tabLst>
              <a:defRPr baseline="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8" name="Content Placeholder 3"/>
          <p:cNvSpPr>
            <a:spLocks noGrp="1"/>
          </p:cNvSpPr>
          <p:nvPr>
            <p:ph sz="quarter" idx="16"/>
          </p:nvPr>
        </p:nvSpPr>
        <p:spPr>
          <a:xfrm>
            <a:off x="5450349" y="1700214"/>
            <a:ext cx="6240000" cy="4681537"/>
          </a:xfrm>
          <a:prstGeom prst="rect">
            <a:avLst/>
          </a:prstGeom>
        </p:spPr>
        <p:txBody>
          <a:bodyPr/>
          <a:lstStyle>
            <a:lvl1pPr>
              <a:tabLst>
                <a:tab pos="5029200" algn="r"/>
              </a:tabLst>
              <a:defRPr/>
            </a:lvl1pPr>
            <a:lvl2pPr>
              <a:tabLst>
                <a:tab pos="5029200" algn="r"/>
              </a:tabLst>
              <a:defRPr/>
            </a:lvl2pPr>
            <a:lvl3pPr>
              <a:tabLst>
                <a:tab pos="5029200" algn="r"/>
              </a:tabLst>
              <a:defRPr/>
            </a:lvl3pPr>
            <a:lvl4pPr>
              <a:tabLst>
                <a:tab pos="5029200" algn="r"/>
              </a:tabLst>
              <a:defRPr/>
            </a:lvl4pPr>
            <a:lvl5pPr>
              <a:tabLst>
                <a:tab pos="5029200" algn="r"/>
              </a:tabLst>
              <a:defRPr baseline="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9" name="Text Placeholder 8"/>
          <p:cNvSpPr>
            <a:spLocks noGrp="1"/>
          </p:cNvSpPr>
          <p:nvPr>
            <p:ph type="body" sz="quarter" idx="13" hasCustomPrompt="1"/>
          </p:nvPr>
        </p:nvSpPr>
        <p:spPr>
          <a:xfrm>
            <a:off x="501650" y="651600"/>
            <a:ext cx="11188700" cy="757255"/>
          </a:xfrm>
          <a:prstGeom prst="rect">
            <a:avLst/>
          </a:prstGeom>
        </p:spPr>
        <p:txBody>
          <a:bodyPr lIns="0" tIns="0" rIns="0" bIns="0">
            <a:noAutofit/>
          </a:bodyPr>
          <a:lstStyle>
            <a:lvl1pPr marL="0" indent="0">
              <a:buNone/>
              <a:defRPr sz="1800" b="0">
                <a:solidFill>
                  <a:srgbClr val="575757"/>
                </a:solidFill>
              </a:defRPr>
            </a:lvl1pPr>
          </a:lstStyle>
          <a:p>
            <a:pPr lvl="0"/>
            <a:r>
              <a:rPr lang="en-US" dirty="0"/>
              <a:t>Click to add subtitle</a:t>
            </a:r>
          </a:p>
        </p:txBody>
      </p:sp>
    </p:spTree>
    <p:extLst>
      <p:ext uri="{BB962C8B-B14F-4D97-AF65-F5344CB8AC3E}">
        <p14:creationId xmlns:p14="http://schemas.microsoft.com/office/powerpoint/2010/main" val="1661686760"/>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838200" y="1825625"/>
            <a:ext cx="5181600" cy="435133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72200" y="1825625"/>
            <a:ext cx="5181600" cy="435133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p:txBody>
          <a:bodyPr/>
          <a:lstStyle/>
          <a:p>
            <a:fld id="{79E71E2D-5858-4E80-9D91-B21953E70713}" type="datetimeFigureOut">
              <a:rPr lang="it-IT" smtClean="0"/>
              <a:t>23/02/24</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9ADA7DD2-93A8-44B2-A4BB-059F0B9892C5}" type="slidenum">
              <a:rPr lang="it-IT" smtClean="0"/>
              <a:t>‹N›</a:t>
            </a:fld>
            <a:endParaRPr lang="it-IT"/>
          </a:p>
        </p:txBody>
      </p:sp>
    </p:spTree>
    <p:extLst>
      <p:ext uri="{BB962C8B-B14F-4D97-AF65-F5344CB8AC3E}">
        <p14:creationId xmlns:p14="http://schemas.microsoft.com/office/powerpoint/2010/main" val="149851934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2 content with quote ">
    <p:spTree>
      <p:nvGrpSpPr>
        <p:cNvPr id="1" name=""/>
        <p:cNvGrpSpPr/>
        <p:nvPr/>
      </p:nvGrpSpPr>
      <p:grpSpPr>
        <a:xfrm>
          <a:off x="0" y="0"/>
          <a:ext cx="0" cy="0"/>
          <a:chOff x="0" y="0"/>
          <a:chExt cx="0" cy="0"/>
        </a:xfrm>
      </p:grpSpPr>
      <p:sp>
        <p:nvSpPr>
          <p:cNvPr id="7" name="Title Placeholder 1"/>
          <p:cNvSpPr>
            <a:spLocks noGrp="1"/>
          </p:cNvSpPr>
          <p:nvPr>
            <p:ph type="title" hasCustomPrompt="1"/>
          </p:nvPr>
        </p:nvSpPr>
        <p:spPr>
          <a:xfrm>
            <a:off x="501651" y="317500"/>
            <a:ext cx="11188700" cy="698500"/>
          </a:xfrm>
          <a:prstGeom prst="rect">
            <a:avLst/>
          </a:prstGeom>
        </p:spPr>
        <p:txBody>
          <a:bodyPr vert="horz" lIns="0" tIns="0" rIns="0" bIns="0" rtlCol="0" anchor="t" anchorCtr="0">
            <a:noAutofit/>
          </a:bodyPr>
          <a:lstStyle>
            <a:lvl1pPr>
              <a:defRPr/>
            </a:lvl1pPr>
          </a:lstStyle>
          <a:p>
            <a:r>
              <a:rPr lang="en-US" dirty="0"/>
              <a:t>Click to add title</a:t>
            </a:r>
          </a:p>
        </p:txBody>
      </p:sp>
      <p:sp>
        <p:nvSpPr>
          <p:cNvPr id="6" name="Content Placeholder 3"/>
          <p:cNvSpPr>
            <a:spLocks noGrp="1"/>
          </p:cNvSpPr>
          <p:nvPr>
            <p:ph sz="quarter" idx="10"/>
          </p:nvPr>
        </p:nvSpPr>
        <p:spPr>
          <a:xfrm>
            <a:off x="7577882" y="1658680"/>
            <a:ext cx="4112468" cy="4723072"/>
          </a:xfrm>
          <a:prstGeom prst="rect">
            <a:avLst/>
          </a:prstGeom>
        </p:spPr>
        <p:txBody>
          <a:bodyPr>
            <a:normAutofit/>
          </a:bodyPr>
          <a:lstStyle>
            <a:lvl1pPr>
              <a:tabLst>
                <a:tab pos="5029200" algn="r"/>
              </a:tabLst>
              <a:defRPr sz="2100">
                <a:solidFill>
                  <a:schemeClr val="accent3"/>
                </a:solidFill>
              </a:defRPr>
            </a:lvl1pPr>
            <a:lvl2pPr>
              <a:tabLst>
                <a:tab pos="5029200" algn="r"/>
              </a:tabLst>
              <a:defRPr/>
            </a:lvl2pPr>
            <a:lvl3pPr>
              <a:tabLst>
                <a:tab pos="5029200" algn="r"/>
              </a:tabLst>
              <a:defRPr/>
            </a:lvl3pPr>
            <a:lvl4pPr>
              <a:tabLst>
                <a:tab pos="5029200" algn="r"/>
              </a:tabLst>
              <a:defRPr/>
            </a:lvl4pPr>
            <a:lvl5pPr>
              <a:tabLst>
                <a:tab pos="5029200" algn="r"/>
              </a:tabLst>
              <a:defRPr baseline="0"/>
            </a:lvl5pPr>
          </a:lstStyle>
          <a:p>
            <a:pPr lvl="0"/>
            <a:r>
              <a:rPr lang="en-US" noProof="0"/>
              <a:t>Edit Master text styles</a:t>
            </a:r>
          </a:p>
        </p:txBody>
      </p:sp>
      <p:sp>
        <p:nvSpPr>
          <p:cNvPr id="8" name="Content Placeholder 3"/>
          <p:cNvSpPr>
            <a:spLocks noGrp="1"/>
          </p:cNvSpPr>
          <p:nvPr>
            <p:ph sz="quarter" idx="16"/>
          </p:nvPr>
        </p:nvSpPr>
        <p:spPr>
          <a:xfrm>
            <a:off x="501651" y="1665288"/>
            <a:ext cx="6506348" cy="4716462"/>
          </a:xfrm>
          <a:prstGeom prst="rect">
            <a:avLst/>
          </a:prstGeom>
        </p:spPr>
        <p:txBody>
          <a:bodyPr/>
          <a:lstStyle>
            <a:lvl1pPr>
              <a:tabLst>
                <a:tab pos="5029200" algn="r"/>
              </a:tabLst>
              <a:defRPr/>
            </a:lvl1pPr>
            <a:lvl2pPr>
              <a:tabLst>
                <a:tab pos="5029200" algn="r"/>
              </a:tabLst>
              <a:defRPr/>
            </a:lvl2pPr>
            <a:lvl3pPr>
              <a:tabLst>
                <a:tab pos="5029200" algn="r"/>
              </a:tabLst>
              <a:defRPr/>
            </a:lvl3pPr>
            <a:lvl4pPr>
              <a:tabLst>
                <a:tab pos="5029200" algn="r"/>
              </a:tabLst>
              <a:defRPr/>
            </a:lvl4pPr>
            <a:lvl5pPr>
              <a:tabLst>
                <a:tab pos="5029200" algn="r"/>
              </a:tabLst>
              <a:defRPr baseline="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9" name="Text Placeholder 8"/>
          <p:cNvSpPr>
            <a:spLocks noGrp="1"/>
          </p:cNvSpPr>
          <p:nvPr>
            <p:ph type="body" sz="quarter" idx="13" hasCustomPrompt="1"/>
          </p:nvPr>
        </p:nvSpPr>
        <p:spPr>
          <a:xfrm>
            <a:off x="501652" y="651600"/>
            <a:ext cx="11188699" cy="757255"/>
          </a:xfrm>
          <a:prstGeom prst="rect">
            <a:avLst/>
          </a:prstGeom>
        </p:spPr>
        <p:txBody>
          <a:bodyPr lIns="0" tIns="0" rIns="0" bIns="0">
            <a:noAutofit/>
          </a:bodyPr>
          <a:lstStyle>
            <a:lvl1pPr marL="0" indent="0">
              <a:buNone/>
              <a:defRPr sz="1800" b="0">
                <a:solidFill>
                  <a:srgbClr val="575757"/>
                </a:solidFill>
              </a:defRPr>
            </a:lvl1pPr>
          </a:lstStyle>
          <a:p>
            <a:pPr lvl="0"/>
            <a:r>
              <a:rPr lang="en-US" dirty="0"/>
              <a:t>Click to add subtitle</a:t>
            </a:r>
          </a:p>
        </p:txBody>
      </p:sp>
    </p:spTree>
    <p:extLst>
      <p:ext uri="{BB962C8B-B14F-4D97-AF65-F5344CB8AC3E}">
        <p14:creationId xmlns:p14="http://schemas.microsoft.com/office/powerpoint/2010/main" val="2715760263"/>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Team profile">
    <p:spTree>
      <p:nvGrpSpPr>
        <p:cNvPr id="1" name=""/>
        <p:cNvGrpSpPr/>
        <p:nvPr/>
      </p:nvGrpSpPr>
      <p:grpSpPr>
        <a:xfrm>
          <a:off x="0" y="0"/>
          <a:ext cx="0" cy="0"/>
          <a:chOff x="0" y="0"/>
          <a:chExt cx="0" cy="0"/>
        </a:xfrm>
      </p:grpSpPr>
      <p:sp>
        <p:nvSpPr>
          <p:cNvPr id="2" name="Title 1"/>
          <p:cNvSpPr>
            <a:spLocks noGrp="1"/>
          </p:cNvSpPr>
          <p:nvPr>
            <p:ph type="title"/>
          </p:nvPr>
        </p:nvSpPr>
        <p:spPr>
          <a:xfrm>
            <a:off x="501651" y="317500"/>
            <a:ext cx="11188700" cy="698500"/>
          </a:xfrm>
        </p:spPr>
        <p:txBody>
          <a:bodyPr/>
          <a:lstStyle/>
          <a:p>
            <a:r>
              <a:rPr lang="en-US"/>
              <a:t>Click to edit Master title style</a:t>
            </a:r>
            <a:endParaRPr lang="en-GB" dirty="0"/>
          </a:p>
        </p:txBody>
      </p:sp>
      <p:sp>
        <p:nvSpPr>
          <p:cNvPr id="4" name="Picture Placeholder 6"/>
          <p:cNvSpPr>
            <a:spLocks noGrp="1"/>
          </p:cNvSpPr>
          <p:nvPr>
            <p:ph type="pic" sz="quarter" idx="13"/>
          </p:nvPr>
        </p:nvSpPr>
        <p:spPr>
          <a:xfrm>
            <a:off x="501649" y="1700213"/>
            <a:ext cx="2712000" cy="1260000"/>
          </a:xfrm>
        </p:spPr>
        <p:txBody>
          <a:bodyPr lIns="0" tIns="0" rIns="0" bIns="0">
            <a:noAutofit/>
          </a:bodyPr>
          <a:lstStyle/>
          <a:p>
            <a:r>
              <a:rPr lang="en-US" noProof="0"/>
              <a:t>Click icon to add picture</a:t>
            </a:r>
            <a:endParaRPr lang="en-US" noProof="0" dirty="0"/>
          </a:p>
        </p:txBody>
      </p:sp>
      <p:sp>
        <p:nvSpPr>
          <p:cNvPr id="5" name="Picture Placeholder 6"/>
          <p:cNvSpPr>
            <a:spLocks noGrp="1"/>
          </p:cNvSpPr>
          <p:nvPr>
            <p:ph type="pic" sz="quarter" idx="14"/>
          </p:nvPr>
        </p:nvSpPr>
        <p:spPr>
          <a:xfrm>
            <a:off x="3327216" y="1700213"/>
            <a:ext cx="2712000" cy="1260000"/>
          </a:xfrm>
        </p:spPr>
        <p:txBody>
          <a:bodyPr lIns="0" tIns="0" rIns="0" bIns="0">
            <a:noAutofit/>
          </a:bodyPr>
          <a:lstStyle/>
          <a:p>
            <a:r>
              <a:rPr lang="en-US" noProof="0"/>
              <a:t>Click icon to add picture</a:t>
            </a:r>
            <a:endParaRPr lang="en-US" noProof="0" dirty="0"/>
          </a:p>
        </p:txBody>
      </p:sp>
      <p:sp>
        <p:nvSpPr>
          <p:cNvPr id="6" name="Picture Placeholder 6"/>
          <p:cNvSpPr>
            <a:spLocks noGrp="1"/>
          </p:cNvSpPr>
          <p:nvPr>
            <p:ph type="pic" sz="quarter" idx="15"/>
          </p:nvPr>
        </p:nvSpPr>
        <p:spPr>
          <a:xfrm>
            <a:off x="6152783" y="1700213"/>
            <a:ext cx="2712000" cy="1260000"/>
          </a:xfrm>
        </p:spPr>
        <p:txBody>
          <a:bodyPr lIns="0" tIns="0" rIns="0" bIns="0">
            <a:noAutofit/>
          </a:bodyPr>
          <a:lstStyle/>
          <a:p>
            <a:r>
              <a:rPr lang="en-US" noProof="0"/>
              <a:t>Click icon to add picture</a:t>
            </a:r>
            <a:endParaRPr lang="en-US" noProof="0" dirty="0"/>
          </a:p>
        </p:txBody>
      </p:sp>
      <p:sp>
        <p:nvSpPr>
          <p:cNvPr id="7" name="Picture Placeholder 6"/>
          <p:cNvSpPr>
            <a:spLocks noGrp="1"/>
          </p:cNvSpPr>
          <p:nvPr>
            <p:ph type="pic" sz="quarter" idx="16"/>
          </p:nvPr>
        </p:nvSpPr>
        <p:spPr>
          <a:xfrm>
            <a:off x="8978351" y="1700213"/>
            <a:ext cx="2712000" cy="1260000"/>
          </a:xfrm>
        </p:spPr>
        <p:txBody>
          <a:bodyPr lIns="0" tIns="0" rIns="0" bIns="0">
            <a:noAutofit/>
          </a:bodyPr>
          <a:lstStyle/>
          <a:p>
            <a:r>
              <a:rPr lang="en-US" noProof="0"/>
              <a:t>Click icon to add picture</a:t>
            </a:r>
            <a:endParaRPr lang="en-US" noProof="0" dirty="0"/>
          </a:p>
        </p:txBody>
      </p:sp>
      <p:sp>
        <p:nvSpPr>
          <p:cNvPr id="9" name="Text Placeholder 8"/>
          <p:cNvSpPr>
            <a:spLocks noGrp="1"/>
          </p:cNvSpPr>
          <p:nvPr>
            <p:ph type="body" sz="quarter" idx="17"/>
          </p:nvPr>
        </p:nvSpPr>
        <p:spPr>
          <a:xfrm>
            <a:off x="501650" y="3124200"/>
            <a:ext cx="2720468" cy="3257548"/>
          </a:xfrm>
        </p:spPr>
        <p:txBody>
          <a:bodyPr/>
          <a:lstStyle>
            <a:lvl1pPr>
              <a:defRPr b="1">
                <a:solidFill>
                  <a:schemeClr val="accent1"/>
                </a:solidFill>
                <a:latin typeface="+mj-lt"/>
              </a:defRPr>
            </a:lvl1pPr>
            <a:lvl2pPr>
              <a:spcAft>
                <a:spcPts val="0"/>
              </a:spcAft>
              <a:defRPr/>
            </a:lvl2pPr>
            <a:lvl3pPr marL="0" indent="0">
              <a:spcAft>
                <a:spcPts val="0"/>
              </a:spcAft>
              <a:buNone/>
              <a:defRPr/>
            </a:lvl3pPr>
            <a:lvl4pPr marL="176400" indent="-176400">
              <a:spcAft>
                <a:spcPts val="0"/>
              </a:spcAft>
              <a:buFont typeface="Arial" panose="020B0604020202020204" pitchFamily="34" charset="0"/>
              <a:buChar char="•"/>
              <a:defRPr/>
            </a:lvl4pPr>
            <a:lvl5pPr marL="356400" indent="-176400">
              <a:spcAft>
                <a:spcPts val="0"/>
              </a:spcAft>
              <a:defRPr baseline="0"/>
            </a:lvl5pPr>
            <a:lvl6pPr marL="356400" indent="-176400">
              <a:spcAft>
                <a:spcPts val="0"/>
              </a:spcAft>
              <a:buFont typeface="Verdana" panose="020B0604030504040204" pitchFamily="34" charset="0"/>
              <a:buChar char="−"/>
              <a:defRPr/>
            </a:lvl6pPr>
            <a:lvl7pPr marL="356400" indent="-176400">
              <a:spcAft>
                <a:spcPts val="0"/>
              </a:spcAft>
              <a:defRPr/>
            </a:lvl7pPr>
            <a:lvl8pPr marL="356400" indent="-176400">
              <a:spcAft>
                <a:spcPts val="0"/>
              </a:spcAft>
              <a:defRPr/>
            </a:lvl8pPr>
            <a:lvl9pPr marL="356400" indent="-176400">
              <a:spcAft>
                <a:spcPts val="0"/>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0" name="Text Placeholder 8"/>
          <p:cNvSpPr>
            <a:spLocks noGrp="1"/>
          </p:cNvSpPr>
          <p:nvPr>
            <p:ph type="body" sz="quarter" idx="18"/>
          </p:nvPr>
        </p:nvSpPr>
        <p:spPr>
          <a:xfrm>
            <a:off x="6149963" y="3120551"/>
            <a:ext cx="2712000" cy="3261199"/>
          </a:xfrm>
        </p:spPr>
        <p:txBody>
          <a:bodyPr/>
          <a:lstStyle>
            <a:lvl1pPr>
              <a:defRPr b="1">
                <a:solidFill>
                  <a:schemeClr val="accent1"/>
                </a:solidFill>
                <a:latin typeface="+mj-lt"/>
              </a:defRPr>
            </a:lvl1pPr>
            <a:lvl2pPr>
              <a:spcAft>
                <a:spcPts val="0"/>
              </a:spcAft>
              <a:defRPr/>
            </a:lvl2pPr>
            <a:lvl3pPr marL="0" indent="0">
              <a:spcAft>
                <a:spcPts val="0"/>
              </a:spcAft>
              <a:buNone/>
              <a:defRPr/>
            </a:lvl3pPr>
            <a:lvl4pPr marL="176400" indent="-176400">
              <a:spcAft>
                <a:spcPts val="0"/>
              </a:spcAft>
              <a:buFont typeface="Arial" panose="020B0604020202020204" pitchFamily="34" charset="0"/>
              <a:buChar char="•"/>
              <a:defRPr/>
            </a:lvl4pPr>
            <a:lvl5pPr marL="356400" indent="-176400">
              <a:spcAft>
                <a:spcPts val="0"/>
              </a:spcAft>
              <a:defRPr baseline="0"/>
            </a:lvl5pPr>
            <a:lvl6pPr marL="356400" indent="-176400">
              <a:spcAft>
                <a:spcPts val="0"/>
              </a:spcAft>
              <a:buFont typeface="Verdana" panose="020B0604030504040204" pitchFamily="34" charset="0"/>
              <a:buChar char="−"/>
              <a:defRPr/>
            </a:lvl6pPr>
            <a:lvl7pPr marL="356400" indent="-176400">
              <a:spcAft>
                <a:spcPts val="0"/>
              </a:spcAft>
              <a:defRPr/>
            </a:lvl7pPr>
            <a:lvl8pPr marL="356400" indent="-176400">
              <a:spcAft>
                <a:spcPts val="0"/>
              </a:spcAft>
              <a:defRPr/>
            </a:lvl8pPr>
            <a:lvl9pPr marL="356400" indent="-176400">
              <a:spcAft>
                <a:spcPts val="0"/>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1" name="Text Placeholder 8"/>
          <p:cNvSpPr>
            <a:spLocks noGrp="1"/>
          </p:cNvSpPr>
          <p:nvPr>
            <p:ph type="body" sz="quarter" idx="19"/>
          </p:nvPr>
        </p:nvSpPr>
        <p:spPr>
          <a:xfrm>
            <a:off x="3330040" y="3124200"/>
            <a:ext cx="2712000" cy="3257549"/>
          </a:xfrm>
        </p:spPr>
        <p:txBody>
          <a:bodyPr/>
          <a:lstStyle>
            <a:lvl1pPr>
              <a:defRPr b="1">
                <a:solidFill>
                  <a:schemeClr val="accent1"/>
                </a:solidFill>
                <a:latin typeface="+mj-lt"/>
              </a:defRPr>
            </a:lvl1pPr>
            <a:lvl2pPr>
              <a:spcAft>
                <a:spcPts val="0"/>
              </a:spcAft>
              <a:defRPr/>
            </a:lvl2pPr>
            <a:lvl3pPr marL="0" indent="0">
              <a:spcAft>
                <a:spcPts val="0"/>
              </a:spcAft>
              <a:buNone/>
              <a:defRPr/>
            </a:lvl3pPr>
            <a:lvl4pPr marL="176400" indent="-176400">
              <a:spcAft>
                <a:spcPts val="0"/>
              </a:spcAft>
              <a:buFont typeface="Arial" panose="020B0604020202020204" pitchFamily="34" charset="0"/>
              <a:buChar char="•"/>
              <a:defRPr/>
            </a:lvl4pPr>
            <a:lvl5pPr marL="356400" indent="-176400">
              <a:spcAft>
                <a:spcPts val="0"/>
              </a:spcAft>
              <a:defRPr baseline="0"/>
            </a:lvl5pPr>
            <a:lvl6pPr marL="356400" indent="-176400">
              <a:spcAft>
                <a:spcPts val="0"/>
              </a:spcAft>
              <a:buFont typeface="Verdana" panose="020B0604030504040204" pitchFamily="34" charset="0"/>
              <a:buChar char="−"/>
              <a:defRPr/>
            </a:lvl6pPr>
            <a:lvl7pPr marL="356400" indent="-176400">
              <a:spcAft>
                <a:spcPts val="0"/>
              </a:spcAft>
              <a:defRPr/>
            </a:lvl7pPr>
            <a:lvl8pPr marL="356400" indent="-176400">
              <a:spcAft>
                <a:spcPts val="0"/>
              </a:spcAft>
              <a:defRPr/>
            </a:lvl8pPr>
            <a:lvl9pPr marL="356400" indent="-176400">
              <a:spcAft>
                <a:spcPts val="0"/>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2" name="Text Placeholder 8"/>
          <p:cNvSpPr>
            <a:spLocks noGrp="1"/>
          </p:cNvSpPr>
          <p:nvPr>
            <p:ph type="body" sz="quarter" idx="20"/>
          </p:nvPr>
        </p:nvSpPr>
        <p:spPr>
          <a:xfrm>
            <a:off x="8993169" y="3108508"/>
            <a:ext cx="2697183" cy="3273240"/>
          </a:xfrm>
        </p:spPr>
        <p:txBody>
          <a:bodyPr/>
          <a:lstStyle>
            <a:lvl1pPr>
              <a:defRPr b="1">
                <a:solidFill>
                  <a:schemeClr val="accent1"/>
                </a:solidFill>
                <a:latin typeface="+mj-lt"/>
              </a:defRPr>
            </a:lvl1pPr>
            <a:lvl2pPr>
              <a:spcAft>
                <a:spcPts val="0"/>
              </a:spcAft>
              <a:defRPr/>
            </a:lvl2pPr>
            <a:lvl3pPr marL="0" indent="0">
              <a:spcAft>
                <a:spcPts val="0"/>
              </a:spcAft>
              <a:buNone/>
              <a:defRPr/>
            </a:lvl3pPr>
            <a:lvl4pPr marL="176400" indent="-176400">
              <a:spcAft>
                <a:spcPts val="0"/>
              </a:spcAft>
              <a:buFont typeface="Arial" panose="020B0604020202020204" pitchFamily="34" charset="0"/>
              <a:buChar char="•"/>
              <a:defRPr/>
            </a:lvl4pPr>
            <a:lvl5pPr marL="356400" indent="-176400">
              <a:spcAft>
                <a:spcPts val="0"/>
              </a:spcAft>
              <a:defRPr baseline="0"/>
            </a:lvl5pPr>
            <a:lvl6pPr marL="356400" indent="-176400">
              <a:spcAft>
                <a:spcPts val="0"/>
              </a:spcAft>
              <a:buFont typeface="Verdana" panose="020B0604030504040204" pitchFamily="34" charset="0"/>
              <a:buChar char="−"/>
              <a:defRPr/>
            </a:lvl6pPr>
            <a:lvl7pPr marL="356400" indent="-176400">
              <a:spcAft>
                <a:spcPts val="0"/>
              </a:spcAft>
              <a:defRPr/>
            </a:lvl7pPr>
            <a:lvl8pPr marL="356400" indent="-176400">
              <a:spcAft>
                <a:spcPts val="0"/>
              </a:spcAft>
              <a:defRPr/>
            </a:lvl8pPr>
            <a:lvl9pPr marL="356400" indent="-176400">
              <a:spcAft>
                <a:spcPts val="0"/>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3" name="Text Placeholder 8"/>
          <p:cNvSpPr>
            <a:spLocks noGrp="1"/>
          </p:cNvSpPr>
          <p:nvPr>
            <p:ph type="body" sz="quarter" idx="21" hasCustomPrompt="1"/>
          </p:nvPr>
        </p:nvSpPr>
        <p:spPr>
          <a:xfrm>
            <a:off x="501650" y="651600"/>
            <a:ext cx="11188701" cy="757255"/>
          </a:xfrm>
          <a:prstGeom prst="rect">
            <a:avLst/>
          </a:prstGeom>
        </p:spPr>
        <p:txBody>
          <a:bodyPr lIns="0" tIns="0" rIns="0" bIns="0">
            <a:noAutofit/>
          </a:bodyPr>
          <a:lstStyle>
            <a:lvl1pPr marL="0" indent="0">
              <a:buNone/>
              <a:defRPr sz="1800" b="0">
                <a:solidFill>
                  <a:srgbClr val="575757"/>
                </a:solidFill>
              </a:defRPr>
            </a:lvl1pPr>
          </a:lstStyle>
          <a:p>
            <a:pPr lvl="0"/>
            <a:r>
              <a:rPr lang="en-US" dirty="0"/>
              <a:t>Click to add subtitle</a:t>
            </a:r>
          </a:p>
        </p:txBody>
      </p:sp>
    </p:spTree>
    <p:extLst>
      <p:ext uri="{BB962C8B-B14F-4D97-AF65-F5344CB8AC3E}">
        <p14:creationId xmlns:p14="http://schemas.microsoft.com/office/powerpoint/2010/main" val="2096938192"/>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Team profile 2">
    <p:spTree>
      <p:nvGrpSpPr>
        <p:cNvPr id="1" name=""/>
        <p:cNvGrpSpPr/>
        <p:nvPr/>
      </p:nvGrpSpPr>
      <p:grpSpPr>
        <a:xfrm>
          <a:off x="0" y="0"/>
          <a:ext cx="0" cy="0"/>
          <a:chOff x="0" y="0"/>
          <a:chExt cx="0" cy="0"/>
        </a:xfrm>
      </p:grpSpPr>
      <p:sp>
        <p:nvSpPr>
          <p:cNvPr id="2" name="Title 1"/>
          <p:cNvSpPr>
            <a:spLocks noGrp="1"/>
          </p:cNvSpPr>
          <p:nvPr>
            <p:ph type="title"/>
          </p:nvPr>
        </p:nvSpPr>
        <p:spPr>
          <a:xfrm>
            <a:off x="501651" y="317500"/>
            <a:ext cx="11188700" cy="698500"/>
          </a:xfrm>
        </p:spPr>
        <p:txBody>
          <a:bodyPr/>
          <a:lstStyle/>
          <a:p>
            <a:r>
              <a:rPr lang="en-US" noProof="0"/>
              <a:t>Click to edit Master title style</a:t>
            </a:r>
            <a:endParaRPr lang="en-US" noProof="0" dirty="0"/>
          </a:p>
        </p:txBody>
      </p:sp>
      <p:sp>
        <p:nvSpPr>
          <p:cNvPr id="4" name="Rectangle 3"/>
          <p:cNvSpPr/>
          <p:nvPr/>
        </p:nvSpPr>
        <p:spPr>
          <a:xfrm>
            <a:off x="504000" y="1707173"/>
            <a:ext cx="54960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1100" dirty="0">
              <a:solidFill>
                <a:schemeClr val="bg1"/>
              </a:solidFill>
            </a:endParaRPr>
          </a:p>
        </p:txBody>
      </p:sp>
      <p:sp>
        <p:nvSpPr>
          <p:cNvPr id="5" name="Rectangle 4"/>
          <p:cNvSpPr/>
          <p:nvPr/>
        </p:nvSpPr>
        <p:spPr>
          <a:xfrm>
            <a:off x="6224085" y="1700213"/>
            <a:ext cx="5475067" cy="609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1100" dirty="0">
              <a:solidFill>
                <a:schemeClr val="bg1"/>
              </a:solidFill>
            </a:endParaRPr>
          </a:p>
        </p:txBody>
      </p:sp>
      <p:sp>
        <p:nvSpPr>
          <p:cNvPr id="6" name="Rectangle 5"/>
          <p:cNvSpPr/>
          <p:nvPr/>
        </p:nvSpPr>
        <p:spPr>
          <a:xfrm>
            <a:off x="504000" y="4065173"/>
            <a:ext cx="54960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1100" dirty="0">
              <a:solidFill>
                <a:schemeClr val="bg1"/>
              </a:solidFill>
            </a:endParaRPr>
          </a:p>
        </p:txBody>
      </p:sp>
      <p:sp>
        <p:nvSpPr>
          <p:cNvPr id="7" name="Rectangle 6"/>
          <p:cNvSpPr/>
          <p:nvPr/>
        </p:nvSpPr>
        <p:spPr>
          <a:xfrm>
            <a:off x="6224085" y="4065173"/>
            <a:ext cx="5475067"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1100" dirty="0">
              <a:solidFill>
                <a:schemeClr val="bg1"/>
              </a:solidFill>
            </a:endParaRPr>
          </a:p>
        </p:txBody>
      </p:sp>
      <p:sp>
        <p:nvSpPr>
          <p:cNvPr id="8" name="Picture Placeholder 11"/>
          <p:cNvSpPr>
            <a:spLocks noGrp="1"/>
          </p:cNvSpPr>
          <p:nvPr>
            <p:ph type="pic" sz="quarter" idx="25"/>
          </p:nvPr>
        </p:nvSpPr>
        <p:spPr>
          <a:xfrm>
            <a:off x="504000" y="1880213"/>
            <a:ext cx="1968000" cy="1476000"/>
          </a:xfrm>
        </p:spPr>
        <p:txBody>
          <a:bodyPr/>
          <a:lstStyle>
            <a:lvl1pPr algn="ctr">
              <a:defRPr/>
            </a:lvl1pPr>
          </a:lstStyle>
          <a:p>
            <a:r>
              <a:rPr lang="en-US"/>
              <a:t>Click icon to add picture</a:t>
            </a:r>
            <a:endParaRPr lang="en-GB" dirty="0"/>
          </a:p>
        </p:txBody>
      </p:sp>
      <p:sp>
        <p:nvSpPr>
          <p:cNvPr id="9" name="Picture Placeholder 11"/>
          <p:cNvSpPr>
            <a:spLocks noGrp="1"/>
          </p:cNvSpPr>
          <p:nvPr>
            <p:ph type="pic" sz="quarter" idx="27"/>
          </p:nvPr>
        </p:nvSpPr>
        <p:spPr>
          <a:xfrm>
            <a:off x="6224085" y="1880213"/>
            <a:ext cx="1968000" cy="1476000"/>
          </a:xfrm>
        </p:spPr>
        <p:txBody>
          <a:bodyPr/>
          <a:lstStyle>
            <a:lvl1pPr algn="ctr">
              <a:defRPr/>
            </a:lvl1pPr>
          </a:lstStyle>
          <a:p>
            <a:r>
              <a:rPr lang="en-US"/>
              <a:t>Click icon to add picture</a:t>
            </a:r>
            <a:endParaRPr lang="en-GB" dirty="0"/>
          </a:p>
        </p:txBody>
      </p:sp>
      <p:sp>
        <p:nvSpPr>
          <p:cNvPr id="10" name="Picture Placeholder 11"/>
          <p:cNvSpPr>
            <a:spLocks noGrp="1"/>
          </p:cNvSpPr>
          <p:nvPr>
            <p:ph type="pic" sz="quarter" idx="29"/>
          </p:nvPr>
        </p:nvSpPr>
        <p:spPr>
          <a:xfrm>
            <a:off x="504000" y="4256213"/>
            <a:ext cx="1968000" cy="1476000"/>
          </a:xfrm>
        </p:spPr>
        <p:txBody>
          <a:bodyPr/>
          <a:lstStyle>
            <a:lvl1pPr algn="ctr">
              <a:defRPr/>
            </a:lvl1pPr>
          </a:lstStyle>
          <a:p>
            <a:r>
              <a:rPr lang="en-US"/>
              <a:t>Click icon to add picture</a:t>
            </a:r>
            <a:endParaRPr lang="en-GB" dirty="0"/>
          </a:p>
        </p:txBody>
      </p:sp>
      <p:sp>
        <p:nvSpPr>
          <p:cNvPr id="11" name="Picture Placeholder 11"/>
          <p:cNvSpPr>
            <a:spLocks noGrp="1"/>
          </p:cNvSpPr>
          <p:nvPr>
            <p:ph type="pic" sz="quarter" idx="31"/>
          </p:nvPr>
        </p:nvSpPr>
        <p:spPr>
          <a:xfrm>
            <a:off x="6224085" y="4256213"/>
            <a:ext cx="1968000" cy="1476000"/>
          </a:xfrm>
        </p:spPr>
        <p:txBody>
          <a:bodyPr/>
          <a:lstStyle>
            <a:lvl1pPr algn="ctr">
              <a:defRPr/>
            </a:lvl1pPr>
          </a:lstStyle>
          <a:p>
            <a:r>
              <a:rPr lang="en-US"/>
              <a:t>Click icon to add picture</a:t>
            </a:r>
            <a:endParaRPr lang="en-GB" dirty="0"/>
          </a:p>
        </p:txBody>
      </p:sp>
      <p:sp>
        <p:nvSpPr>
          <p:cNvPr id="13" name="Text Placeholder 12"/>
          <p:cNvSpPr>
            <a:spLocks noGrp="1"/>
          </p:cNvSpPr>
          <p:nvPr>
            <p:ph type="body" sz="quarter" idx="32"/>
          </p:nvPr>
        </p:nvSpPr>
        <p:spPr>
          <a:xfrm>
            <a:off x="2683483" y="1880213"/>
            <a:ext cx="3288000" cy="1944000"/>
          </a:xfrm>
        </p:spPr>
        <p:txBody>
          <a:bodyPr/>
          <a:lstStyle>
            <a:lvl1pPr>
              <a:spcAft>
                <a:spcPts val="0"/>
              </a:spcAft>
              <a:defRPr b="1">
                <a:latin typeface="+mj-lt"/>
              </a:defRPr>
            </a:lvl1pPr>
            <a:lvl2pPr>
              <a:spcAft>
                <a:spcPts val="0"/>
              </a:spcAft>
              <a:defRPr b="0"/>
            </a:lvl2pPr>
          </a:lstStyle>
          <a:p>
            <a:pPr lvl="0"/>
            <a:r>
              <a:rPr lang="en-US"/>
              <a:t>Edit Master text styles</a:t>
            </a:r>
          </a:p>
          <a:p>
            <a:pPr lvl="1"/>
            <a:r>
              <a:rPr lang="en-US"/>
              <a:t>Second level</a:t>
            </a:r>
          </a:p>
        </p:txBody>
      </p:sp>
      <p:sp>
        <p:nvSpPr>
          <p:cNvPr id="14" name="Text Placeholder 12"/>
          <p:cNvSpPr>
            <a:spLocks noGrp="1"/>
          </p:cNvSpPr>
          <p:nvPr>
            <p:ph type="body" sz="quarter" idx="33"/>
          </p:nvPr>
        </p:nvSpPr>
        <p:spPr>
          <a:xfrm>
            <a:off x="8396560" y="1880213"/>
            <a:ext cx="3302592" cy="1944000"/>
          </a:xfrm>
        </p:spPr>
        <p:txBody>
          <a:bodyPr/>
          <a:lstStyle>
            <a:lvl1pPr>
              <a:spcAft>
                <a:spcPts val="0"/>
              </a:spcAft>
              <a:defRPr b="1">
                <a:latin typeface="+mj-lt"/>
              </a:defRPr>
            </a:lvl1pPr>
            <a:lvl2pPr>
              <a:spcAft>
                <a:spcPts val="0"/>
              </a:spcAft>
              <a:defRPr b="0"/>
            </a:lvl2pPr>
          </a:lstStyle>
          <a:p>
            <a:pPr lvl="0"/>
            <a:r>
              <a:rPr lang="en-US"/>
              <a:t>Edit Master text styles</a:t>
            </a:r>
          </a:p>
          <a:p>
            <a:pPr lvl="1"/>
            <a:r>
              <a:rPr lang="en-US"/>
              <a:t>Second level</a:t>
            </a:r>
          </a:p>
        </p:txBody>
      </p:sp>
      <p:sp>
        <p:nvSpPr>
          <p:cNvPr id="15" name="Text Placeholder 12"/>
          <p:cNvSpPr>
            <a:spLocks noGrp="1"/>
          </p:cNvSpPr>
          <p:nvPr>
            <p:ph type="body" sz="quarter" idx="34"/>
          </p:nvPr>
        </p:nvSpPr>
        <p:spPr>
          <a:xfrm>
            <a:off x="2683483" y="4256213"/>
            <a:ext cx="3288000" cy="1944000"/>
          </a:xfrm>
        </p:spPr>
        <p:txBody>
          <a:bodyPr/>
          <a:lstStyle>
            <a:lvl1pPr>
              <a:spcAft>
                <a:spcPts val="0"/>
              </a:spcAft>
              <a:defRPr b="1">
                <a:latin typeface="+mj-lt"/>
              </a:defRPr>
            </a:lvl1pPr>
            <a:lvl2pPr>
              <a:spcAft>
                <a:spcPts val="0"/>
              </a:spcAft>
              <a:defRPr b="0"/>
            </a:lvl2pPr>
          </a:lstStyle>
          <a:p>
            <a:pPr lvl="0"/>
            <a:r>
              <a:rPr lang="en-US"/>
              <a:t>Edit Master text styles</a:t>
            </a:r>
          </a:p>
          <a:p>
            <a:pPr lvl="1"/>
            <a:r>
              <a:rPr lang="en-US"/>
              <a:t>Second level</a:t>
            </a:r>
          </a:p>
        </p:txBody>
      </p:sp>
      <p:sp>
        <p:nvSpPr>
          <p:cNvPr id="16" name="Text Placeholder 12"/>
          <p:cNvSpPr>
            <a:spLocks noGrp="1"/>
          </p:cNvSpPr>
          <p:nvPr>
            <p:ph type="body" sz="quarter" idx="35"/>
          </p:nvPr>
        </p:nvSpPr>
        <p:spPr>
          <a:xfrm>
            <a:off x="8396560" y="4256213"/>
            <a:ext cx="3302592" cy="1944000"/>
          </a:xfrm>
        </p:spPr>
        <p:txBody>
          <a:bodyPr/>
          <a:lstStyle>
            <a:lvl1pPr>
              <a:spcAft>
                <a:spcPts val="0"/>
              </a:spcAft>
              <a:defRPr b="1">
                <a:latin typeface="+mj-lt"/>
              </a:defRPr>
            </a:lvl1pPr>
            <a:lvl2pPr>
              <a:spcAft>
                <a:spcPts val="0"/>
              </a:spcAft>
              <a:defRPr b="0"/>
            </a:lvl2pPr>
          </a:lstStyle>
          <a:p>
            <a:pPr lvl="0"/>
            <a:r>
              <a:rPr lang="en-US"/>
              <a:t>Edit Master text styles</a:t>
            </a:r>
          </a:p>
          <a:p>
            <a:pPr lvl="1"/>
            <a:r>
              <a:rPr lang="en-US"/>
              <a:t>Second level</a:t>
            </a:r>
          </a:p>
        </p:txBody>
      </p:sp>
      <p:sp>
        <p:nvSpPr>
          <p:cNvPr id="17" name="Text Placeholder 8"/>
          <p:cNvSpPr>
            <a:spLocks noGrp="1"/>
          </p:cNvSpPr>
          <p:nvPr>
            <p:ph type="body" sz="quarter" idx="13" hasCustomPrompt="1"/>
          </p:nvPr>
        </p:nvSpPr>
        <p:spPr>
          <a:xfrm>
            <a:off x="501651" y="651600"/>
            <a:ext cx="11162349"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dirty="0"/>
              <a:t>Click to add subtitle</a:t>
            </a:r>
          </a:p>
        </p:txBody>
      </p:sp>
      <p:sp>
        <p:nvSpPr>
          <p:cNvPr id="18" name="Rectangle 17">
            <a:extLst>
              <a:ext uri="{FF2B5EF4-FFF2-40B4-BE49-F238E27FC236}">
                <a16:creationId xmlns:a16="http://schemas.microsoft.com/office/drawing/2014/main" id="{59D67354-589A-4134-9BF4-49073EF6916F}"/>
              </a:ext>
            </a:extLst>
          </p:cNvPr>
          <p:cNvSpPr/>
          <p:nvPr userDrawn="1"/>
        </p:nvSpPr>
        <p:spPr>
          <a:xfrm>
            <a:off x="476780" y="1703863"/>
            <a:ext cx="55368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dirty="0">
              <a:solidFill>
                <a:schemeClr val="bg1"/>
              </a:solidFill>
            </a:endParaRPr>
          </a:p>
        </p:txBody>
      </p:sp>
      <p:sp>
        <p:nvSpPr>
          <p:cNvPr id="19" name="Rectangle 18">
            <a:extLst>
              <a:ext uri="{FF2B5EF4-FFF2-40B4-BE49-F238E27FC236}">
                <a16:creationId xmlns:a16="http://schemas.microsoft.com/office/drawing/2014/main" id="{8508A8FC-38F0-4C2F-8341-81E110B7DDFA}"/>
              </a:ext>
            </a:extLst>
          </p:cNvPr>
          <p:cNvSpPr/>
          <p:nvPr userDrawn="1"/>
        </p:nvSpPr>
        <p:spPr>
          <a:xfrm>
            <a:off x="6184900" y="1703863"/>
            <a:ext cx="55368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dirty="0">
              <a:solidFill>
                <a:schemeClr val="bg1"/>
              </a:solidFill>
            </a:endParaRPr>
          </a:p>
        </p:txBody>
      </p:sp>
      <p:sp>
        <p:nvSpPr>
          <p:cNvPr id="20" name="Rectangle 19">
            <a:extLst>
              <a:ext uri="{FF2B5EF4-FFF2-40B4-BE49-F238E27FC236}">
                <a16:creationId xmlns:a16="http://schemas.microsoft.com/office/drawing/2014/main" id="{D65299EA-E622-4E9E-AFE3-61DB41B094B4}"/>
              </a:ext>
            </a:extLst>
          </p:cNvPr>
          <p:cNvSpPr/>
          <p:nvPr userDrawn="1"/>
        </p:nvSpPr>
        <p:spPr>
          <a:xfrm>
            <a:off x="469900" y="4065173"/>
            <a:ext cx="55368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dirty="0">
              <a:solidFill>
                <a:schemeClr val="bg1"/>
              </a:solidFill>
            </a:endParaRPr>
          </a:p>
        </p:txBody>
      </p:sp>
      <p:sp>
        <p:nvSpPr>
          <p:cNvPr id="21" name="Rectangle 20">
            <a:extLst>
              <a:ext uri="{FF2B5EF4-FFF2-40B4-BE49-F238E27FC236}">
                <a16:creationId xmlns:a16="http://schemas.microsoft.com/office/drawing/2014/main" id="{E897B3BB-FEAA-48F4-A091-7980D1AB72E6}"/>
              </a:ext>
            </a:extLst>
          </p:cNvPr>
          <p:cNvSpPr/>
          <p:nvPr userDrawn="1"/>
        </p:nvSpPr>
        <p:spPr>
          <a:xfrm>
            <a:off x="6184900" y="4065173"/>
            <a:ext cx="55368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dirty="0">
              <a:solidFill>
                <a:schemeClr val="bg1"/>
              </a:solidFill>
            </a:endParaRPr>
          </a:p>
        </p:txBody>
      </p:sp>
    </p:spTree>
    <p:extLst>
      <p:ext uri="{BB962C8B-B14F-4D97-AF65-F5344CB8AC3E}">
        <p14:creationId xmlns:p14="http://schemas.microsoft.com/office/powerpoint/2010/main" val="2064403426"/>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3 picture and text">
    <p:spTree>
      <p:nvGrpSpPr>
        <p:cNvPr id="1" name=""/>
        <p:cNvGrpSpPr/>
        <p:nvPr/>
      </p:nvGrpSpPr>
      <p:grpSpPr>
        <a:xfrm>
          <a:off x="0" y="0"/>
          <a:ext cx="0" cy="0"/>
          <a:chOff x="0" y="0"/>
          <a:chExt cx="0" cy="0"/>
        </a:xfrm>
      </p:grpSpPr>
      <p:sp>
        <p:nvSpPr>
          <p:cNvPr id="2" name="Title 1"/>
          <p:cNvSpPr>
            <a:spLocks noGrp="1"/>
          </p:cNvSpPr>
          <p:nvPr>
            <p:ph type="title"/>
          </p:nvPr>
        </p:nvSpPr>
        <p:spPr>
          <a:xfrm>
            <a:off x="501651" y="317502"/>
            <a:ext cx="11188700" cy="698499"/>
          </a:xfrm>
        </p:spPr>
        <p:txBody>
          <a:bodyPr/>
          <a:lstStyle/>
          <a:p>
            <a:r>
              <a:rPr lang="en-US" noProof="0"/>
              <a:t>Click to edit Master title style</a:t>
            </a:r>
            <a:endParaRPr lang="en-US" noProof="0" dirty="0"/>
          </a:p>
        </p:txBody>
      </p:sp>
      <p:sp>
        <p:nvSpPr>
          <p:cNvPr id="4" name="Picture Placeholder 7"/>
          <p:cNvSpPr>
            <a:spLocks noGrp="1"/>
          </p:cNvSpPr>
          <p:nvPr>
            <p:ph type="pic" sz="quarter" idx="13"/>
          </p:nvPr>
        </p:nvSpPr>
        <p:spPr>
          <a:xfrm>
            <a:off x="501651" y="1700214"/>
            <a:ext cx="3695700" cy="1971675"/>
          </a:xfrm>
        </p:spPr>
        <p:txBody>
          <a:bodyPr/>
          <a:lstStyle/>
          <a:p>
            <a:r>
              <a:rPr lang="en-US" noProof="0"/>
              <a:t>Click icon to add picture</a:t>
            </a:r>
            <a:endParaRPr lang="en-US" noProof="0" dirty="0"/>
          </a:p>
        </p:txBody>
      </p:sp>
      <p:sp>
        <p:nvSpPr>
          <p:cNvPr id="5" name="Picture Placeholder 7"/>
          <p:cNvSpPr>
            <a:spLocks noGrp="1"/>
          </p:cNvSpPr>
          <p:nvPr>
            <p:ph type="pic" sz="quarter" idx="14"/>
          </p:nvPr>
        </p:nvSpPr>
        <p:spPr>
          <a:xfrm>
            <a:off x="8006398" y="1700214"/>
            <a:ext cx="3683953" cy="1971675"/>
          </a:xfrm>
        </p:spPr>
        <p:txBody>
          <a:bodyPr/>
          <a:lstStyle/>
          <a:p>
            <a:r>
              <a:rPr lang="en-US" noProof="0"/>
              <a:t>Click icon to add picture</a:t>
            </a:r>
            <a:endParaRPr lang="en-US" noProof="0" dirty="0"/>
          </a:p>
        </p:txBody>
      </p:sp>
      <p:sp>
        <p:nvSpPr>
          <p:cNvPr id="6" name="Picture Placeholder 7"/>
          <p:cNvSpPr>
            <a:spLocks noGrp="1"/>
          </p:cNvSpPr>
          <p:nvPr>
            <p:ph type="pic" sz="quarter" idx="15"/>
          </p:nvPr>
        </p:nvSpPr>
        <p:spPr>
          <a:xfrm>
            <a:off x="4273075" y="1700214"/>
            <a:ext cx="3657600" cy="1971675"/>
          </a:xfrm>
        </p:spPr>
        <p:txBody>
          <a:bodyPr/>
          <a:lstStyle/>
          <a:p>
            <a:r>
              <a:rPr lang="en-US" noProof="0"/>
              <a:t>Click icon to add picture</a:t>
            </a:r>
            <a:endParaRPr lang="en-US" noProof="0" dirty="0"/>
          </a:p>
        </p:txBody>
      </p:sp>
      <p:sp>
        <p:nvSpPr>
          <p:cNvPr id="9" name="Text Placeholder 18"/>
          <p:cNvSpPr>
            <a:spLocks noGrp="1"/>
          </p:cNvSpPr>
          <p:nvPr>
            <p:ph idx="1" hasCustomPrompt="1"/>
          </p:nvPr>
        </p:nvSpPr>
        <p:spPr>
          <a:xfrm>
            <a:off x="501651" y="3832225"/>
            <a:ext cx="3683949" cy="2095200"/>
          </a:xfrm>
          <a:prstGeom prst="rect">
            <a:avLst/>
          </a:prstGeom>
        </p:spPr>
        <p:txBody>
          <a:bodyPr vert="horz" lIns="0" tIns="0" rIns="0" bIns="0"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3" name="Text Placeholder 18"/>
          <p:cNvSpPr>
            <a:spLocks noGrp="1"/>
          </p:cNvSpPr>
          <p:nvPr>
            <p:ph idx="16" hasCustomPrompt="1"/>
          </p:nvPr>
        </p:nvSpPr>
        <p:spPr>
          <a:xfrm>
            <a:off x="4267200" y="3832225"/>
            <a:ext cx="3657600" cy="2095200"/>
          </a:xfrm>
          <a:prstGeom prst="rect">
            <a:avLst/>
          </a:prstGeom>
        </p:spPr>
        <p:txBody>
          <a:bodyPr vert="horz" lIns="0" tIns="0" rIns="0" bIns="0"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4" name="Text Placeholder 18"/>
          <p:cNvSpPr>
            <a:spLocks noGrp="1"/>
          </p:cNvSpPr>
          <p:nvPr>
            <p:ph idx="17" hasCustomPrompt="1"/>
          </p:nvPr>
        </p:nvSpPr>
        <p:spPr>
          <a:xfrm>
            <a:off x="8006398" y="3832225"/>
            <a:ext cx="3683953" cy="2095200"/>
          </a:xfrm>
          <a:prstGeom prst="rect">
            <a:avLst/>
          </a:prstGeom>
        </p:spPr>
        <p:txBody>
          <a:bodyPr vert="horz" lIns="0" tIns="0" rIns="0" bIns="0"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0" name="Text Placeholder 8"/>
          <p:cNvSpPr>
            <a:spLocks noGrp="1"/>
          </p:cNvSpPr>
          <p:nvPr>
            <p:ph type="body" sz="quarter" idx="18" hasCustomPrompt="1"/>
          </p:nvPr>
        </p:nvSpPr>
        <p:spPr>
          <a:xfrm>
            <a:off x="501651" y="651600"/>
            <a:ext cx="11162349"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dirty="0"/>
              <a:t>Click to add subtitle</a:t>
            </a:r>
          </a:p>
        </p:txBody>
      </p:sp>
    </p:spTree>
    <p:extLst>
      <p:ext uri="{BB962C8B-B14F-4D97-AF65-F5344CB8AC3E}">
        <p14:creationId xmlns:p14="http://schemas.microsoft.com/office/powerpoint/2010/main" val="3746614420"/>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Title &amp; subtitle">
    <p:spTree>
      <p:nvGrpSpPr>
        <p:cNvPr id="1" name=""/>
        <p:cNvGrpSpPr/>
        <p:nvPr/>
      </p:nvGrpSpPr>
      <p:grpSpPr>
        <a:xfrm>
          <a:off x="0" y="0"/>
          <a:ext cx="0" cy="0"/>
          <a:chOff x="0" y="0"/>
          <a:chExt cx="0" cy="0"/>
        </a:xfrm>
      </p:grpSpPr>
      <p:sp>
        <p:nvSpPr>
          <p:cNvPr id="10" name="Text Placeholder 8"/>
          <p:cNvSpPr>
            <a:spLocks noGrp="1"/>
          </p:cNvSpPr>
          <p:nvPr>
            <p:ph type="body" sz="quarter" idx="13" hasCustomPrompt="1"/>
          </p:nvPr>
        </p:nvSpPr>
        <p:spPr>
          <a:xfrm>
            <a:off x="501650" y="651600"/>
            <a:ext cx="11188700" cy="757255"/>
          </a:xfrm>
          <a:prstGeom prst="rect">
            <a:avLst/>
          </a:prstGeom>
        </p:spPr>
        <p:txBody>
          <a:bodyPr lIns="0" tIns="0" rIns="0" bIns="0">
            <a:noAutofit/>
          </a:bodyPr>
          <a:lstStyle>
            <a:lvl1pPr marL="0" indent="0">
              <a:buNone/>
              <a:defRPr sz="1800" b="0">
                <a:solidFill>
                  <a:srgbClr val="575757"/>
                </a:solidFill>
              </a:defRPr>
            </a:lvl1pPr>
          </a:lstStyle>
          <a:p>
            <a:pPr lvl="0"/>
            <a:r>
              <a:rPr lang="en-US" dirty="0"/>
              <a:t>Click to add subtitle</a:t>
            </a:r>
          </a:p>
        </p:txBody>
      </p:sp>
      <p:sp>
        <p:nvSpPr>
          <p:cNvPr id="11" name="Title Placeholder 1"/>
          <p:cNvSpPr>
            <a:spLocks noGrp="1"/>
          </p:cNvSpPr>
          <p:nvPr>
            <p:ph type="title" hasCustomPrompt="1"/>
          </p:nvPr>
        </p:nvSpPr>
        <p:spPr>
          <a:xfrm>
            <a:off x="501650" y="317500"/>
            <a:ext cx="11188700" cy="698501"/>
          </a:xfrm>
          <a:prstGeom prst="rect">
            <a:avLst/>
          </a:prstGeom>
        </p:spPr>
        <p:txBody>
          <a:bodyPr vert="horz" lIns="0" tIns="0" rIns="0" bIns="0" rtlCol="0" anchor="t" anchorCtr="0">
            <a:noAutofit/>
          </a:bodyPr>
          <a:lstStyle>
            <a:lvl1pPr>
              <a:defRPr/>
            </a:lvl1pPr>
          </a:lstStyle>
          <a:p>
            <a:r>
              <a:rPr lang="en-US" dirty="0"/>
              <a:t>Click to add title</a:t>
            </a:r>
          </a:p>
        </p:txBody>
      </p:sp>
    </p:spTree>
    <p:extLst>
      <p:ext uri="{BB962C8B-B14F-4D97-AF65-F5344CB8AC3E}">
        <p14:creationId xmlns:p14="http://schemas.microsoft.com/office/powerpoint/2010/main" val="896285022"/>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Qualifications 2 x 1">
    <p:spTree>
      <p:nvGrpSpPr>
        <p:cNvPr id="1" name=""/>
        <p:cNvGrpSpPr/>
        <p:nvPr/>
      </p:nvGrpSpPr>
      <p:grpSpPr>
        <a:xfrm>
          <a:off x="0" y="0"/>
          <a:ext cx="0" cy="0"/>
          <a:chOff x="0" y="0"/>
          <a:chExt cx="0" cy="0"/>
        </a:xfrm>
      </p:grpSpPr>
      <p:sp>
        <p:nvSpPr>
          <p:cNvPr id="8" name="Text Placeholder 8"/>
          <p:cNvSpPr>
            <a:spLocks noGrp="1"/>
          </p:cNvSpPr>
          <p:nvPr>
            <p:ph type="body" sz="quarter" idx="17"/>
          </p:nvPr>
        </p:nvSpPr>
        <p:spPr>
          <a:xfrm>
            <a:off x="504000" y="1857892"/>
            <a:ext cx="5466824" cy="1695450"/>
          </a:xfrm>
        </p:spPr>
        <p:txBody>
          <a:bodyPr/>
          <a:lstStyle>
            <a:lvl1pPr>
              <a:spcAft>
                <a:spcPts val="1000"/>
              </a:spcAft>
              <a:defRPr b="1">
                <a:solidFill>
                  <a:schemeClr val="accent1"/>
                </a:solidFill>
                <a:latin typeface="+mj-lt"/>
              </a:defRPr>
            </a:lvl1pPr>
            <a:lvl2pPr>
              <a:spcAft>
                <a:spcPts val="1000"/>
              </a:spcAft>
              <a:defRPr/>
            </a:lvl2pPr>
            <a:lvl3pPr marL="0" indent="0">
              <a:spcAft>
                <a:spcPts val="1000"/>
              </a:spcAft>
              <a:buNone/>
              <a:defRPr/>
            </a:lvl3pPr>
            <a:lvl4pPr marL="176400" indent="-176400">
              <a:spcAft>
                <a:spcPts val="1000"/>
              </a:spcAft>
              <a:buFont typeface="Arial" panose="020B0604020202020204" pitchFamily="34" charset="0"/>
              <a:buChar char="•"/>
              <a:defRPr/>
            </a:lvl4pPr>
            <a:lvl5pPr marL="356400" indent="-176400">
              <a:spcAft>
                <a:spcPts val="1000"/>
              </a:spcAft>
              <a:defRPr baseline="0"/>
            </a:lvl5pPr>
            <a:lvl6pPr marL="356400" indent="-176400">
              <a:spcAft>
                <a:spcPts val="1000"/>
              </a:spcAft>
              <a:buFont typeface="Verdana" panose="020B0604030504040204" pitchFamily="34" charset="0"/>
              <a:buChar char="−"/>
              <a:defRPr/>
            </a:lvl6pPr>
            <a:lvl7pPr marL="356400" indent="-176400">
              <a:spcAft>
                <a:spcPts val="1000"/>
              </a:spcAft>
              <a:defRPr/>
            </a:lvl7pPr>
            <a:lvl8pPr marL="356400" indent="-176400">
              <a:spcAft>
                <a:spcPts val="1000"/>
              </a:spcAft>
              <a:defRPr/>
            </a:lvl8pPr>
            <a:lvl9pPr marL="356400" indent="-176400">
              <a:spcAft>
                <a:spcPts val="1000"/>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9" name="Text Placeholder 8"/>
          <p:cNvSpPr>
            <a:spLocks noGrp="1"/>
          </p:cNvSpPr>
          <p:nvPr>
            <p:ph type="body" sz="quarter" idx="21"/>
          </p:nvPr>
        </p:nvSpPr>
        <p:spPr>
          <a:xfrm>
            <a:off x="6246195" y="1857892"/>
            <a:ext cx="5444156" cy="1695450"/>
          </a:xfrm>
        </p:spPr>
        <p:txBody>
          <a:bodyPr/>
          <a:lstStyle>
            <a:lvl1pPr>
              <a:spcAft>
                <a:spcPts val="1000"/>
              </a:spcAft>
              <a:defRPr b="1">
                <a:solidFill>
                  <a:schemeClr val="accent1"/>
                </a:solidFill>
                <a:latin typeface="+mj-lt"/>
              </a:defRPr>
            </a:lvl1pPr>
            <a:lvl2pPr>
              <a:spcAft>
                <a:spcPts val="1000"/>
              </a:spcAft>
              <a:defRPr/>
            </a:lvl2pPr>
            <a:lvl3pPr marL="0" indent="0">
              <a:spcAft>
                <a:spcPts val="1000"/>
              </a:spcAft>
              <a:buNone/>
              <a:defRPr/>
            </a:lvl3pPr>
            <a:lvl4pPr marL="176400" indent="-176400">
              <a:spcAft>
                <a:spcPts val="1000"/>
              </a:spcAft>
              <a:buFont typeface="Arial" panose="020B0604020202020204" pitchFamily="34" charset="0"/>
              <a:buChar char="•"/>
              <a:defRPr/>
            </a:lvl4pPr>
            <a:lvl5pPr marL="356400" indent="-176400">
              <a:spcAft>
                <a:spcPts val="1000"/>
              </a:spcAft>
              <a:defRPr baseline="0"/>
            </a:lvl5pPr>
            <a:lvl6pPr marL="356400" indent="-176400">
              <a:spcAft>
                <a:spcPts val="1000"/>
              </a:spcAft>
              <a:buFont typeface="Verdana" panose="020B0604030504040204" pitchFamily="34" charset="0"/>
              <a:buChar char="−"/>
              <a:defRPr/>
            </a:lvl6pPr>
            <a:lvl7pPr marL="356400" indent="-176400">
              <a:spcAft>
                <a:spcPts val="1000"/>
              </a:spcAft>
              <a:defRPr/>
            </a:lvl7pPr>
            <a:lvl8pPr marL="356400" indent="-176400">
              <a:spcAft>
                <a:spcPts val="1000"/>
              </a:spcAft>
              <a:defRPr/>
            </a:lvl8pPr>
            <a:lvl9pPr marL="356400" indent="-176400">
              <a:spcAft>
                <a:spcPts val="1000"/>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2" name="Title 1"/>
          <p:cNvSpPr>
            <a:spLocks noGrp="1"/>
          </p:cNvSpPr>
          <p:nvPr>
            <p:ph type="title"/>
          </p:nvPr>
        </p:nvSpPr>
        <p:spPr>
          <a:xfrm>
            <a:off x="501651" y="317502"/>
            <a:ext cx="11188700" cy="698499"/>
          </a:xfrm>
        </p:spPr>
        <p:txBody>
          <a:bodyPr/>
          <a:lstStyle/>
          <a:p>
            <a:r>
              <a:rPr lang="en-US" noProof="0"/>
              <a:t>Click to edit Master title style</a:t>
            </a:r>
            <a:endParaRPr lang="en-US" noProof="0" dirty="0"/>
          </a:p>
        </p:txBody>
      </p:sp>
      <p:sp>
        <p:nvSpPr>
          <p:cNvPr id="4" name="Rectangle 3"/>
          <p:cNvSpPr/>
          <p:nvPr/>
        </p:nvSpPr>
        <p:spPr>
          <a:xfrm>
            <a:off x="504000" y="1705378"/>
            <a:ext cx="5466824"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000"/>
              </a:spcAft>
            </a:pPr>
            <a:endParaRPr lang="en-US" sz="1100" noProof="0" dirty="0">
              <a:solidFill>
                <a:schemeClr val="bg1"/>
              </a:solidFill>
            </a:endParaRPr>
          </a:p>
        </p:txBody>
      </p:sp>
      <p:sp>
        <p:nvSpPr>
          <p:cNvPr id="5" name="Rectangle 4"/>
          <p:cNvSpPr/>
          <p:nvPr/>
        </p:nvSpPr>
        <p:spPr>
          <a:xfrm>
            <a:off x="6246195" y="1705378"/>
            <a:ext cx="5452957"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000"/>
              </a:spcAft>
            </a:pPr>
            <a:endParaRPr lang="en-US" sz="1100" noProof="0" dirty="0">
              <a:solidFill>
                <a:schemeClr val="bg1"/>
              </a:solidFill>
            </a:endParaRPr>
          </a:p>
        </p:txBody>
      </p:sp>
      <p:sp>
        <p:nvSpPr>
          <p:cNvPr id="6" name="Picture Placeholder 29"/>
          <p:cNvSpPr>
            <a:spLocks noGrp="1"/>
          </p:cNvSpPr>
          <p:nvPr>
            <p:ph type="pic" sz="quarter" idx="19" hasCustomPrompt="1"/>
          </p:nvPr>
        </p:nvSpPr>
        <p:spPr>
          <a:xfrm>
            <a:off x="4769491" y="1863917"/>
            <a:ext cx="1210207" cy="549275"/>
          </a:xfrm>
        </p:spPr>
        <p:txBody>
          <a:bodyPr/>
          <a:lstStyle>
            <a:lvl1pPr marL="0" marR="0" indent="0" algn="l" defTabSz="914400" rtl="0" eaLnBrk="1" fontAlgn="auto" latinLnBrk="0" hangingPunct="1">
              <a:lnSpc>
                <a:spcPct val="100000"/>
              </a:lnSpc>
              <a:spcBef>
                <a:spcPts val="0"/>
              </a:spcBef>
              <a:spcAft>
                <a:spcPts val="1000"/>
              </a:spcAft>
              <a:buClrTx/>
              <a:buSzTx/>
              <a:buFont typeface="Arial" panose="020B0604020202020204" pitchFamily="34" charset="0"/>
              <a:buNone/>
              <a:tabLst/>
              <a:defRPr sz="900"/>
            </a:lvl1pPr>
          </a:lstStyle>
          <a:p>
            <a:pPr>
              <a:spcBef>
                <a:spcPct val="0"/>
              </a:spcBef>
            </a:pPr>
            <a:r>
              <a:rPr lang="en-US" sz="1200" noProof="0" dirty="0">
                <a:solidFill>
                  <a:schemeClr val="bg1"/>
                </a:solidFill>
              </a:rPr>
              <a:t>Co-brand</a:t>
            </a:r>
            <a:br>
              <a:rPr lang="en-US" sz="1200" noProof="0" dirty="0">
                <a:solidFill>
                  <a:schemeClr val="bg1"/>
                </a:solidFill>
              </a:rPr>
            </a:br>
            <a:r>
              <a:rPr lang="en-US" sz="1200" noProof="0" dirty="0">
                <a:solidFill>
                  <a:schemeClr val="bg1"/>
                </a:solidFill>
              </a:rPr>
              <a:t>Logo</a:t>
            </a:r>
          </a:p>
          <a:p>
            <a:endParaRPr lang="en-US" noProof="0" dirty="0"/>
          </a:p>
        </p:txBody>
      </p:sp>
      <p:sp>
        <p:nvSpPr>
          <p:cNvPr id="7" name="Picture Placeholder 29"/>
          <p:cNvSpPr>
            <a:spLocks noGrp="1"/>
          </p:cNvSpPr>
          <p:nvPr>
            <p:ph type="pic" sz="quarter" idx="20" hasCustomPrompt="1"/>
          </p:nvPr>
        </p:nvSpPr>
        <p:spPr>
          <a:xfrm>
            <a:off x="10424617" y="1857893"/>
            <a:ext cx="1244161" cy="549275"/>
          </a:xfrm>
        </p:spPr>
        <p:txBody>
          <a:bodyPr/>
          <a:lstStyle>
            <a:lvl1pPr marL="0" marR="0" indent="0" algn="l" defTabSz="914400" rtl="0" eaLnBrk="1" fontAlgn="auto" latinLnBrk="0" hangingPunct="1">
              <a:lnSpc>
                <a:spcPct val="100000"/>
              </a:lnSpc>
              <a:spcBef>
                <a:spcPts val="0"/>
              </a:spcBef>
              <a:spcAft>
                <a:spcPts val="1000"/>
              </a:spcAft>
              <a:buClrTx/>
              <a:buSzTx/>
              <a:buFont typeface="Arial" panose="020B0604020202020204" pitchFamily="34" charset="0"/>
              <a:buNone/>
              <a:tabLst/>
              <a:defRPr sz="900"/>
            </a:lvl1pPr>
          </a:lstStyle>
          <a:p>
            <a:pPr>
              <a:spcBef>
                <a:spcPct val="0"/>
              </a:spcBef>
            </a:pPr>
            <a:r>
              <a:rPr lang="en-US" sz="1200" noProof="0" dirty="0">
                <a:solidFill>
                  <a:schemeClr val="bg1"/>
                </a:solidFill>
              </a:rPr>
              <a:t>Co-brand</a:t>
            </a:r>
            <a:br>
              <a:rPr lang="en-US" sz="1200" noProof="0" dirty="0">
                <a:solidFill>
                  <a:schemeClr val="bg1"/>
                </a:solidFill>
              </a:rPr>
            </a:br>
            <a:r>
              <a:rPr lang="en-US" sz="1200" noProof="0" dirty="0">
                <a:solidFill>
                  <a:schemeClr val="bg1"/>
                </a:solidFill>
              </a:rPr>
              <a:t>Logo</a:t>
            </a:r>
          </a:p>
          <a:p>
            <a:endParaRPr lang="en-US" noProof="0" dirty="0"/>
          </a:p>
        </p:txBody>
      </p:sp>
      <p:sp>
        <p:nvSpPr>
          <p:cNvPr id="16" name="Text Placeholder 8"/>
          <p:cNvSpPr>
            <a:spLocks noGrp="1"/>
          </p:cNvSpPr>
          <p:nvPr>
            <p:ph type="body" sz="quarter" idx="13" hasCustomPrompt="1"/>
          </p:nvPr>
        </p:nvSpPr>
        <p:spPr>
          <a:xfrm>
            <a:off x="501650" y="651600"/>
            <a:ext cx="111887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dirty="0"/>
              <a:t>Click to add subtitle</a:t>
            </a:r>
          </a:p>
        </p:txBody>
      </p:sp>
      <p:sp>
        <p:nvSpPr>
          <p:cNvPr id="10" name="Rectangle 9">
            <a:extLst>
              <a:ext uri="{FF2B5EF4-FFF2-40B4-BE49-F238E27FC236}">
                <a16:creationId xmlns:a16="http://schemas.microsoft.com/office/drawing/2014/main" id="{FE6CB728-6065-4211-9B5B-36BB7061087A}"/>
              </a:ext>
            </a:extLst>
          </p:cNvPr>
          <p:cNvSpPr/>
          <p:nvPr userDrawn="1"/>
        </p:nvSpPr>
        <p:spPr>
          <a:xfrm>
            <a:off x="469899" y="1705379"/>
            <a:ext cx="5544000"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333"/>
              </a:spcAft>
            </a:pPr>
            <a:endParaRPr lang="en-US" sz="1467" noProof="0" dirty="0">
              <a:solidFill>
                <a:schemeClr val="bg1"/>
              </a:solidFill>
            </a:endParaRPr>
          </a:p>
        </p:txBody>
      </p:sp>
      <p:sp>
        <p:nvSpPr>
          <p:cNvPr id="11" name="Rectangle 10">
            <a:extLst>
              <a:ext uri="{FF2B5EF4-FFF2-40B4-BE49-F238E27FC236}">
                <a16:creationId xmlns:a16="http://schemas.microsoft.com/office/drawing/2014/main" id="{D5A45E81-7BCD-47BF-8332-21EC55FAE8C3}"/>
              </a:ext>
            </a:extLst>
          </p:cNvPr>
          <p:cNvSpPr/>
          <p:nvPr userDrawn="1"/>
        </p:nvSpPr>
        <p:spPr>
          <a:xfrm>
            <a:off x="6167796" y="1705379"/>
            <a:ext cx="5544000"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333"/>
              </a:spcAft>
            </a:pPr>
            <a:endParaRPr lang="en-US" sz="1467" noProof="0" dirty="0">
              <a:solidFill>
                <a:schemeClr val="bg1"/>
              </a:solidFill>
            </a:endParaRPr>
          </a:p>
        </p:txBody>
      </p:sp>
    </p:spTree>
    <p:extLst>
      <p:ext uri="{BB962C8B-B14F-4D97-AF65-F5344CB8AC3E}">
        <p14:creationId xmlns:p14="http://schemas.microsoft.com/office/powerpoint/2010/main" val="3390610073"/>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Qualifications 2 x 2">
    <p:spTree>
      <p:nvGrpSpPr>
        <p:cNvPr id="1" name=""/>
        <p:cNvGrpSpPr/>
        <p:nvPr/>
      </p:nvGrpSpPr>
      <p:grpSpPr>
        <a:xfrm>
          <a:off x="0" y="0"/>
          <a:ext cx="0" cy="0"/>
          <a:chOff x="0" y="0"/>
          <a:chExt cx="0" cy="0"/>
        </a:xfrm>
      </p:grpSpPr>
      <p:sp>
        <p:nvSpPr>
          <p:cNvPr id="8" name="Text Placeholder 8"/>
          <p:cNvSpPr>
            <a:spLocks noGrp="1"/>
          </p:cNvSpPr>
          <p:nvPr>
            <p:ph type="body" sz="quarter" idx="17"/>
          </p:nvPr>
        </p:nvSpPr>
        <p:spPr>
          <a:xfrm>
            <a:off x="504000" y="1857892"/>
            <a:ext cx="5468941" cy="1695450"/>
          </a:xfrm>
        </p:spPr>
        <p:txBody>
          <a:bodyPr/>
          <a:lstStyle>
            <a:lvl1pPr>
              <a:spcAft>
                <a:spcPts val="1000"/>
              </a:spcAft>
              <a:defRPr b="1">
                <a:solidFill>
                  <a:schemeClr val="accent1"/>
                </a:solidFill>
                <a:latin typeface="+mj-lt"/>
              </a:defRPr>
            </a:lvl1pPr>
            <a:lvl2pPr>
              <a:spcAft>
                <a:spcPts val="1000"/>
              </a:spcAft>
              <a:defRPr/>
            </a:lvl2pPr>
            <a:lvl3pPr marL="0" indent="0">
              <a:spcAft>
                <a:spcPts val="1000"/>
              </a:spcAft>
              <a:buNone/>
              <a:defRPr/>
            </a:lvl3pPr>
            <a:lvl4pPr marL="176400" indent="-176400">
              <a:spcAft>
                <a:spcPts val="1000"/>
              </a:spcAft>
              <a:buFont typeface="Arial" panose="020B0604020202020204" pitchFamily="34" charset="0"/>
              <a:buChar char="•"/>
              <a:defRPr/>
            </a:lvl4pPr>
            <a:lvl5pPr marL="356400" indent="-176400">
              <a:spcAft>
                <a:spcPts val="1000"/>
              </a:spcAft>
              <a:defRPr baseline="0"/>
            </a:lvl5pPr>
            <a:lvl6pPr marL="356400" indent="-176400">
              <a:spcAft>
                <a:spcPts val="1000"/>
              </a:spcAft>
              <a:buFont typeface="Verdana" panose="020B0604030504040204" pitchFamily="34" charset="0"/>
              <a:buChar char="−"/>
              <a:defRPr/>
            </a:lvl6pPr>
            <a:lvl7pPr marL="356400" indent="-176400">
              <a:spcAft>
                <a:spcPts val="1000"/>
              </a:spcAft>
              <a:defRPr/>
            </a:lvl7pPr>
            <a:lvl8pPr marL="356400" indent="-176400">
              <a:spcAft>
                <a:spcPts val="1000"/>
              </a:spcAft>
              <a:defRPr/>
            </a:lvl8pPr>
            <a:lvl9pPr marL="356400" indent="-176400">
              <a:spcAft>
                <a:spcPts val="1000"/>
              </a:spcAft>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8"/>
          <p:cNvSpPr>
            <a:spLocks noGrp="1"/>
          </p:cNvSpPr>
          <p:nvPr>
            <p:ph type="body" sz="quarter" idx="21"/>
          </p:nvPr>
        </p:nvSpPr>
        <p:spPr>
          <a:xfrm>
            <a:off x="6246195" y="1857892"/>
            <a:ext cx="5454668" cy="1695450"/>
          </a:xfrm>
        </p:spPr>
        <p:txBody>
          <a:bodyPr/>
          <a:lstStyle>
            <a:lvl1pPr>
              <a:spcAft>
                <a:spcPts val="1000"/>
              </a:spcAft>
              <a:defRPr b="1">
                <a:solidFill>
                  <a:schemeClr val="accent1"/>
                </a:solidFill>
                <a:latin typeface="+mj-lt"/>
              </a:defRPr>
            </a:lvl1pPr>
            <a:lvl2pPr>
              <a:spcAft>
                <a:spcPts val="1000"/>
              </a:spcAft>
              <a:defRPr/>
            </a:lvl2pPr>
            <a:lvl3pPr marL="0" indent="0">
              <a:spcAft>
                <a:spcPts val="1000"/>
              </a:spcAft>
              <a:buNone/>
              <a:defRPr/>
            </a:lvl3pPr>
            <a:lvl4pPr marL="176400" indent="-176400">
              <a:spcAft>
                <a:spcPts val="1000"/>
              </a:spcAft>
              <a:buFont typeface="Arial" panose="020B0604020202020204" pitchFamily="34" charset="0"/>
              <a:buChar char="•"/>
              <a:defRPr/>
            </a:lvl4pPr>
            <a:lvl5pPr marL="356400" indent="-176400">
              <a:spcAft>
                <a:spcPts val="1000"/>
              </a:spcAft>
              <a:defRPr baseline="0"/>
            </a:lvl5pPr>
            <a:lvl6pPr marL="356400" indent="-176400">
              <a:spcAft>
                <a:spcPts val="1000"/>
              </a:spcAft>
              <a:buFont typeface="Verdana" panose="020B0604030504040204" pitchFamily="34" charset="0"/>
              <a:buChar char="−"/>
              <a:defRPr/>
            </a:lvl6pPr>
            <a:lvl7pPr marL="356400" indent="-176400">
              <a:spcAft>
                <a:spcPts val="1000"/>
              </a:spcAft>
              <a:defRPr/>
            </a:lvl7pPr>
            <a:lvl8pPr marL="356400" indent="-176400">
              <a:spcAft>
                <a:spcPts val="1000"/>
              </a:spcAft>
              <a:defRPr/>
            </a:lvl8pPr>
            <a:lvl9pPr marL="356400" indent="-176400">
              <a:spcAft>
                <a:spcPts val="1000"/>
              </a:spcAft>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p:nvPr>
        </p:nvSpPr>
        <p:spPr>
          <a:xfrm>
            <a:off x="501651" y="317501"/>
            <a:ext cx="11188700" cy="697888"/>
          </a:xfrm>
        </p:spPr>
        <p:txBody>
          <a:bodyPr/>
          <a:lstStyle/>
          <a:p>
            <a:r>
              <a:rPr lang="en-US"/>
              <a:t>Click to edit Master title style</a:t>
            </a:r>
            <a:endParaRPr lang="en-GB"/>
          </a:p>
        </p:txBody>
      </p:sp>
      <p:sp>
        <p:nvSpPr>
          <p:cNvPr id="4" name="Rectangle 3"/>
          <p:cNvSpPr/>
          <p:nvPr/>
        </p:nvSpPr>
        <p:spPr>
          <a:xfrm>
            <a:off x="504000" y="1705378"/>
            <a:ext cx="5466824"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000"/>
              </a:spcAft>
            </a:pPr>
            <a:endParaRPr lang="en-GB" sz="1100" dirty="0">
              <a:solidFill>
                <a:schemeClr val="bg1"/>
              </a:solidFill>
            </a:endParaRPr>
          </a:p>
        </p:txBody>
      </p:sp>
      <p:sp>
        <p:nvSpPr>
          <p:cNvPr id="5" name="Rectangle 4"/>
          <p:cNvSpPr/>
          <p:nvPr/>
        </p:nvSpPr>
        <p:spPr>
          <a:xfrm>
            <a:off x="6246195" y="1705378"/>
            <a:ext cx="5452957"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000"/>
              </a:spcAft>
            </a:pPr>
            <a:endParaRPr lang="en-GB" sz="1100" dirty="0">
              <a:solidFill>
                <a:schemeClr val="bg1"/>
              </a:solidFill>
            </a:endParaRPr>
          </a:p>
        </p:txBody>
      </p:sp>
      <p:sp>
        <p:nvSpPr>
          <p:cNvPr id="7" name="Picture Placeholder 29"/>
          <p:cNvSpPr>
            <a:spLocks noGrp="1"/>
          </p:cNvSpPr>
          <p:nvPr>
            <p:ph type="pic" sz="quarter" idx="20" hasCustomPrompt="1"/>
          </p:nvPr>
        </p:nvSpPr>
        <p:spPr>
          <a:xfrm>
            <a:off x="10424617" y="1857893"/>
            <a:ext cx="1244161" cy="549275"/>
          </a:xfrm>
        </p:spPr>
        <p:txBody>
          <a:bodyPr/>
          <a:lstStyle>
            <a:lvl1pPr marL="0" marR="0" indent="0" algn="l" defTabSz="914400" rtl="0" eaLnBrk="1" fontAlgn="auto" latinLnBrk="0" hangingPunct="1">
              <a:lnSpc>
                <a:spcPct val="100000"/>
              </a:lnSpc>
              <a:spcBef>
                <a:spcPts val="0"/>
              </a:spcBef>
              <a:spcAft>
                <a:spcPts val="1000"/>
              </a:spcAft>
              <a:buClrTx/>
              <a:buSzTx/>
              <a:buFont typeface="Arial" panose="020B0604020202020204" pitchFamily="34" charset="0"/>
              <a:buNone/>
              <a:tabLst/>
              <a:defRPr sz="900"/>
            </a:lvl1pPr>
          </a:lstStyle>
          <a:p>
            <a:pPr>
              <a:spcBef>
                <a:spcPct val="0"/>
              </a:spcBef>
            </a:pPr>
            <a:r>
              <a:rPr lang="en-US" sz="1200" dirty="0">
                <a:solidFill>
                  <a:schemeClr val="bg1"/>
                </a:solidFill>
              </a:rPr>
              <a:t>Co-brand</a:t>
            </a:r>
            <a:br>
              <a:rPr lang="en-US" sz="1200" dirty="0">
                <a:solidFill>
                  <a:schemeClr val="bg1"/>
                </a:solidFill>
              </a:rPr>
            </a:br>
            <a:r>
              <a:rPr lang="en-US" sz="1200" dirty="0">
                <a:solidFill>
                  <a:schemeClr val="bg1"/>
                </a:solidFill>
              </a:rPr>
              <a:t>Logo</a:t>
            </a:r>
          </a:p>
          <a:p>
            <a:endParaRPr lang="en-GB" dirty="0"/>
          </a:p>
        </p:txBody>
      </p:sp>
      <p:sp>
        <p:nvSpPr>
          <p:cNvPr id="10" name="Text Placeholder 8"/>
          <p:cNvSpPr>
            <a:spLocks noGrp="1"/>
          </p:cNvSpPr>
          <p:nvPr>
            <p:ph type="body" sz="quarter" idx="22"/>
          </p:nvPr>
        </p:nvSpPr>
        <p:spPr>
          <a:xfrm>
            <a:off x="504000" y="4249682"/>
            <a:ext cx="5466824" cy="1695450"/>
          </a:xfrm>
        </p:spPr>
        <p:txBody>
          <a:bodyPr/>
          <a:lstStyle>
            <a:lvl1pPr>
              <a:spcAft>
                <a:spcPts val="1000"/>
              </a:spcAft>
              <a:defRPr b="1">
                <a:solidFill>
                  <a:schemeClr val="accent1"/>
                </a:solidFill>
                <a:latin typeface="+mj-lt"/>
              </a:defRPr>
            </a:lvl1pPr>
            <a:lvl2pPr>
              <a:spcAft>
                <a:spcPts val="1000"/>
              </a:spcAft>
              <a:defRPr/>
            </a:lvl2pPr>
            <a:lvl3pPr marL="0" indent="0">
              <a:spcAft>
                <a:spcPts val="1000"/>
              </a:spcAft>
              <a:buNone/>
              <a:defRPr/>
            </a:lvl3pPr>
            <a:lvl4pPr marL="176400" indent="-176400">
              <a:spcAft>
                <a:spcPts val="1000"/>
              </a:spcAft>
              <a:buFont typeface="Arial" panose="020B0604020202020204" pitchFamily="34" charset="0"/>
              <a:buChar char="•"/>
              <a:defRPr/>
            </a:lvl4pPr>
            <a:lvl5pPr marL="356400" indent="-176400">
              <a:spcAft>
                <a:spcPts val="1000"/>
              </a:spcAft>
              <a:defRPr baseline="0"/>
            </a:lvl5pPr>
            <a:lvl6pPr marL="356400" indent="-176400">
              <a:spcAft>
                <a:spcPts val="1000"/>
              </a:spcAft>
              <a:buFont typeface="Verdana" panose="020B0604030504040204" pitchFamily="34" charset="0"/>
              <a:buChar char="−"/>
              <a:defRPr/>
            </a:lvl6pPr>
            <a:lvl7pPr marL="356400" indent="-176400">
              <a:spcAft>
                <a:spcPts val="1000"/>
              </a:spcAft>
              <a:defRPr/>
            </a:lvl7pPr>
            <a:lvl8pPr marL="356400" indent="-176400">
              <a:spcAft>
                <a:spcPts val="1000"/>
              </a:spcAft>
              <a:defRPr/>
            </a:lvl8pPr>
            <a:lvl9pPr marL="356400" indent="-176400">
              <a:spcAft>
                <a:spcPts val="1000"/>
              </a:spcAft>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8"/>
          <p:cNvSpPr>
            <a:spLocks noGrp="1"/>
          </p:cNvSpPr>
          <p:nvPr>
            <p:ph type="body" sz="quarter" idx="23"/>
          </p:nvPr>
        </p:nvSpPr>
        <p:spPr>
          <a:xfrm>
            <a:off x="6246194" y="4249682"/>
            <a:ext cx="5452959" cy="1695450"/>
          </a:xfrm>
        </p:spPr>
        <p:txBody>
          <a:bodyPr/>
          <a:lstStyle>
            <a:lvl1pPr>
              <a:spcAft>
                <a:spcPts val="1000"/>
              </a:spcAft>
              <a:defRPr b="1">
                <a:solidFill>
                  <a:schemeClr val="accent1"/>
                </a:solidFill>
                <a:latin typeface="+mj-lt"/>
              </a:defRPr>
            </a:lvl1pPr>
            <a:lvl2pPr>
              <a:spcAft>
                <a:spcPts val="1000"/>
              </a:spcAft>
              <a:defRPr/>
            </a:lvl2pPr>
            <a:lvl3pPr marL="0" indent="0">
              <a:spcAft>
                <a:spcPts val="1000"/>
              </a:spcAft>
              <a:buNone/>
              <a:defRPr/>
            </a:lvl3pPr>
            <a:lvl4pPr marL="176400" indent="-176400">
              <a:spcAft>
                <a:spcPts val="1000"/>
              </a:spcAft>
              <a:buFont typeface="Arial" panose="020B0604020202020204" pitchFamily="34" charset="0"/>
              <a:buChar char="•"/>
              <a:defRPr/>
            </a:lvl4pPr>
            <a:lvl5pPr marL="356400" indent="-176400">
              <a:spcAft>
                <a:spcPts val="1000"/>
              </a:spcAft>
              <a:defRPr baseline="0"/>
            </a:lvl5pPr>
            <a:lvl6pPr marL="356400" indent="-176400">
              <a:spcAft>
                <a:spcPts val="1000"/>
              </a:spcAft>
              <a:buFont typeface="Verdana" panose="020B0604030504040204" pitchFamily="34" charset="0"/>
              <a:buChar char="−"/>
              <a:defRPr/>
            </a:lvl6pPr>
            <a:lvl7pPr marL="356400" indent="-176400">
              <a:spcAft>
                <a:spcPts val="1000"/>
              </a:spcAft>
              <a:defRPr/>
            </a:lvl7pPr>
            <a:lvl8pPr marL="356400" indent="-176400">
              <a:spcAft>
                <a:spcPts val="1000"/>
              </a:spcAft>
              <a:defRPr/>
            </a:lvl8pPr>
            <a:lvl9pPr marL="356400" indent="-176400">
              <a:spcAft>
                <a:spcPts val="1000"/>
              </a:spcAft>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Rectangle 11"/>
          <p:cNvSpPr/>
          <p:nvPr/>
        </p:nvSpPr>
        <p:spPr>
          <a:xfrm>
            <a:off x="504001" y="4103518"/>
            <a:ext cx="5468943"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000"/>
              </a:spcAft>
            </a:pPr>
            <a:endParaRPr lang="en-GB" sz="1100" dirty="0">
              <a:solidFill>
                <a:schemeClr val="bg1"/>
              </a:solidFill>
            </a:endParaRPr>
          </a:p>
        </p:txBody>
      </p:sp>
      <p:sp>
        <p:nvSpPr>
          <p:cNvPr id="13" name="Rectangle 12"/>
          <p:cNvSpPr/>
          <p:nvPr/>
        </p:nvSpPr>
        <p:spPr>
          <a:xfrm>
            <a:off x="6246194" y="4103518"/>
            <a:ext cx="5444716"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000"/>
              </a:spcAft>
            </a:pPr>
            <a:endParaRPr lang="en-GB" sz="1100" dirty="0">
              <a:solidFill>
                <a:schemeClr val="bg1"/>
              </a:solidFill>
            </a:endParaRPr>
          </a:p>
        </p:txBody>
      </p:sp>
      <p:sp>
        <p:nvSpPr>
          <p:cNvPr id="14" name="Picture Placeholder 29"/>
          <p:cNvSpPr>
            <a:spLocks noGrp="1"/>
          </p:cNvSpPr>
          <p:nvPr>
            <p:ph type="pic" sz="quarter" idx="24" hasCustomPrompt="1"/>
          </p:nvPr>
        </p:nvSpPr>
        <p:spPr>
          <a:xfrm>
            <a:off x="4754494" y="4255707"/>
            <a:ext cx="1239381" cy="549275"/>
          </a:xfrm>
        </p:spPr>
        <p:txBody>
          <a:bodyPr/>
          <a:lstStyle>
            <a:lvl1pPr marL="0" marR="0" indent="0" algn="l" defTabSz="914400" rtl="0" eaLnBrk="1" fontAlgn="auto" latinLnBrk="0" hangingPunct="1">
              <a:lnSpc>
                <a:spcPct val="100000"/>
              </a:lnSpc>
              <a:spcBef>
                <a:spcPts val="0"/>
              </a:spcBef>
              <a:spcAft>
                <a:spcPts val="1000"/>
              </a:spcAft>
              <a:buClrTx/>
              <a:buSzTx/>
              <a:buFont typeface="Arial" panose="020B0604020202020204" pitchFamily="34" charset="0"/>
              <a:buNone/>
              <a:tabLst/>
              <a:defRPr sz="900"/>
            </a:lvl1pPr>
          </a:lstStyle>
          <a:p>
            <a:pPr>
              <a:spcBef>
                <a:spcPct val="0"/>
              </a:spcBef>
            </a:pPr>
            <a:r>
              <a:rPr lang="en-US" sz="1200" dirty="0">
                <a:solidFill>
                  <a:schemeClr val="bg1"/>
                </a:solidFill>
              </a:rPr>
              <a:t>Co-brand</a:t>
            </a:r>
            <a:br>
              <a:rPr lang="en-US" sz="1200" dirty="0">
                <a:solidFill>
                  <a:schemeClr val="bg1"/>
                </a:solidFill>
              </a:rPr>
            </a:br>
            <a:r>
              <a:rPr lang="en-US" sz="1200" dirty="0">
                <a:solidFill>
                  <a:schemeClr val="bg1"/>
                </a:solidFill>
              </a:rPr>
              <a:t>Logo</a:t>
            </a:r>
          </a:p>
          <a:p>
            <a:endParaRPr lang="en-GB" dirty="0"/>
          </a:p>
        </p:txBody>
      </p:sp>
      <p:sp>
        <p:nvSpPr>
          <p:cNvPr id="15" name="Picture Placeholder 29"/>
          <p:cNvSpPr>
            <a:spLocks noGrp="1"/>
          </p:cNvSpPr>
          <p:nvPr>
            <p:ph type="pic" sz="quarter" idx="25" hasCustomPrompt="1"/>
          </p:nvPr>
        </p:nvSpPr>
        <p:spPr>
          <a:xfrm>
            <a:off x="10424617" y="4249683"/>
            <a:ext cx="1244160" cy="549275"/>
          </a:xfrm>
        </p:spPr>
        <p:txBody>
          <a:bodyPr/>
          <a:lstStyle>
            <a:lvl1pPr marL="0" marR="0" indent="0" algn="l" defTabSz="914400" rtl="0" eaLnBrk="1" fontAlgn="auto" latinLnBrk="0" hangingPunct="1">
              <a:lnSpc>
                <a:spcPct val="100000"/>
              </a:lnSpc>
              <a:spcBef>
                <a:spcPts val="0"/>
              </a:spcBef>
              <a:spcAft>
                <a:spcPts val="1000"/>
              </a:spcAft>
              <a:buClrTx/>
              <a:buSzTx/>
              <a:buFont typeface="Arial" panose="020B0604020202020204" pitchFamily="34" charset="0"/>
              <a:buNone/>
              <a:tabLst/>
              <a:defRPr sz="900"/>
            </a:lvl1pPr>
          </a:lstStyle>
          <a:p>
            <a:pPr>
              <a:spcBef>
                <a:spcPct val="0"/>
              </a:spcBef>
            </a:pPr>
            <a:r>
              <a:rPr lang="en-US" sz="1200" dirty="0">
                <a:solidFill>
                  <a:schemeClr val="bg1"/>
                </a:solidFill>
              </a:rPr>
              <a:t>Co-brand</a:t>
            </a:r>
            <a:br>
              <a:rPr lang="en-US" sz="1200" dirty="0">
                <a:solidFill>
                  <a:schemeClr val="bg1"/>
                </a:solidFill>
              </a:rPr>
            </a:br>
            <a:r>
              <a:rPr lang="en-US" sz="1200" dirty="0">
                <a:solidFill>
                  <a:schemeClr val="bg1"/>
                </a:solidFill>
              </a:rPr>
              <a:t>Logo</a:t>
            </a:r>
          </a:p>
          <a:p>
            <a:endParaRPr lang="en-GB" dirty="0"/>
          </a:p>
        </p:txBody>
      </p:sp>
      <p:sp>
        <p:nvSpPr>
          <p:cNvPr id="16" name="Text Placeholder 8"/>
          <p:cNvSpPr>
            <a:spLocks noGrp="1"/>
          </p:cNvSpPr>
          <p:nvPr>
            <p:ph type="body" sz="quarter" idx="13" hasCustomPrompt="1"/>
          </p:nvPr>
        </p:nvSpPr>
        <p:spPr>
          <a:xfrm>
            <a:off x="501651" y="651600"/>
            <a:ext cx="11197501" cy="757255"/>
          </a:xfrm>
          <a:prstGeom prst="rect">
            <a:avLst/>
          </a:prstGeom>
        </p:spPr>
        <p:txBody>
          <a:bodyPr lIns="0" tIns="0" rIns="0" bIns="0">
            <a:noAutofit/>
          </a:bodyPr>
          <a:lstStyle>
            <a:lvl1pPr marL="0" indent="0">
              <a:buNone/>
              <a:defRPr sz="1800" b="0">
                <a:solidFill>
                  <a:srgbClr val="575757"/>
                </a:solidFill>
              </a:defRPr>
            </a:lvl1pPr>
          </a:lstStyle>
          <a:p>
            <a:pPr lvl="0"/>
            <a:r>
              <a:rPr lang="en-US" dirty="0"/>
              <a:t>Click to add subtitle</a:t>
            </a:r>
          </a:p>
        </p:txBody>
      </p:sp>
      <p:sp>
        <p:nvSpPr>
          <p:cNvPr id="17" name="Picture Placeholder 29"/>
          <p:cNvSpPr>
            <a:spLocks noGrp="1"/>
          </p:cNvSpPr>
          <p:nvPr>
            <p:ph type="pic" sz="quarter" idx="19" hasCustomPrompt="1"/>
          </p:nvPr>
        </p:nvSpPr>
        <p:spPr>
          <a:xfrm>
            <a:off x="4769491" y="1863917"/>
            <a:ext cx="1210207" cy="549275"/>
          </a:xfrm>
        </p:spPr>
        <p:txBody>
          <a:bodyPr/>
          <a:lstStyle>
            <a:lvl1pPr marL="0" marR="0" indent="0" algn="l" defTabSz="914400" rtl="0" eaLnBrk="1" fontAlgn="auto" latinLnBrk="0" hangingPunct="1">
              <a:lnSpc>
                <a:spcPct val="100000"/>
              </a:lnSpc>
              <a:spcBef>
                <a:spcPts val="0"/>
              </a:spcBef>
              <a:spcAft>
                <a:spcPts val="1000"/>
              </a:spcAft>
              <a:buClrTx/>
              <a:buSzTx/>
              <a:buFont typeface="Arial" panose="020B0604020202020204" pitchFamily="34" charset="0"/>
              <a:buNone/>
              <a:tabLst/>
              <a:defRPr sz="900"/>
            </a:lvl1pPr>
          </a:lstStyle>
          <a:p>
            <a:pPr>
              <a:spcBef>
                <a:spcPct val="0"/>
              </a:spcBef>
            </a:pPr>
            <a:r>
              <a:rPr lang="en-US" sz="1200" dirty="0">
                <a:solidFill>
                  <a:schemeClr val="bg1"/>
                </a:solidFill>
              </a:rPr>
              <a:t>Co-brand</a:t>
            </a:r>
            <a:br>
              <a:rPr lang="en-US" sz="1200" dirty="0">
                <a:solidFill>
                  <a:schemeClr val="bg1"/>
                </a:solidFill>
              </a:rPr>
            </a:br>
            <a:r>
              <a:rPr lang="en-US" sz="1200" dirty="0">
                <a:solidFill>
                  <a:schemeClr val="bg1"/>
                </a:solidFill>
              </a:rPr>
              <a:t>Logo</a:t>
            </a:r>
          </a:p>
          <a:p>
            <a:endParaRPr lang="en-GB" dirty="0"/>
          </a:p>
        </p:txBody>
      </p:sp>
      <p:sp>
        <p:nvSpPr>
          <p:cNvPr id="18" name="Rectangle 17">
            <a:extLst>
              <a:ext uri="{FF2B5EF4-FFF2-40B4-BE49-F238E27FC236}">
                <a16:creationId xmlns:a16="http://schemas.microsoft.com/office/drawing/2014/main" id="{B458C70C-38AA-41B8-857D-2E80BDDEEE7B}"/>
              </a:ext>
            </a:extLst>
          </p:cNvPr>
          <p:cNvSpPr/>
          <p:nvPr userDrawn="1"/>
        </p:nvSpPr>
        <p:spPr>
          <a:xfrm>
            <a:off x="469899" y="1705379"/>
            <a:ext cx="5544000"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lstStyle/>
          <a:p>
            <a:pPr algn="ctr">
              <a:spcAft>
                <a:spcPts val="1333"/>
              </a:spcAft>
            </a:pPr>
            <a:endParaRPr lang="en-US" sz="1467" noProof="0" dirty="0">
              <a:solidFill>
                <a:schemeClr val="bg1"/>
              </a:solidFill>
            </a:endParaRPr>
          </a:p>
        </p:txBody>
      </p:sp>
      <p:sp>
        <p:nvSpPr>
          <p:cNvPr id="19" name="Rectangle 18">
            <a:extLst>
              <a:ext uri="{FF2B5EF4-FFF2-40B4-BE49-F238E27FC236}">
                <a16:creationId xmlns:a16="http://schemas.microsoft.com/office/drawing/2014/main" id="{6F97A482-F480-4FC9-89FA-30A1D342305A}"/>
              </a:ext>
            </a:extLst>
          </p:cNvPr>
          <p:cNvSpPr/>
          <p:nvPr userDrawn="1"/>
        </p:nvSpPr>
        <p:spPr>
          <a:xfrm>
            <a:off x="6167796" y="1705379"/>
            <a:ext cx="5544000"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lstStyle/>
          <a:p>
            <a:pPr algn="ctr">
              <a:spcAft>
                <a:spcPts val="1333"/>
              </a:spcAft>
            </a:pPr>
            <a:endParaRPr lang="en-US" sz="1467" noProof="0" dirty="0">
              <a:solidFill>
                <a:schemeClr val="bg1"/>
              </a:solidFill>
            </a:endParaRPr>
          </a:p>
        </p:txBody>
      </p:sp>
      <p:sp>
        <p:nvSpPr>
          <p:cNvPr id="20" name="Rectangle 19">
            <a:extLst>
              <a:ext uri="{FF2B5EF4-FFF2-40B4-BE49-F238E27FC236}">
                <a16:creationId xmlns:a16="http://schemas.microsoft.com/office/drawing/2014/main" id="{43BBAB48-2058-4E95-A60B-2E1C9F63F370}"/>
              </a:ext>
            </a:extLst>
          </p:cNvPr>
          <p:cNvSpPr/>
          <p:nvPr userDrawn="1"/>
        </p:nvSpPr>
        <p:spPr>
          <a:xfrm>
            <a:off x="469899" y="4103519"/>
            <a:ext cx="55440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lstStyle/>
          <a:p>
            <a:pPr algn="ctr">
              <a:spcAft>
                <a:spcPts val="1333"/>
              </a:spcAft>
            </a:pPr>
            <a:endParaRPr lang="en-US" sz="1467" noProof="0" dirty="0">
              <a:solidFill>
                <a:schemeClr val="bg1"/>
              </a:solidFill>
            </a:endParaRPr>
          </a:p>
        </p:txBody>
      </p:sp>
      <p:sp>
        <p:nvSpPr>
          <p:cNvPr id="21" name="Rectangle 20">
            <a:extLst>
              <a:ext uri="{FF2B5EF4-FFF2-40B4-BE49-F238E27FC236}">
                <a16:creationId xmlns:a16="http://schemas.microsoft.com/office/drawing/2014/main" id="{EC9CCB69-A035-447D-BC34-A5F5BC7D949A}"/>
              </a:ext>
            </a:extLst>
          </p:cNvPr>
          <p:cNvSpPr/>
          <p:nvPr userDrawn="1"/>
        </p:nvSpPr>
        <p:spPr>
          <a:xfrm>
            <a:off x="6167796" y="4103519"/>
            <a:ext cx="55440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lstStyle/>
          <a:p>
            <a:pPr algn="ctr">
              <a:spcAft>
                <a:spcPts val="1333"/>
              </a:spcAft>
            </a:pPr>
            <a:endParaRPr lang="en-US" sz="1467" noProof="0" dirty="0">
              <a:solidFill>
                <a:schemeClr val="bg1"/>
              </a:solidFill>
            </a:endParaRPr>
          </a:p>
        </p:txBody>
      </p:sp>
    </p:spTree>
    <p:extLst>
      <p:ext uri="{BB962C8B-B14F-4D97-AF65-F5344CB8AC3E}">
        <p14:creationId xmlns:p14="http://schemas.microsoft.com/office/powerpoint/2010/main" val="2030523153"/>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3 column green lin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a:t>Click to edit Master title style</a:t>
            </a:r>
            <a:endParaRPr lang="en-US" noProof="0" dirty="0"/>
          </a:p>
        </p:txBody>
      </p:sp>
      <p:sp>
        <p:nvSpPr>
          <p:cNvPr id="4" name="Rectangle 3"/>
          <p:cNvSpPr/>
          <p:nvPr/>
        </p:nvSpPr>
        <p:spPr>
          <a:xfrm>
            <a:off x="4320000" y="1705968"/>
            <a:ext cx="3556117"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100" noProof="0" dirty="0">
              <a:solidFill>
                <a:schemeClr val="bg1"/>
              </a:solidFill>
            </a:endParaRPr>
          </a:p>
        </p:txBody>
      </p:sp>
      <p:sp>
        <p:nvSpPr>
          <p:cNvPr id="5" name="Rectangle 4"/>
          <p:cNvSpPr/>
          <p:nvPr/>
        </p:nvSpPr>
        <p:spPr>
          <a:xfrm>
            <a:off x="504000" y="1700214"/>
            <a:ext cx="3560000" cy="597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100" noProof="0" dirty="0">
              <a:solidFill>
                <a:schemeClr val="bg1"/>
              </a:solidFill>
            </a:endParaRPr>
          </a:p>
        </p:txBody>
      </p:sp>
      <p:sp>
        <p:nvSpPr>
          <p:cNvPr id="6" name="Rectangle 5"/>
          <p:cNvSpPr/>
          <p:nvPr/>
        </p:nvSpPr>
        <p:spPr>
          <a:xfrm>
            <a:off x="8115300" y="1705968"/>
            <a:ext cx="3583853"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100" noProof="0" dirty="0">
              <a:solidFill>
                <a:schemeClr val="bg1"/>
              </a:solidFill>
            </a:endParaRPr>
          </a:p>
        </p:txBody>
      </p:sp>
      <p:sp>
        <p:nvSpPr>
          <p:cNvPr id="7" name="Text Placeholder 8"/>
          <p:cNvSpPr>
            <a:spLocks noGrp="1"/>
          </p:cNvSpPr>
          <p:nvPr>
            <p:ph type="body" sz="quarter" idx="17"/>
          </p:nvPr>
        </p:nvSpPr>
        <p:spPr>
          <a:xfrm>
            <a:off x="4325712" y="1851441"/>
            <a:ext cx="3540577" cy="3845754"/>
          </a:xfrm>
        </p:spPr>
        <p:txBody>
          <a:bodyPr/>
          <a:lstStyle>
            <a:lvl1pPr>
              <a:defRPr b="1">
                <a:solidFill>
                  <a:schemeClr val="accent1"/>
                </a:solidFill>
                <a:latin typeface="+mj-lt"/>
              </a:defRPr>
            </a:lvl1pPr>
            <a:lvl2pPr>
              <a:spcAft>
                <a:spcPts val="1000"/>
              </a:spcAft>
              <a:defRPr/>
            </a:lvl2pPr>
            <a:lvl3pPr marL="0" indent="0">
              <a:spcAft>
                <a:spcPts val="1000"/>
              </a:spcAft>
              <a:buNone/>
              <a:defRPr/>
            </a:lvl3pPr>
            <a:lvl4pPr marL="176400" indent="-176400">
              <a:spcAft>
                <a:spcPts val="1000"/>
              </a:spcAft>
              <a:buFont typeface="Arial" panose="020B0604020202020204" pitchFamily="34" charset="0"/>
              <a:buChar char="•"/>
              <a:defRPr/>
            </a:lvl4pPr>
            <a:lvl5pPr marL="356400" indent="-176400">
              <a:spcAft>
                <a:spcPts val="1000"/>
              </a:spcAft>
              <a:defRPr baseline="0"/>
            </a:lvl5pPr>
            <a:lvl6pPr marL="356400" indent="-176400">
              <a:spcAft>
                <a:spcPts val="1000"/>
              </a:spcAft>
              <a:buFont typeface="Verdana" panose="020B0604030504040204" pitchFamily="34" charset="0"/>
              <a:buChar char="−"/>
              <a:defRPr/>
            </a:lvl6pPr>
            <a:lvl7pPr marL="356400" indent="-176400">
              <a:spcAft>
                <a:spcPts val="1000"/>
              </a:spcAft>
              <a:defRPr/>
            </a:lvl7pPr>
            <a:lvl8pPr marL="356400" indent="-176400">
              <a:spcAft>
                <a:spcPts val="1000"/>
              </a:spcAft>
              <a:defRPr/>
            </a:lvl8pPr>
            <a:lvl9pPr marL="356400" indent="-176400">
              <a:spcAft>
                <a:spcPts val="1000"/>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8" name="Text Placeholder 8"/>
          <p:cNvSpPr>
            <a:spLocks noGrp="1"/>
          </p:cNvSpPr>
          <p:nvPr>
            <p:ph type="body" sz="quarter" idx="18"/>
          </p:nvPr>
        </p:nvSpPr>
        <p:spPr>
          <a:xfrm>
            <a:off x="504000" y="1851441"/>
            <a:ext cx="3560000" cy="3845754"/>
          </a:xfrm>
        </p:spPr>
        <p:txBody>
          <a:bodyPr/>
          <a:lstStyle>
            <a:lvl1pPr>
              <a:defRPr b="1">
                <a:solidFill>
                  <a:schemeClr val="accent1"/>
                </a:solidFill>
                <a:latin typeface="+mj-lt"/>
              </a:defRPr>
            </a:lvl1pPr>
            <a:lvl2pPr>
              <a:spcAft>
                <a:spcPts val="1000"/>
              </a:spcAft>
              <a:defRPr/>
            </a:lvl2pPr>
            <a:lvl3pPr marL="0" indent="0">
              <a:spcAft>
                <a:spcPts val="1000"/>
              </a:spcAft>
              <a:buNone/>
              <a:defRPr/>
            </a:lvl3pPr>
            <a:lvl4pPr marL="176400" indent="-176400">
              <a:spcAft>
                <a:spcPts val="1000"/>
              </a:spcAft>
              <a:buFont typeface="Arial" panose="020B0604020202020204" pitchFamily="34" charset="0"/>
              <a:buChar char="•"/>
              <a:defRPr/>
            </a:lvl4pPr>
            <a:lvl5pPr marL="356400" indent="-176400">
              <a:spcAft>
                <a:spcPts val="1000"/>
              </a:spcAft>
              <a:defRPr baseline="0"/>
            </a:lvl5pPr>
            <a:lvl6pPr marL="356400" indent="-176400">
              <a:spcAft>
                <a:spcPts val="1000"/>
              </a:spcAft>
              <a:buFont typeface="Verdana" panose="020B0604030504040204" pitchFamily="34" charset="0"/>
              <a:buChar char="−"/>
              <a:defRPr/>
            </a:lvl6pPr>
            <a:lvl7pPr marL="356400" indent="-176400">
              <a:spcAft>
                <a:spcPts val="1000"/>
              </a:spcAft>
              <a:defRPr/>
            </a:lvl7pPr>
            <a:lvl8pPr marL="356400" indent="-176400">
              <a:spcAft>
                <a:spcPts val="1000"/>
              </a:spcAft>
              <a:defRPr/>
            </a:lvl8pPr>
            <a:lvl9pPr marL="356400" indent="-176400">
              <a:spcAft>
                <a:spcPts val="1000"/>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9" name="Text Placeholder 8"/>
          <p:cNvSpPr>
            <a:spLocks noGrp="1"/>
          </p:cNvSpPr>
          <p:nvPr>
            <p:ph type="body" sz="quarter" idx="19"/>
          </p:nvPr>
        </p:nvSpPr>
        <p:spPr>
          <a:xfrm>
            <a:off x="8128000" y="1851441"/>
            <a:ext cx="3571153" cy="3845754"/>
          </a:xfrm>
        </p:spPr>
        <p:txBody>
          <a:bodyPr/>
          <a:lstStyle>
            <a:lvl1pPr>
              <a:defRPr b="1">
                <a:solidFill>
                  <a:schemeClr val="accent1"/>
                </a:solidFill>
                <a:latin typeface="+mj-lt"/>
              </a:defRPr>
            </a:lvl1pPr>
            <a:lvl2pPr>
              <a:spcAft>
                <a:spcPts val="1000"/>
              </a:spcAft>
              <a:defRPr/>
            </a:lvl2pPr>
            <a:lvl3pPr marL="0" indent="0">
              <a:spcAft>
                <a:spcPts val="1000"/>
              </a:spcAft>
              <a:buNone/>
              <a:defRPr/>
            </a:lvl3pPr>
            <a:lvl4pPr marL="176400" indent="-176400">
              <a:spcAft>
                <a:spcPts val="1000"/>
              </a:spcAft>
              <a:buFont typeface="Arial" panose="020B0604020202020204" pitchFamily="34" charset="0"/>
              <a:buChar char="•"/>
              <a:defRPr/>
            </a:lvl4pPr>
            <a:lvl5pPr marL="356400" indent="-176400">
              <a:spcAft>
                <a:spcPts val="1000"/>
              </a:spcAft>
              <a:defRPr baseline="0"/>
            </a:lvl5pPr>
            <a:lvl6pPr marL="356400" indent="-176400">
              <a:spcAft>
                <a:spcPts val="1000"/>
              </a:spcAft>
              <a:buFont typeface="Verdana" panose="020B0604030504040204" pitchFamily="34" charset="0"/>
              <a:buChar char="−"/>
              <a:defRPr/>
            </a:lvl6pPr>
            <a:lvl7pPr marL="356400" indent="-176400">
              <a:spcAft>
                <a:spcPts val="1000"/>
              </a:spcAft>
              <a:defRPr/>
            </a:lvl7pPr>
            <a:lvl8pPr marL="356400" indent="-176400">
              <a:spcAft>
                <a:spcPts val="1000"/>
              </a:spcAft>
              <a:defRPr/>
            </a:lvl8pPr>
            <a:lvl9pPr marL="356400" indent="-176400">
              <a:spcAft>
                <a:spcPts val="1000"/>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0" name="Text Placeholder 8"/>
          <p:cNvSpPr>
            <a:spLocks noGrp="1"/>
          </p:cNvSpPr>
          <p:nvPr>
            <p:ph type="body" sz="quarter" idx="13" hasCustomPrompt="1"/>
          </p:nvPr>
        </p:nvSpPr>
        <p:spPr>
          <a:xfrm>
            <a:off x="501651" y="651600"/>
            <a:ext cx="11162349"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dirty="0"/>
              <a:t>Click to add subtitle</a:t>
            </a:r>
          </a:p>
        </p:txBody>
      </p:sp>
      <p:sp>
        <p:nvSpPr>
          <p:cNvPr id="11" name="Rectangle 10">
            <a:extLst>
              <a:ext uri="{FF2B5EF4-FFF2-40B4-BE49-F238E27FC236}">
                <a16:creationId xmlns:a16="http://schemas.microsoft.com/office/drawing/2014/main" id="{9BDBA2A0-079F-412F-A73A-75B5BF79EE89}"/>
              </a:ext>
            </a:extLst>
          </p:cNvPr>
          <p:cNvSpPr/>
          <p:nvPr userDrawn="1"/>
        </p:nvSpPr>
        <p:spPr>
          <a:xfrm>
            <a:off x="4278313" y="1705968"/>
            <a:ext cx="3636962"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dirty="0">
              <a:solidFill>
                <a:schemeClr val="bg1"/>
              </a:solidFill>
            </a:endParaRPr>
          </a:p>
        </p:txBody>
      </p:sp>
      <p:sp>
        <p:nvSpPr>
          <p:cNvPr id="12" name="Rectangle 11">
            <a:extLst>
              <a:ext uri="{FF2B5EF4-FFF2-40B4-BE49-F238E27FC236}">
                <a16:creationId xmlns:a16="http://schemas.microsoft.com/office/drawing/2014/main" id="{859B26C1-E233-44AD-B9EC-FA94D6DBF298}"/>
              </a:ext>
            </a:extLst>
          </p:cNvPr>
          <p:cNvSpPr/>
          <p:nvPr userDrawn="1"/>
        </p:nvSpPr>
        <p:spPr>
          <a:xfrm>
            <a:off x="469900" y="1705968"/>
            <a:ext cx="3627438"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dirty="0">
              <a:solidFill>
                <a:schemeClr val="bg1"/>
              </a:solidFill>
            </a:endParaRPr>
          </a:p>
        </p:txBody>
      </p:sp>
      <p:sp>
        <p:nvSpPr>
          <p:cNvPr id="13" name="Rectangle 12">
            <a:extLst>
              <a:ext uri="{FF2B5EF4-FFF2-40B4-BE49-F238E27FC236}">
                <a16:creationId xmlns:a16="http://schemas.microsoft.com/office/drawing/2014/main" id="{7F367FCF-B4F9-4FB7-A8BD-27363E526B49}"/>
              </a:ext>
            </a:extLst>
          </p:cNvPr>
          <p:cNvSpPr/>
          <p:nvPr userDrawn="1"/>
        </p:nvSpPr>
        <p:spPr>
          <a:xfrm>
            <a:off x="8104176" y="1705968"/>
            <a:ext cx="3629025"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dirty="0">
              <a:solidFill>
                <a:schemeClr val="bg1"/>
              </a:solidFill>
            </a:endParaRPr>
          </a:p>
        </p:txBody>
      </p:sp>
    </p:spTree>
    <p:extLst>
      <p:ext uri="{BB962C8B-B14F-4D97-AF65-F5344CB8AC3E}">
        <p14:creationId xmlns:p14="http://schemas.microsoft.com/office/powerpoint/2010/main" val="2298622046"/>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4 column icon">
    <p:spTree>
      <p:nvGrpSpPr>
        <p:cNvPr id="1" name=""/>
        <p:cNvGrpSpPr/>
        <p:nvPr/>
      </p:nvGrpSpPr>
      <p:grpSpPr>
        <a:xfrm>
          <a:off x="0" y="0"/>
          <a:ext cx="0" cy="0"/>
          <a:chOff x="0" y="0"/>
          <a:chExt cx="0" cy="0"/>
        </a:xfrm>
      </p:grpSpPr>
      <p:sp>
        <p:nvSpPr>
          <p:cNvPr id="2" name="Title 1"/>
          <p:cNvSpPr>
            <a:spLocks noGrp="1"/>
          </p:cNvSpPr>
          <p:nvPr>
            <p:ph type="title"/>
          </p:nvPr>
        </p:nvSpPr>
        <p:spPr>
          <a:xfrm>
            <a:off x="501651" y="317501"/>
            <a:ext cx="11188700" cy="705184"/>
          </a:xfrm>
        </p:spPr>
        <p:txBody>
          <a:bodyPr/>
          <a:lstStyle/>
          <a:p>
            <a:r>
              <a:rPr lang="en-US" noProof="0"/>
              <a:t>Click to edit Master title style</a:t>
            </a:r>
            <a:endParaRPr lang="en-US" noProof="0" dirty="0"/>
          </a:p>
        </p:txBody>
      </p:sp>
      <p:sp>
        <p:nvSpPr>
          <p:cNvPr id="4" name="Text Placeholder 8"/>
          <p:cNvSpPr>
            <a:spLocks noGrp="1"/>
          </p:cNvSpPr>
          <p:nvPr>
            <p:ph type="body" sz="quarter" idx="17"/>
          </p:nvPr>
        </p:nvSpPr>
        <p:spPr>
          <a:xfrm>
            <a:off x="504000" y="2556000"/>
            <a:ext cx="2592000" cy="3394800"/>
          </a:xfrm>
        </p:spPr>
        <p:txBody>
          <a:bodyPr/>
          <a:lstStyle>
            <a:lvl1pPr>
              <a:defRPr b="1">
                <a:solidFill>
                  <a:schemeClr val="accent1"/>
                </a:solidFill>
                <a:latin typeface="+mj-lt"/>
              </a:defRPr>
            </a:lvl1pPr>
            <a:lvl2pPr>
              <a:spcAft>
                <a:spcPts val="1000"/>
              </a:spcAft>
              <a:defRPr/>
            </a:lvl2pPr>
            <a:lvl3pPr marL="0" indent="0">
              <a:spcAft>
                <a:spcPts val="1000"/>
              </a:spcAft>
              <a:buNone/>
              <a:defRPr/>
            </a:lvl3pPr>
            <a:lvl4pPr marL="176400" indent="-176400">
              <a:spcAft>
                <a:spcPts val="1000"/>
              </a:spcAft>
              <a:buFont typeface="Arial" panose="020B0604020202020204" pitchFamily="34" charset="0"/>
              <a:buChar char="•"/>
              <a:defRPr/>
            </a:lvl4pPr>
            <a:lvl5pPr marL="356400" indent="-176400">
              <a:spcAft>
                <a:spcPts val="1000"/>
              </a:spcAft>
              <a:defRPr baseline="0"/>
            </a:lvl5pPr>
            <a:lvl6pPr marL="356400" indent="-176400">
              <a:spcAft>
                <a:spcPts val="1000"/>
              </a:spcAft>
              <a:buFont typeface="Verdana" panose="020B0604030504040204" pitchFamily="34" charset="0"/>
              <a:buChar char="−"/>
              <a:defRPr/>
            </a:lvl6pPr>
            <a:lvl7pPr marL="356400" indent="-176400">
              <a:spcAft>
                <a:spcPts val="1000"/>
              </a:spcAft>
              <a:defRPr/>
            </a:lvl7pPr>
            <a:lvl8pPr marL="356400" indent="-176400">
              <a:spcAft>
                <a:spcPts val="1000"/>
              </a:spcAft>
              <a:defRPr/>
            </a:lvl8pPr>
            <a:lvl9pPr marL="356400" indent="-176400">
              <a:spcAft>
                <a:spcPts val="1000"/>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5" name="Text Placeholder 8"/>
          <p:cNvSpPr>
            <a:spLocks noGrp="1"/>
          </p:cNvSpPr>
          <p:nvPr>
            <p:ph type="body" sz="quarter" idx="18"/>
          </p:nvPr>
        </p:nvSpPr>
        <p:spPr>
          <a:xfrm>
            <a:off x="9096836" y="2556000"/>
            <a:ext cx="2592000" cy="3394800"/>
          </a:xfrm>
        </p:spPr>
        <p:txBody>
          <a:bodyPr/>
          <a:lstStyle>
            <a:lvl1pPr>
              <a:defRPr b="1">
                <a:solidFill>
                  <a:schemeClr val="accent1"/>
                </a:solidFill>
                <a:latin typeface="+mj-lt"/>
              </a:defRPr>
            </a:lvl1pPr>
            <a:lvl2pPr>
              <a:spcAft>
                <a:spcPts val="1000"/>
              </a:spcAft>
              <a:defRPr/>
            </a:lvl2pPr>
            <a:lvl3pPr marL="0" indent="0">
              <a:spcAft>
                <a:spcPts val="1000"/>
              </a:spcAft>
              <a:buNone/>
              <a:defRPr/>
            </a:lvl3pPr>
            <a:lvl4pPr marL="176400" indent="-176400">
              <a:spcAft>
                <a:spcPts val="1000"/>
              </a:spcAft>
              <a:buFont typeface="Arial" panose="020B0604020202020204" pitchFamily="34" charset="0"/>
              <a:buChar char="•"/>
              <a:defRPr/>
            </a:lvl4pPr>
            <a:lvl5pPr marL="356400" indent="-176400">
              <a:spcAft>
                <a:spcPts val="1000"/>
              </a:spcAft>
              <a:defRPr baseline="0"/>
            </a:lvl5pPr>
            <a:lvl6pPr marL="356400" indent="-176400">
              <a:spcAft>
                <a:spcPts val="1000"/>
              </a:spcAft>
              <a:buFont typeface="Verdana" panose="020B0604030504040204" pitchFamily="34" charset="0"/>
              <a:buChar char="−"/>
              <a:defRPr/>
            </a:lvl6pPr>
            <a:lvl7pPr marL="356400" indent="-176400">
              <a:spcAft>
                <a:spcPts val="1000"/>
              </a:spcAft>
              <a:defRPr/>
            </a:lvl7pPr>
            <a:lvl8pPr marL="356400" indent="-176400">
              <a:spcAft>
                <a:spcPts val="1000"/>
              </a:spcAft>
              <a:defRPr/>
            </a:lvl8pPr>
            <a:lvl9pPr marL="356400" indent="-176400">
              <a:spcAft>
                <a:spcPts val="1000"/>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6" name="Text Placeholder 8"/>
          <p:cNvSpPr>
            <a:spLocks noGrp="1"/>
          </p:cNvSpPr>
          <p:nvPr>
            <p:ph type="body" sz="quarter" idx="19"/>
          </p:nvPr>
        </p:nvSpPr>
        <p:spPr>
          <a:xfrm>
            <a:off x="3368279" y="2556000"/>
            <a:ext cx="2592000" cy="3394800"/>
          </a:xfrm>
        </p:spPr>
        <p:txBody>
          <a:bodyPr/>
          <a:lstStyle>
            <a:lvl1pPr>
              <a:defRPr b="1">
                <a:solidFill>
                  <a:schemeClr val="accent1"/>
                </a:solidFill>
                <a:latin typeface="+mj-lt"/>
              </a:defRPr>
            </a:lvl1pPr>
            <a:lvl2pPr>
              <a:spcAft>
                <a:spcPts val="1000"/>
              </a:spcAft>
              <a:defRPr/>
            </a:lvl2pPr>
            <a:lvl3pPr marL="0" indent="0">
              <a:spcAft>
                <a:spcPts val="1000"/>
              </a:spcAft>
              <a:buNone/>
              <a:defRPr/>
            </a:lvl3pPr>
            <a:lvl4pPr marL="176400" indent="-176400">
              <a:spcAft>
                <a:spcPts val="1000"/>
              </a:spcAft>
              <a:buFont typeface="Arial" panose="020B0604020202020204" pitchFamily="34" charset="0"/>
              <a:buChar char="•"/>
              <a:defRPr/>
            </a:lvl4pPr>
            <a:lvl5pPr marL="356400" indent="-176400">
              <a:spcAft>
                <a:spcPts val="1000"/>
              </a:spcAft>
              <a:defRPr baseline="0"/>
            </a:lvl5pPr>
            <a:lvl6pPr marL="356400" indent="-176400">
              <a:spcAft>
                <a:spcPts val="1000"/>
              </a:spcAft>
              <a:buFont typeface="Verdana" panose="020B0604030504040204" pitchFamily="34" charset="0"/>
              <a:buChar char="−"/>
              <a:defRPr/>
            </a:lvl6pPr>
            <a:lvl7pPr marL="356400" indent="-176400">
              <a:spcAft>
                <a:spcPts val="1000"/>
              </a:spcAft>
              <a:defRPr/>
            </a:lvl7pPr>
            <a:lvl8pPr marL="356400" indent="-176400">
              <a:spcAft>
                <a:spcPts val="1000"/>
              </a:spcAft>
              <a:defRPr/>
            </a:lvl8pPr>
            <a:lvl9pPr marL="356400" indent="-176400">
              <a:spcAft>
                <a:spcPts val="1000"/>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7" name="Text Placeholder 8"/>
          <p:cNvSpPr>
            <a:spLocks noGrp="1"/>
          </p:cNvSpPr>
          <p:nvPr>
            <p:ph type="body" sz="quarter" idx="20"/>
          </p:nvPr>
        </p:nvSpPr>
        <p:spPr>
          <a:xfrm>
            <a:off x="6232557" y="2556000"/>
            <a:ext cx="2592000" cy="3394800"/>
          </a:xfrm>
        </p:spPr>
        <p:txBody>
          <a:bodyPr/>
          <a:lstStyle>
            <a:lvl1pPr>
              <a:defRPr b="1">
                <a:solidFill>
                  <a:schemeClr val="accent1"/>
                </a:solidFill>
                <a:latin typeface="+mj-lt"/>
              </a:defRPr>
            </a:lvl1pPr>
            <a:lvl2pPr>
              <a:spcAft>
                <a:spcPts val="1000"/>
              </a:spcAft>
              <a:defRPr/>
            </a:lvl2pPr>
            <a:lvl3pPr marL="0" indent="0">
              <a:spcAft>
                <a:spcPts val="1000"/>
              </a:spcAft>
              <a:buNone/>
              <a:defRPr/>
            </a:lvl3pPr>
            <a:lvl4pPr marL="176400" indent="-176400">
              <a:spcAft>
                <a:spcPts val="1000"/>
              </a:spcAft>
              <a:buFont typeface="Arial" panose="020B0604020202020204" pitchFamily="34" charset="0"/>
              <a:buChar char="•"/>
              <a:defRPr/>
            </a:lvl4pPr>
            <a:lvl5pPr marL="356400" indent="-176400">
              <a:spcAft>
                <a:spcPts val="1000"/>
              </a:spcAft>
              <a:defRPr baseline="0"/>
            </a:lvl5pPr>
            <a:lvl6pPr marL="356400" indent="-176400">
              <a:spcAft>
                <a:spcPts val="1000"/>
              </a:spcAft>
              <a:buFont typeface="Verdana" panose="020B0604030504040204" pitchFamily="34" charset="0"/>
              <a:buChar char="−"/>
              <a:defRPr/>
            </a:lvl6pPr>
            <a:lvl7pPr marL="356400" indent="-176400">
              <a:spcAft>
                <a:spcPts val="1000"/>
              </a:spcAft>
              <a:defRPr/>
            </a:lvl7pPr>
            <a:lvl8pPr marL="356400" indent="-176400">
              <a:spcAft>
                <a:spcPts val="1000"/>
              </a:spcAft>
              <a:defRPr/>
            </a:lvl8pPr>
            <a:lvl9pPr marL="356400" indent="-176400">
              <a:spcAft>
                <a:spcPts val="1000"/>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8" name="Text Placeholder 8"/>
          <p:cNvSpPr>
            <a:spLocks noGrp="1"/>
          </p:cNvSpPr>
          <p:nvPr>
            <p:ph type="body" sz="quarter" idx="13" hasCustomPrompt="1"/>
          </p:nvPr>
        </p:nvSpPr>
        <p:spPr>
          <a:xfrm>
            <a:off x="501650" y="651600"/>
            <a:ext cx="111887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dirty="0"/>
              <a:t>Click to add subtitle</a:t>
            </a:r>
          </a:p>
        </p:txBody>
      </p:sp>
    </p:spTree>
    <p:extLst>
      <p:ext uri="{BB962C8B-B14F-4D97-AF65-F5344CB8AC3E}">
        <p14:creationId xmlns:p14="http://schemas.microsoft.com/office/powerpoint/2010/main" val="4246063615"/>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Title, subtitle, 1 column text with charts">
    <p:spTree>
      <p:nvGrpSpPr>
        <p:cNvPr id="1" name=""/>
        <p:cNvGrpSpPr/>
        <p:nvPr/>
      </p:nvGrpSpPr>
      <p:grpSpPr>
        <a:xfrm>
          <a:off x="0" y="0"/>
          <a:ext cx="0" cy="0"/>
          <a:chOff x="0" y="0"/>
          <a:chExt cx="0" cy="0"/>
        </a:xfrm>
      </p:grpSpPr>
      <p:sp>
        <p:nvSpPr>
          <p:cNvPr id="8" name="Text Placeholder 8"/>
          <p:cNvSpPr>
            <a:spLocks noGrp="1"/>
          </p:cNvSpPr>
          <p:nvPr>
            <p:ph type="body" sz="quarter" idx="13" hasCustomPrompt="1"/>
          </p:nvPr>
        </p:nvSpPr>
        <p:spPr>
          <a:xfrm>
            <a:off x="501650" y="651600"/>
            <a:ext cx="11188700" cy="757255"/>
          </a:xfrm>
          <a:prstGeom prst="rect">
            <a:avLst/>
          </a:prstGeom>
        </p:spPr>
        <p:txBody>
          <a:bodyPr lIns="0" tIns="0" rIns="0" bIns="0">
            <a:noAutofit/>
          </a:bodyPr>
          <a:lstStyle>
            <a:lvl1pPr marL="0" indent="0">
              <a:buNone/>
              <a:defRPr sz="1800" b="0">
                <a:solidFill>
                  <a:srgbClr val="575757"/>
                </a:solidFill>
              </a:defRPr>
            </a:lvl1pPr>
          </a:lstStyle>
          <a:p>
            <a:pPr lvl="0"/>
            <a:r>
              <a:rPr lang="en-US" dirty="0"/>
              <a:t>Click to add subtitle</a:t>
            </a:r>
          </a:p>
        </p:txBody>
      </p:sp>
      <p:sp>
        <p:nvSpPr>
          <p:cNvPr id="9" name="Title Placeholder 1"/>
          <p:cNvSpPr>
            <a:spLocks noGrp="1"/>
          </p:cNvSpPr>
          <p:nvPr>
            <p:ph type="title" hasCustomPrompt="1"/>
          </p:nvPr>
        </p:nvSpPr>
        <p:spPr>
          <a:xfrm>
            <a:off x="501650" y="317500"/>
            <a:ext cx="11188700" cy="698501"/>
          </a:xfrm>
          <a:prstGeom prst="rect">
            <a:avLst/>
          </a:prstGeom>
        </p:spPr>
        <p:txBody>
          <a:bodyPr vert="horz" lIns="0" tIns="0" rIns="0" bIns="0" rtlCol="0" anchor="t" anchorCtr="0">
            <a:noAutofit/>
          </a:bodyPr>
          <a:lstStyle>
            <a:lvl1pPr>
              <a:defRPr/>
            </a:lvl1pPr>
          </a:lstStyle>
          <a:p>
            <a:r>
              <a:rPr lang="en-US" dirty="0"/>
              <a:t>Click to add title</a:t>
            </a:r>
          </a:p>
        </p:txBody>
      </p:sp>
      <p:sp>
        <p:nvSpPr>
          <p:cNvPr id="10" name="Text Placeholder 18"/>
          <p:cNvSpPr>
            <a:spLocks noGrp="1"/>
          </p:cNvSpPr>
          <p:nvPr>
            <p:ph idx="1"/>
          </p:nvPr>
        </p:nvSpPr>
        <p:spPr>
          <a:xfrm>
            <a:off x="501650" y="1665289"/>
            <a:ext cx="5594351" cy="4716463"/>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4244435969"/>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839788" y="365125"/>
            <a:ext cx="10515600" cy="1325563"/>
          </a:xfrm>
        </p:spPr>
        <p:txBody>
          <a:bodyPr/>
          <a:lstStyle/>
          <a:p>
            <a:r>
              <a:rPr lang="it-IT"/>
              <a:t>Fare clic per modificare lo stile del titolo</a:t>
            </a:r>
          </a:p>
        </p:txBody>
      </p:sp>
      <p:sp>
        <p:nvSpPr>
          <p:cNvPr id="3" name="Segnaposto tes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4" name="Segnaposto contenuto 3"/>
          <p:cNvSpPr>
            <a:spLocks noGrp="1"/>
          </p:cNvSpPr>
          <p:nvPr>
            <p:ph sz="half" idx="2"/>
          </p:nvPr>
        </p:nvSpPr>
        <p:spPr>
          <a:xfrm>
            <a:off x="839788" y="2505075"/>
            <a:ext cx="5157787"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6" name="Segnaposto contenuto 5"/>
          <p:cNvSpPr>
            <a:spLocks noGrp="1"/>
          </p:cNvSpPr>
          <p:nvPr>
            <p:ph sz="quarter" idx="4"/>
          </p:nvPr>
        </p:nvSpPr>
        <p:spPr>
          <a:xfrm>
            <a:off x="6172200" y="2505075"/>
            <a:ext cx="5183188"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p:txBody>
          <a:bodyPr/>
          <a:lstStyle/>
          <a:p>
            <a:fld id="{79E71E2D-5858-4E80-9D91-B21953E70713}" type="datetimeFigureOut">
              <a:rPr lang="it-IT" smtClean="0"/>
              <a:t>23/02/24</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9ADA7DD2-93A8-44B2-A4BB-059F0B9892C5}" type="slidenum">
              <a:rPr lang="it-IT" smtClean="0"/>
              <a:t>‹N›</a:t>
            </a:fld>
            <a:endParaRPr lang="it-IT"/>
          </a:p>
        </p:txBody>
      </p:sp>
    </p:spTree>
    <p:extLst>
      <p:ext uri="{BB962C8B-B14F-4D97-AF65-F5344CB8AC3E}">
        <p14:creationId xmlns:p14="http://schemas.microsoft.com/office/powerpoint/2010/main" val="55454650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590581462"/>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4001698"/>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Divider - Deloitte dark blue">
    <p:bg bwMode="gray">
      <p:bgPr>
        <a:solidFill>
          <a:schemeClr val="accent4"/>
        </a:solidFill>
        <a:effectLst/>
      </p:bgPr>
    </p:bg>
    <p:spTree>
      <p:nvGrpSpPr>
        <p:cNvPr id="1" name=""/>
        <p:cNvGrpSpPr/>
        <p:nvPr/>
      </p:nvGrpSpPr>
      <p:grpSpPr>
        <a:xfrm>
          <a:off x="0" y="0"/>
          <a:ext cx="0" cy="0"/>
          <a:chOff x="0" y="0"/>
          <a:chExt cx="0" cy="0"/>
        </a:xfrm>
      </p:grpSpPr>
      <p:sp>
        <p:nvSpPr>
          <p:cNvPr id="18" name="Title 1"/>
          <p:cNvSpPr>
            <a:spLocks noGrp="1"/>
          </p:cNvSpPr>
          <p:nvPr>
            <p:ph type="title"/>
          </p:nvPr>
        </p:nvSpPr>
        <p:spPr bwMode="gray">
          <a:xfrm>
            <a:off x="469900" y="1705668"/>
            <a:ext cx="10418233" cy="1592403"/>
          </a:xfrm>
        </p:spPr>
        <p:txBody>
          <a:bodyPr anchor="b"/>
          <a:lstStyle>
            <a:lvl1pPr>
              <a:lnSpc>
                <a:spcPct val="95000"/>
              </a:lnSpc>
              <a:defRPr sz="3600" b="1">
                <a:solidFill>
                  <a:schemeClr val="bg1"/>
                </a:solidFill>
                <a:latin typeface="+mj-lt"/>
                <a:ea typeface="Open Sans" panose="020B0606030504020204" pitchFamily="34" charset="0"/>
                <a:cs typeface="Open Sans" panose="020B0606030504020204" pitchFamily="34" charset="0"/>
              </a:defRPr>
            </a:lvl1pPr>
          </a:lstStyle>
          <a:p>
            <a:r>
              <a:rPr lang="en-US" noProof="0"/>
              <a:t>Click to edit Master title style</a:t>
            </a:r>
            <a:endParaRPr lang="en-US" noProof="0" dirty="0"/>
          </a:p>
        </p:txBody>
      </p:sp>
      <p:sp>
        <p:nvSpPr>
          <p:cNvPr id="19" name="Text Placeholder 2"/>
          <p:cNvSpPr>
            <a:spLocks noGrp="1"/>
          </p:cNvSpPr>
          <p:nvPr>
            <p:ph type="body" idx="1"/>
          </p:nvPr>
        </p:nvSpPr>
        <p:spPr bwMode="gray">
          <a:xfrm>
            <a:off x="469900" y="3429000"/>
            <a:ext cx="10418233" cy="1566532"/>
          </a:xfrm>
        </p:spPr>
        <p:txBody>
          <a:bodyPr lIns="0" tIns="0" rIns="0" bIns="0">
            <a:noAutofit/>
          </a:bodyPr>
          <a:lstStyle>
            <a:lvl1pPr marL="0" indent="0">
              <a:lnSpc>
                <a:spcPct val="95000"/>
              </a:lnSpc>
              <a:spcAft>
                <a:spcPts val="0"/>
              </a:spcAft>
              <a:buNone/>
              <a:defRPr sz="3600">
                <a:solidFill>
                  <a:schemeClr val="bg1"/>
                </a:solidFill>
              </a:defRPr>
            </a:lvl1pPr>
            <a:lvl2pPr marL="609585" indent="0">
              <a:buNone/>
              <a:defRPr sz="2667">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en-US" noProof="0"/>
              <a:t>Edit Master text styles</a:t>
            </a:r>
          </a:p>
        </p:txBody>
      </p:sp>
      <p:sp>
        <p:nvSpPr>
          <p:cNvPr id="10" name="TextBox 9"/>
          <p:cNvSpPr txBox="1"/>
          <p:nvPr userDrawn="1"/>
        </p:nvSpPr>
        <p:spPr>
          <a:xfrm>
            <a:off x="6335184" y="6477000"/>
            <a:ext cx="4896560" cy="138499"/>
          </a:xfrm>
          <a:prstGeom prst="rect">
            <a:avLst/>
          </a:prstGeom>
          <a:noFill/>
        </p:spPr>
        <p:txBody>
          <a:bodyPr wrap="square" lIns="0" tIns="0" rIns="0" bIns="0" rtlCol="0">
            <a:spAutoFit/>
          </a:bodyPr>
          <a:lstStyle/>
          <a:p>
            <a:pPr marL="0" indent="0" algn="r">
              <a:spcBef>
                <a:spcPts val="0"/>
              </a:spcBef>
              <a:buSzPct val="100000"/>
              <a:buFont typeface="Arial"/>
              <a:buNone/>
            </a:pPr>
            <a:r>
              <a:rPr lang="en-US" sz="900" noProof="0" dirty="0">
                <a:solidFill>
                  <a:schemeClr val="bg1"/>
                </a:solidFill>
                <a:latin typeface="Calibri" panose="020F0502020204030204" pitchFamily="34" charset="0"/>
                <a:cs typeface="Calibri" panose="020F0502020204030204" pitchFamily="34" charset="0"/>
              </a:rPr>
              <a:t>Confidential</a:t>
            </a:r>
          </a:p>
        </p:txBody>
      </p:sp>
      <p:sp>
        <p:nvSpPr>
          <p:cNvPr id="11" name="TextBox 10"/>
          <p:cNvSpPr txBox="1"/>
          <p:nvPr userDrawn="1"/>
        </p:nvSpPr>
        <p:spPr>
          <a:xfrm>
            <a:off x="501649" y="6477001"/>
            <a:ext cx="5355168" cy="123111"/>
          </a:xfrm>
          <a:prstGeom prst="rect">
            <a:avLst/>
          </a:prstGeom>
          <a:noFill/>
        </p:spPr>
        <p:txBody>
          <a:bodyPr wrap="square" lIns="0" tIns="0" rIns="0" bIns="0" rtlCol="0">
            <a:spAutoFit/>
          </a:bodyPr>
          <a:lstStyle/>
          <a:p>
            <a:r>
              <a:rPr lang="fr-FR" sz="800" kern="1200" dirty="0">
                <a:solidFill>
                  <a:schemeClr val="bg1"/>
                </a:solidFill>
                <a:effectLst/>
                <a:latin typeface="+mn-lt"/>
                <a:ea typeface="+mn-ea"/>
                <a:cs typeface="+mn-cs"/>
              </a:rPr>
              <a:t>© 2020,</a:t>
            </a:r>
            <a:r>
              <a:rPr lang="fr-FR" sz="800" kern="1200" baseline="0" dirty="0">
                <a:solidFill>
                  <a:schemeClr val="bg1"/>
                </a:solidFill>
                <a:effectLst/>
                <a:latin typeface="+mn-lt"/>
                <a:ea typeface="+mn-ea"/>
                <a:cs typeface="+mn-cs"/>
              </a:rPr>
              <a:t> Deloitte Tax &amp; Consulting, SARL</a:t>
            </a:r>
            <a:endParaRPr lang="en-GB" sz="800" kern="1200" dirty="0">
              <a:solidFill>
                <a:schemeClr val="bg1"/>
              </a:solidFill>
              <a:effectLst/>
              <a:latin typeface="+mn-lt"/>
              <a:ea typeface="+mn-ea"/>
              <a:cs typeface="+mn-cs"/>
            </a:endParaRPr>
          </a:p>
        </p:txBody>
      </p:sp>
      <p:sp>
        <p:nvSpPr>
          <p:cNvPr id="12" name="TextBox 11"/>
          <p:cNvSpPr txBox="1"/>
          <p:nvPr userDrawn="1"/>
        </p:nvSpPr>
        <p:spPr>
          <a:xfrm>
            <a:off x="11382377" y="6477001"/>
            <a:ext cx="307975" cy="138499"/>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US" sz="900" noProof="0" smtClean="0">
                <a:solidFill>
                  <a:schemeClr val="bg1"/>
                </a:solidFill>
                <a:latin typeface="Calibri" panose="020F0502020204030204" pitchFamily="34" charset="0"/>
                <a:cs typeface="Calibri" panose="020F0502020204030204" pitchFamily="34" charset="0"/>
              </a:rPr>
              <a:pPr marL="0" indent="0" algn="r">
                <a:spcBef>
                  <a:spcPts val="600"/>
                </a:spcBef>
                <a:buSzPct val="100000"/>
                <a:buFont typeface="Arial"/>
                <a:buNone/>
              </a:pPr>
              <a:t>‹N›</a:t>
            </a:fld>
            <a:endParaRPr lang="en-US" sz="900" noProof="0"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35417172"/>
      </p:ext>
    </p:extLst>
  </p:cSld>
  <p:clrMapOvr>
    <a:masterClrMapping/>
  </p:clrMapOvr>
  <p:transition>
    <p:fade/>
  </p:transition>
  <p:extLst>
    <p:ext uri="{DCECCB84-F9BA-43D5-87BE-67443E8EF086}">
      <p15:sldGuideLst xmlns:p15="http://schemas.microsoft.com/office/powerpoint/2012/main">
        <p15:guide id="1" orient="horz" pos="2160">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Divider - Deloitte black">
    <p:bg bwMode="gray">
      <p:bgPr>
        <a:solidFill>
          <a:schemeClr val="tx1"/>
        </a:solidFill>
        <a:effectLst/>
      </p:bgPr>
    </p:bg>
    <p:spTree>
      <p:nvGrpSpPr>
        <p:cNvPr id="1" name=""/>
        <p:cNvGrpSpPr/>
        <p:nvPr/>
      </p:nvGrpSpPr>
      <p:grpSpPr>
        <a:xfrm>
          <a:off x="0" y="0"/>
          <a:ext cx="0" cy="0"/>
          <a:chOff x="0" y="0"/>
          <a:chExt cx="0" cy="0"/>
        </a:xfrm>
      </p:grpSpPr>
      <p:sp>
        <p:nvSpPr>
          <p:cNvPr id="18" name="Title 1"/>
          <p:cNvSpPr>
            <a:spLocks noGrp="1"/>
          </p:cNvSpPr>
          <p:nvPr>
            <p:ph type="title"/>
          </p:nvPr>
        </p:nvSpPr>
        <p:spPr bwMode="gray">
          <a:xfrm>
            <a:off x="469900" y="1705668"/>
            <a:ext cx="10418233" cy="1592403"/>
          </a:xfrm>
        </p:spPr>
        <p:txBody>
          <a:bodyPr anchor="b"/>
          <a:lstStyle>
            <a:lvl1pPr>
              <a:lnSpc>
                <a:spcPct val="95000"/>
              </a:lnSpc>
              <a:defRPr sz="3600" b="1">
                <a:solidFill>
                  <a:schemeClr val="bg1"/>
                </a:solidFill>
                <a:latin typeface="+mj-lt"/>
                <a:ea typeface="Open Sans" panose="020B0606030504020204" pitchFamily="34" charset="0"/>
                <a:cs typeface="Open Sans" panose="020B0606030504020204" pitchFamily="34" charset="0"/>
              </a:defRPr>
            </a:lvl1pPr>
          </a:lstStyle>
          <a:p>
            <a:r>
              <a:rPr lang="en-US" noProof="0"/>
              <a:t>Click to edit Master title style</a:t>
            </a:r>
            <a:endParaRPr lang="en-US" noProof="0" dirty="0"/>
          </a:p>
        </p:txBody>
      </p:sp>
      <p:sp>
        <p:nvSpPr>
          <p:cNvPr id="19" name="Text Placeholder 2"/>
          <p:cNvSpPr>
            <a:spLocks noGrp="1"/>
          </p:cNvSpPr>
          <p:nvPr>
            <p:ph type="body" idx="1"/>
          </p:nvPr>
        </p:nvSpPr>
        <p:spPr bwMode="gray">
          <a:xfrm>
            <a:off x="469900" y="3429000"/>
            <a:ext cx="10418233" cy="1566532"/>
          </a:xfrm>
        </p:spPr>
        <p:txBody>
          <a:bodyPr lIns="0" tIns="0" rIns="0" bIns="0">
            <a:noAutofit/>
          </a:bodyPr>
          <a:lstStyle>
            <a:lvl1pPr marL="0" indent="0">
              <a:lnSpc>
                <a:spcPct val="95000"/>
              </a:lnSpc>
              <a:spcAft>
                <a:spcPts val="0"/>
              </a:spcAft>
              <a:buNone/>
              <a:defRPr sz="3600">
                <a:solidFill>
                  <a:schemeClr val="bg1"/>
                </a:solidFill>
              </a:defRPr>
            </a:lvl1pPr>
            <a:lvl2pPr marL="609585" indent="0">
              <a:buNone/>
              <a:defRPr sz="2667">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en-US" noProof="0"/>
              <a:t>Edit Master text styles</a:t>
            </a:r>
          </a:p>
        </p:txBody>
      </p:sp>
      <p:sp>
        <p:nvSpPr>
          <p:cNvPr id="10" name="TextBox 9"/>
          <p:cNvSpPr txBox="1"/>
          <p:nvPr userDrawn="1"/>
        </p:nvSpPr>
        <p:spPr>
          <a:xfrm>
            <a:off x="6335184" y="6477000"/>
            <a:ext cx="4896560" cy="138499"/>
          </a:xfrm>
          <a:prstGeom prst="rect">
            <a:avLst/>
          </a:prstGeom>
          <a:noFill/>
        </p:spPr>
        <p:txBody>
          <a:bodyPr wrap="square" lIns="0" tIns="0" rIns="0" bIns="0" rtlCol="0">
            <a:spAutoFit/>
          </a:bodyPr>
          <a:lstStyle/>
          <a:p>
            <a:pPr marL="0" indent="0" algn="r">
              <a:spcBef>
                <a:spcPts val="0"/>
              </a:spcBef>
              <a:buSzPct val="100000"/>
              <a:buFont typeface="Arial"/>
              <a:buNone/>
            </a:pPr>
            <a:r>
              <a:rPr lang="en-US" sz="900" noProof="0" dirty="0">
                <a:solidFill>
                  <a:schemeClr val="bg1"/>
                </a:solidFill>
                <a:latin typeface="Calibri" panose="020F0502020204030204" pitchFamily="34" charset="0"/>
                <a:cs typeface="Calibri" panose="020F0502020204030204" pitchFamily="34" charset="0"/>
              </a:rPr>
              <a:t>Confidential</a:t>
            </a:r>
          </a:p>
        </p:txBody>
      </p:sp>
      <p:sp>
        <p:nvSpPr>
          <p:cNvPr id="11" name="TextBox 10"/>
          <p:cNvSpPr txBox="1"/>
          <p:nvPr userDrawn="1"/>
        </p:nvSpPr>
        <p:spPr>
          <a:xfrm>
            <a:off x="501649" y="6477001"/>
            <a:ext cx="5355168" cy="123111"/>
          </a:xfrm>
          <a:prstGeom prst="rect">
            <a:avLst/>
          </a:prstGeom>
          <a:noFill/>
        </p:spPr>
        <p:txBody>
          <a:bodyPr wrap="square" lIns="0" tIns="0" rIns="0" bIns="0" rtlCol="0">
            <a:spAutoFit/>
          </a:bodyPr>
          <a:lstStyle/>
          <a:p>
            <a:r>
              <a:rPr lang="fr-FR" sz="800" kern="1200" dirty="0">
                <a:solidFill>
                  <a:schemeClr val="bg1"/>
                </a:solidFill>
                <a:effectLst/>
                <a:latin typeface="+mn-lt"/>
                <a:ea typeface="+mn-ea"/>
                <a:cs typeface="+mn-cs"/>
              </a:rPr>
              <a:t>© 2020,</a:t>
            </a:r>
            <a:r>
              <a:rPr lang="fr-FR" sz="800" kern="1200" baseline="0" dirty="0">
                <a:solidFill>
                  <a:schemeClr val="bg1"/>
                </a:solidFill>
                <a:effectLst/>
                <a:latin typeface="+mn-lt"/>
                <a:ea typeface="+mn-ea"/>
                <a:cs typeface="+mn-cs"/>
              </a:rPr>
              <a:t> Deloitte Tax &amp; Consulting, SARL</a:t>
            </a:r>
            <a:endParaRPr lang="en-GB" sz="800" kern="1200" dirty="0">
              <a:solidFill>
                <a:schemeClr val="bg1"/>
              </a:solidFill>
              <a:effectLst/>
              <a:latin typeface="+mn-lt"/>
              <a:ea typeface="+mn-ea"/>
              <a:cs typeface="+mn-cs"/>
            </a:endParaRPr>
          </a:p>
        </p:txBody>
      </p:sp>
      <p:sp>
        <p:nvSpPr>
          <p:cNvPr id="12" name="TextBox 11"/>
          <p:cNvSpPr txBox="1"/>
          <p:nvPr userDrawn="1"/>
        </p:nvSpPr>
        <p:spPr>
          <a:xfrm>
            <a:off x="11382377" y="6477001"/>
            <a:ext cx="307975" cy="138499"/>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US" sz="900" noProof="0" smtClean="0">
                <a:solidFill>
                  <a:schemeClr val="bg1"/>
                </a:solidFill>
                <a:latin typeface="Calibri" panose="020F0502020204030204" pitchFamily="34" charset="0"/>
                <a:cs typeface="Calibri" panose="020F0502020204030204" pitchFamily="34" charset="0"/>
              </a:rPr>
              <a:pPr marL="0" indent="0" algn="r">
                <a:spcBef>
                  <a:spcPts val="600"/>
                </a:spcBef>
                <a:buSzPct val="100000"/>
                <a:buFont typeface="Arial"/>
                <a:buNone/>
              </a:pPr>
              <a:t>‹N›</a:t>
            </a:fld>
            <a:endParaRPr lang="en-US" sz="900" noProof="0"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28115294"/>
      </p:ext>
    </p:extLst>
  </p:cSld>
  <p:clrMapOvr>
    <a:masterClrMapping/>
  </p:clrMapOvr>
  <p:transition>
    <p:fade/>
  </p:transition>
  <p:extLst>
    <p:ext uri="{DCECCB84-F9BA-43D5-87BE-67443E8EF086}">
      <p15:sldGuideLst xmlns:p15="http://schemas.microsoft.com/office/powerpoint/2012/main">
        <p15:guide id="1" orient="horz" pos="2160">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Divider - Deloitte white">
    <p:bg bwMode="gray">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69901" y="1705668"/>
            <a:ext cx="10418233" cy="1592403"/>
          </a:xfrm>
        </p:spPr>
        <p:txBody>
          <a:bodyPr anchor="b"/>
          <a:lstStyle>
            <a:lvl1pPr>
              <a:lnSpc>
                <a:spcPct val="95000"/>
              </a:lnSpc>
              <a:defRPr sz="3600" b="1">
                <a:solidFill>
                  <a:schemeClr val="tx1"/>
                </a:solidFill>
                <a:latin typeface="+mj-lt"/>
                <a:ea typeface="Open Sans" panose="020B0606030504020204" pitchFamily="34" charset="0"/>
                <a:cs typeface="Open Sans" panose="020B0606030504020204" pitchFamily="34" charset="0"/>
              </a:defRPr>
            </a:lvl1pPr>
          </a:lstStyle>
          <a:p>
            <a:r>
              <a:rPr lang="en-US" noProof="0"/>
              <a:t>Click to edit Master title style</a:t>
            </a:r>
            <a:endParaRPr lang="en-US" noProof="0" dirty="0"/>
          </a:p>
        </p:txBody>
      </p:sp>
      <p:sp>
        <p:nvSpPr>
          <p:cNvPr id="3" name="Text Placeholder 2"/>
          <p:cNvSpPr>
            <a:spLocks noGrp="1"/>
          </p:cNvSpPr>
          <p:nvPr>
            <p:ph type="body" idx="1"/>
          </p:nvPr>
        </p:nvSpPr>
        <p:spPr bwMode="gray">
          <a:xfrm>
            <a:off x="469900" y="3429000"/>
            <a:ext cx="10541000" cy="1566532"/>
          </a:xfrm>
        </p:spPr>
        <p:txBody>
          <a:bodyPr lIns="0" tIns="0" rIns="0" bIns="0">
            <a:noAutofit/>
          </a:bodyPr>
          <a:lstStyle>
            <a:lvl1pPr marL="0" indent="0">
              <a:lnSpc>
                <a:spcPct val="95000"/>
              </a:lnSpc>
              <a:spcAft>
                <a:spcPts val="0"/>
              </a:spcAft>
              <a:buNone/>
              <a:defRPr sz="3600">
                <a:solidFill>
                  <a:schemeClr val="tx1"/>
                </a:solidFill>
              </a:defRPr>
            </a:lvl1pPr>
            <a:lvl2pPr marL="609585" indent="0">
              <a:buNone/>
              <a:defRPr sz="2667">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en-US" noProof="0"/>
              <a:t>Edit Master text styles</a:t>
            </a:r>
          </a:p>
        </p:txBody>
      </p:sp>
    </p:spTree>
    <p:extLst>
      <p:ext uri="{BB962C8B-B14F-4D97-AF65-F5344CB8AC3E}">
        <p14:creationId xmlns:p14="http://schemas.microsoft.com/office/powerpoint/2010/main" val="723178619"/>
      </p:ext>
    </p:extLst>
  </p:cSld>
  <p:clrMapOvr>
    <a:masterClrMapping/>
  </p:clrMapOvr>
  <p:transition>
    <p:fade/>
  </p:transition>
  <p:extLst>
    <p:ext uri="{DCECCB84-F9BA-43D5-87BE-67443E8EF086}">
      <p15:sldGuideLst xmlns:p15="http://schemas.microsoft.com/office/powerpoint/2012/main">
        <p15:guide id="1" orient="horz" pos="2160">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Key statement white">
    <p:bg>
      <p:bgRef idx="1001">
        <a:schemeClr val="bg1"/>
      </p:bgRef>
    </p:bg>
    <p:spTree>
      <p:nvGrpSpPr>
        <p:cNvPr id="1" name=""/>
        <p:cNvGrpSpPr/>
        <p:nvPr/>
      </p:nvGrpSpPr>
      <p:grpSpPr>
        <a:xfrm>
          <a:off x="0" y="0"/>
          <a:ext cx="0" cy="0"/>
          <a:chOff x="0" y="0"/>
          <a:chExt cx="0" cy="0"/>
        </a:xfrm>
      </p:grpSpPr>
      <p:sp>
        <p:nvSpPr>
          <p:cNvPr id="7" name="Text Placeholder 3"/>
          <p:cNvSpPr>
            <a:spLocks noGrp="1"/>
          </p:cNvSpPr>
          <p:nvPr>
            <p:ph type="body" sz="quarter" idx="10"/>
          </p:nvPr>
        </p:nvSpPr>
        <p:spPr>
          <a:xfrm>
            <a:off x="469900" y="1590675"/>
            <a:ext cx="9029604" cy="4708525"/>
          </a:xfrm>
          <a:prstGeom prst="rect">
            <a:avLst/>
          </a:prstGeom>
        </p:spPr>
        <p:txBody>
          <a:bodyPr>
            <a:noAutofit/>
          </a:bodyPr>
          <a:lstStyle>
            <a:lvl1pPr>
              <a:spcBef>
                <a:spcPts val="4800"/>
              </a:spcBef>
              <a:defRPr sz="3600">
                <a:solidFill>
                  <a:schemeClr val="tx1"/>
                </a:solidFill>
              </a:defRPr>
            </a:lvl1pPr>
            <a:lvl2pPr marL="609585" indent="-609585">
              <a:defRPr sz="4000">
                <a:solidFill>
                  <a:schemeClr val="bg2"/>
                </a:solidFill>
              </a:defRPr>
            </a:lvl2pPr>
            <a:lvl3pPr>
              <a:defRPr sz="4000">
                <a:solidFill>
                  <a:schemeClr val="bg2"/>
                </a:solidFill>
              </a:defRPr>
            </a:lvl3pPr>
            <a:lvl4pPr>
              <a:defRPr sz="4000">
                <a:solidFill>
                  <a:schemeClr val="bg2"/>
                </a:solidFill>
              </a:defRPr>
            </a:lvl4pPr>
            <a:lvl5pPr>
              <a:defRPr sz="4000">
                <a:solidFill>
                  <a:schemeClr val="bg2"/>
                </a:solidFill>
              </a:defRPr>
            </a:lvl5pPr>
          </a:lstStyle>
          <a:p>
            <a:pPr lvl="0"/>
            <a:r>
              <a:rPr lang="en-US" noProof="0"/>
              <a:t>Edit Master text styles</a:t>
            </a:r>
          </a:p>
        </p:txBody>
      </p:sp>
    </p:spTree>
    <p:extLst>
      <p:ext uri="{BB962C8B-B14F-4D97-AF65-F5344CB8AC3E}">
        <p14:creationId xmlns:p14="http://schemas.microsoft.com/office/powerpoint/2010/main" val="261697601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Title, subtitle &amp; 1 column text">
    <p:spTree>
      <p:nvGrpSpPr>
        <p:cNvPr id="1" name=""/>
        <p:cNvGrpSpPr/>
        <p:nvPr/>
      </p:nvGrpSpPr>
      <p:grpSpPr>
        <a:xfrm>
          <a:off x="0" y="0"/>
          <a:ext cx="0" cy="0"/>
          <a:chOff x="0" y="0"/>
          <a:chExt cx="0" cy="0"/>
        </a:xfrm>
      </p:grpSpPr>
      <p:sp>
        <p:nvSpPr>
          <p:cNvPr id="9" name="Text Placeholder 8"/>
          <p:cNvSpPr>
            <a:spLocks noGrp="1"/>
          </p:cNvSpPr>
          <p:nvPr>
            <p:ph type="body" sz="quarter" idx="13" hasCustomPrompt="1"/>
          </p:nvPr>
        </p:nvSpPr>
        <p:spPr>
          <a:xfrm>
            <a:off x="502920" y="649224"/>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dirty="0"/>
              <a:t>Click to add subtitle</a:t>
            </a:r>
          </a:p>
        </p:txBody>
      </p:sp>
      <p:sp>
        <p:nvSpPr>
          <p:cNvPr id="14" name="Title Placeholder 1"/>
          <p:cNvSpPr>
            <a:spLocks noGrp="1"/>
          </p:cNvSpPr>
          <p:nvPr>
            <p:ph type="title"/>
          </p:nvPr>
        </p:nvSpPr>
        <p:spPr>
          <a:xfrm>
            <a:off x="502920" y="320040"/>
            <a:ext cx="11252200" cy="334102"/>
          </a:xfrm>
          <a:prstGeom prst="rect">
            <a:avLst/>
          </a:prstGeom>
        </p:spPr>
        <p:txBody>
          <a:bodyPr vert="horz" lIns="0" tIns="0" rIns="0" bIns="0" rtlCol="0" anchor="t" anchorCtr="0">
            <a:noAutofit/>
          </a:bodyPr>
          <a:lstStyle>
            <a:lvl1pPr>
              <a:defRPr sz="2100"/>
            </a:lvl1pPr>
          </a:lstStyle>
          <a:p>
            <a:r>
              <a:rPr lang="en-US" noProof="0"/>
              <a:t>Click to edit Master title style</a:t>
            </a:r>
            <a:endParaRPr lang="en-US" noProof="0" dirty="0"/>
          </a:p>
        </p:txBody>
      </p:sp>
      <p:sp>
        <p:nvSpPr>
          <p:cNvPr id="8" name="Text Placeholder 18"/>
          <p:cNvSpPr>
            <a:spLocks noGrp="1"/>
          </p:cNvSpPr>
          <p:nvPr>
            <p:ph idx="1"/>
          </p:nvPr>
        </p:nvSpPr>
        <p:spPr>
          <a:xfrm>
            <a:off x="502920" y="1665818"/>
            <a:ext cx="11252200" cy="4633383"/>
          </a:xfrm>
          <a:prstGeom prst="rect">
            <a:avLst/>
          </a:prstGeom>
        </p:spPr>
        <p:txBody>
          <a:bodyPr vert="horz" lIns="0" tIns="0" rIns="0" bIns="0" rtlCol="0">
            <a:noAutofit/>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val="468099083"/>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Title, subtitle &amp; 1 column - large">
    <p:spTree>
      <p:nvGrpSpPr>
        <p:cNvPr id="1" name=""/>
        <p:cNvGrpSpPr/>
        <p:nvPr/>
      </p:nvGrpSpPr>
      <p:grpSpPr>
        <a:xfrm>
          <a:off x="0" y="0"/>
          <a:ext cx="0" cy="0"/>
          <a:chOff x="0" y="0"/>
          <a:chExt cx="0" cy="0"/>
        </a:xfrm>
      </p:grpSpPr>
      <p:sp>
        <p:nvSpPr>
          <p:cNvPr id="8" name="Text Placeholder 18"/>
          <p:cNvSpPr>
            <a:spLocks noGrp="1"/>
          </p:cNvSpPr>
          <p:nvPr>
            <p:ph idx="1"/>
          </p:nvPr>
        </p:nvSpPr>
        <p:spPr>
          <a:xfrm>
            <a:off x="502920" y="1676402"/>
            <a:ext cx="11252200" cy="4622799"/>
          </a:xfrm>
          <a:prstGeom prst="rect">
            <a:avLst/>
          </a:prstGeom>
        </p:spPr>
        <p:txBody>
          <a:bodyPr vert="horz" lIns="0" tIns="0" rIns="0" bIns="0" rtlCol="0">
            <a:noAutofit/>
          </a:bodyPr>
          <a:lstStyle>
            <a:lvl1pPr>
              <a:defRPr sz="1600"/>
            </a:lvl1pPr>
            <a:lvl2pPr>
              <a:defRPr sz="1600"/>
            </a:lvl2pPr>
            <a:lvl3pPr>
              <a:defRPr sz="1600"/>
            </a:lvl3pPr>
            <a:lvl4pPr>
              <a:defRPr sz="1600"/>
            </a:lvl4pPr>
            <a:lvl5pPr>
              <a:defRPr sz="1600"/>
            </a:lvl5pPr>
            <a:lvl6pPr>
              <a:defRPr sz="2133"/>
            </a:lvl6pPr>
            <a:lvl7pPr>
              <a:defRPr sz="2133"/>
            </a:lvl7pPr>
            <a:lvl8pPr>
              <a:defRPr sz="2133"/>
            </a:lvl8pPr>
            <a:lvl9pPr>
              <a:defRPr sz="2133"/>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5" name="Text Placeholder 8"/>
          <p:cNvSpPr>
            <a:spLocks noGrp="1"/>
          </p:cNvSpPr>
          <p:nvPr>
            <p:ph type="body" sz="quarter" idx="13" hasCustomPrompt="1"/>
          </p:nvPr>
        </p:nvSpPr>
        <p:spPr>
          <a:xfrm>
            <a:off x="502920" y="649224"/>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dirty="0"/>
              <a:t>Click to add subtitle</a:t>
            </a:r>
          </a:p>
        </p:txBody>
      </p:sp>
      <p:sp>
        <p:nvSpPr>
          <p:cNvPr id="6" name="Title Placeholder 1"/>
          <p:cNvSpPr>
            <a:spLocks noGrp="1"/>
          </p:cNvSpPr>
          <p:nvPr>
            <p:ph type="title"/>
          </p:nvPr>
        </p:nvSpPr>
        <p:spPr>
          <a:xfrm>
            <a:off x="502920" y="320040"/>
            <a:ext cx="11252200" cy="334102"/>
          </a:xfrm>
          <a:prstGeom prst="rect">
            <a:avLst/>
          </a:prstGeom>
        </p:spPr>
        <p:txBody>
          <a:bodyPr vert="horz" lIns="0" tIns="0" rIns="0" bIns="0" rtlCol="0" anchor="t" anchorCtr="0">
            <a:noAutofit/>
          </a:bodyPr>
          <a:lstStyle>
            <a:lvl1pPr>
              <a:defRPr sz="2100"/>
            </a:lvl1pPr>
          </a:lstStyle>
          <a:p>
            <a:r>
              <a:rPr lang="en-US" noProof="0"/>
              <a:t>Click to edit Master title style</a:t>
            </a:r>
            <a:endParaRPr lang="en-US" noProof="0" dirty="0"/>
          </a:p>
        </p:txBody>
      </p:sp>
    </p:spTree>
    <p:extLst>
      <p:ext uri="{BB962C8B-B14F-4D97-AF65-F5344CB8AC3E}">
        <p14:creationId xmlns:p14="http://schemas.microsoft.com/office/powerpoint/2010/main" val="824575346"/>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Title, subtitle &amp; chart">
    <p:spTree>
      <p:nvGrpSpPr>
        <p:cNvPr id="1" name=""/>
        <p:cNvGrpSpPr/>
        <p:nvPr/>
      </p:nvGrpSpPr>
      <p:grpSpPr>
        <a:xfrm>
          <a:off x="0" y="0"/>
          <a:ext cx="0" cy="0"/>
          <a:chOff x="0" y="0"/>
          <a:chExt cx="0" cy="0"/>
        </a:xfrm>
      </p:grpSpPr>
      <p:sp>
        <p:nvSpPr>
          <p:cNvPr id="17" name="Chart Placeholder 3"/>
          <p:cNvSpPr>
            <a:spLocks noGrp="1"/>
          </p:cNvSpPr>
          <p:nvPr>
            <p:ph type="chart" sz="quarter" idx="15"/>
          </p:nvPr>
        </p:nvSpPr>
        <p:spPr>
          <a:xfrm>
            <a:off x="502920" y="2054581"/>
            <a:ext cx="11252200" cy="3928209"/>
          </a:xfrm>
          <a:prstGeom prst="rect">
            <a:avLst/>
          </a:prstGeom>
        </p:spPr>
        <p:txBody>
          <a:bodyPr/>
          <a:lstStyle/>
          <a:p>
            <a:r>
              <a:rPr lang="en-US" noProof="0"/>
              <a:t>Click icon to add chart</a:t>
            </a:r>
            <a:endParaRPr lang="en-US" noProof="0" dirty="0"/>
          </a:p>
        </p:txBody>
      </p:sp>
      <p:sp>
        <p:nvSpPr>
          <p:cNvPr id="18" name="Text Placeholder 8"/>
          <p:cNvSpPr>
            <a:spLocks noGrp="1"/>
          </p:cNvSpPr>
          <p:nvPr>
            <p:ph type="body" sz="quarter" idx="18"/>
          </p:nvPr>
        </p:nvSpPr>
        <p:spPr>
          <a:xfrm>
            <a:off x="502920" y="1659816"/>
            <a:ext cx="11252200" cy="357187"/>
          </a:xfrm>
        </p:spPr>
        <p:txBody>
          <a:bodyPr/>
          <a:lstStyle/>
          <a:p>
            <a:pPr lvl="0"/>
            <a:r>
              <a:rPr lang="en-US" noProof="0"/>
              <a:t>Edit Master text styles</a:t>
            </a:r>
          </a:p>
        </p:txBody>
      </p:sp>
      <p:sp>
        <p:nvSpPr>
          <p:cNvPr id="19" name="Text Placeholder 7"/>
          <p:cNvSpPr>
            <a:spLocks noGrp="1"/>
          </p:cNvSpPr>
          <p:nvPr>
            <p:ph type="body" sz="quarter" idx="23"/>
          </p:nvPr>
        </p:nvSpPr>
        <p:spPr>
          <a:xfrm>
            <a:off x="468000" y="5982790"/>
            <a:ext cx="11252201" cy="316411"/>
          </a:xfrm>
        </p:spPr>
        <p:txBody>
          <a:bodyPr>
            <a:noAutofit/>
          </a:bodyPr>
          <a:lstStyle>
            <a:lvl1pPr>
              <a:spcAft>
                <a:spcPts val="0"/>
              </a:spcAft>
              <a:defRPr sz="900"/>
            </a:lvl1pPr>
          </a:lstStyle>
          <a:p>
            <a:pPr lvl="0"/>
            <a:r>
              <a:rPr lang="en-US" noProof="0"/>
              <a:t>Edit Master text styles</a:t>
            </a:r>
          </a:p>
        </p:txBody>
      </p:sp>
      <p:sp>
        <p:nvSpPr>
          <p:cNvPr id="7" name="Text Placeholder 8"/>
          <p:cNvSpPr>
            <a:spLocks noGrp="1"/>
          </p:cNvSpPr>
          <p:nvPr>
            <p:ph type="body" sz="quarter" idx="13" hasCustomPrompt="1"/>
          </p:nvPr>
        </p:nvSpPr>
        <p:spPr>
          <a:xfrm>
            <a:off x="502920" y="649224"/>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dirty="0"/>
              <a:t>Click to add subtitle</a:t>
            </a:r>
          </a:p>
        </p:txBody>
      </p:sp>
      <p:sp>
        <p:nvSpPr>
          <p:cNvPr id="8" name="Title Placeholder 1"/>
          <p:cNvSpPr>
            <a:spLocks noGrp="1"/>
          </p:cNvSpPr>
          <p:nvPr>
            <p:ph type="title"/>
          </p:nvPr>
        </p:nvSpPr>
        <p:spPr>
          <a:xfrm>
            <a:off x="502920" y="320040"/>
            <a:ext cx="11252200" cy="334102"/>
          </a:xfrm>
          <a:prstGeom prst="rect">
            <a:avLst/>
          </a:prstGeom>
        </p:spPr>
        <p:txBody>
          <a:bodyPr vert="horz" lIns="0" tIns="0" rIns="0" bIns="0" rtlCol="0" anchor="t" anchorCtr="0">
            <a:noAutofit/>
          </a:bodyPr>
          <a:lstStyle>
            <a:lvl1pPr>
              <a:defRPr sz="2100"/>
            </a:lvl1pPr>
          </a:lstStyle>
          <a:p>
            <a:r>
              <a:rPr lang="en-US" noProof="0"/>
              <a:t>Click to edit Master title style</a:t>
            </a:r>
            <a:endParaRPr lang="en-US" noProof="0" dirty="0"/>
          </a:p>
        </p:txBody>
      </p:sp>
    </p:spTree>
    <p:extLst>
      <p:ext uri="{BB962C8B-B14F-4D97-AF65-F5344CB8AC3E}">
        <p14:creationId xmlns:p14="http://schemas.microsoft.com/office/powerpoint/2010/main" val="662977011"/>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3 chart">
    <p:spTree>
      <p:nvGrpSpPr>
        <p:cNvPr id="1" name=""/>
        <p:cNvGrpSpPr/>
        <p:nvPr/>
      </p:nvGrpSpPr>
      <p:grpSpPr>
        <a:xfrm>
          <a:off x="0" y="0"/>
          <a:ext cx="0" cy="0"/>
          <a:chOff x="0" y="0"/>
          <a:chExt cx="0" cy="0"/>
        </a:xfrm>
      </p:grpSpPr>
      <p:sp>
        <p:nvSpPr>
          <p:cNvPr id="17" name="Chart Placeholder 3"/>
          <p:cNvSpPr>
            <a:spLocks noGrp="1"/>
          </p:cNvSpPr>
          <p:nvPr>
            <p:ph type="chart" sz="quarter" idx="15"/>
          </p:nvPr>
        </p:nvSpPr>
        <p:spPr>
          <a:xfrm>
            <a:off x="502920" y="2051999"/>
            <a:ext cx="3600000" cy="3930791"/>
          </a:xfrm>
          <a:prstGeom prst="rect">
            <a:avLst/>
          </a:prstGeom>
        </p:spPr>
        <p:txBody>
          <a:bodyPr/>
          <a:lstStyle/>
          <a:p>
            <a:r>
              <a:rPr lang="en-US" noProof="0"/>
              <a:t>Click icon to add chart</a:t>
            </a:r>
            <a:endParaRPr lang="en-US" noProof="0" dirty="0"/>
          </a:p>
        </p:txBody>
      </p:sp>
      <p:sp>
        <p:nvSpPr>
          <p:cNvPr id="18" name="Text Placeholder 8"/>
          <p:cNvSpPr>
            <a:spLocks noGrp="1"/>
          </p:cNvSpPr>
          <p:nvPr>
            <p:ph type="body" sz="quarter" idx="18"/>
          </p:nvPr>
        </p:nvSpPr>
        <p:spPr>
          <a:xfrm>
            <a:off x="502920" y="1665289"/>
            <a:ext cx="3600000" cy="392112"/>
          </a:xfrm>
        </p:spPr>
        <p:txBody>
          <a:bodyPr/>
          <a:lstStyle/>
          <a:p>
            <a:pPr lvl="0"/>
            <a:r>
              <a:rPr lang="en-US" noProof="0"/>
              <a:t>Edit Master text styles</a:t>
            </a:r>
          </a:p>
        </p:txBody>
      </p:sp>
      <p:sp>
        <p:nvSpPr>
          <p:cNvPr id="7" name="Chart Placeholder 3"/>
          <p:cNvSpPr>
            <a:spLocks noGrp="1"/>
          </p:cNvSpPr>
          <p:nvPr>
            <p:ph type="chart" sz="quarter" idx="19"/>
          </p:nvPr>
        </p:nvSpPr>
        <p:spPr>
          <a:xfrm>
            <a:off x="4296000" y="2051998"/>
            <a:ext cx="3600000" cy="3930791"/>
          </a:xfrm>
          <a:prstGeom prst="rect">
            <a:avLst/>
          </a:prstGeom>
        </p:spPr>
        <p:txBody>
          <a:bodyPr/>
          <a:lstStyle/>
          <a:p>
            <a:r>
              <a:rPr lang="en-US" noProof="0"/>
              <a:t>Click icon to add chart</a:t>
            </a:r>
            <a:endParaRPr lang="en-US" noProof="0" dirty="0"/>
          </a:p>
        </p:txBody>
      </p:sp>
      <p:sp>
        <p:nvSpPr>
          <p:cNvPr id="8" name="Text Placeholder 8"/>
          <p:cNvSpPr>
            <a:spLocks noGrp="1"/>
          </p:cNvSpPr>
          <p:nvPr>
            <p:ph type="body" sz="quarter" idx="20"/>
          </p:nvPr>
        </p:nvSpPr>
        <p:spPr>
          <a:xfrm>
            <a:off x="4296003" y="1665288"/>
            <a:ext cx="3600000" cy="392112"/>
          </a:xfrm>
        </p:spPr>
        <p:txBody>
          <a:bodyPr/>
          <a:lstStyle/>
          <a:p>
            <a:pPr lvl="0"/>
            <a:r>
              <a:rPr lang="en-US" noProof="0"/>
              <a:t>Edit Master text styles</a:t>
            </a:r>
          </a:p>
        </p:txBody>
      </p:sp>
      <p:sp>
        <p:nvSpPr>
          <p:cNvPr id="9" name="Chart Placeholder 3"/>
          <p:cNvSpPr>
            <a:spLocks noGrp="1"/>
          </p:cNvSpPr>
          <p:nvPr>
            <p:ph type="chart" sz="quarter" idx="21"/>
          </p:nvPr>
        </p:nvSpPr>
        <p:spPr>
          <a:xfrm>
            <a:off x="8086960" y="2051999"/>
            <a:ext cx="3600000" cy="3930791"/>
          </a:xfrm>
          <a:prstGeom prst="rect">
            <a:avLst/>
          </a:prstGeom>
        </p:spPr>
        <p:txBody>
          <a:bodyPr/>
          <a:lstStyle/>
          <a:p>
            <a:r>
              <a:rPr lang="en-US" noProof="0"/>
              <a:t>Click icon to add chart</a:t>
            </a:r>
            <a:endParaRPr lang="en-US" noProof="0" dirty="0"/>
          </a:p>
        </p:txBody>
      </p:sp>
      <p:sp>
        <p:nvSpPr>
          <p:cNvPr id="10" name="Text Placeholder 8"/>
          <p:cNvSpPr>
            <a:spLocks noGrp="1"/>
          </p:cNvSpPr>
          <p:nvPr>
            <p:ph type="body" sz="quarter" idx="22"/>
          </p:nvPr>
        </p:nvSpPr>
        <p:spPr>
          <a:xfrm>
            <a:off x="8086959" y="1659145"/>
            <a:ext cx="3600000" cy="398256"/>
          </a:xfrm>
        </p:spPr>
        <p:txBody>
          <a:bodyPr/>
          <a:lstStyle/>
          <a:p>
            <a:pPr lvl="0"/>
            <a:r>
              <a:rPr lang="en-US" noProof="0"/>
              <a:t>Edit Master text styles</a:t>
            </a:r>
          </a:p>
        </p:txBody>
      </p:sp>
      <p:sp>
        <p:nvSpPr>
          <p:cNvPr id="11" name="Text Placeholder 7"/>
          <p:cNvSpPr>
            <a:spLocks noGrp="1"/>
          </p:cNvSpPr>
          <p:nvPr>
            <p:ph type="body" sz="quarter" idx="23"/>
          </p:nvPr>
        </p:nvSpPr>
        <p:spPr>
          <a:xfrm>
            <a:off x="468000" y="5982790"/>
            <a:ext cx="11252201" cy="316411"/>
          </a:xfrm>
        </p:spPr>
        <p:txBody>
          <a:bodyPr>
            <a:noAutofit/>
          </a:bodyPr>
          <a:lstStyle>
            <a:lvl1pPr>
              <a:spcAft>
                <a:spcPts val="0"/>
              </a:spcAft>
              <a:defRPr sz="900"/>
            </a:lvl1pPr>
          </a:lstStyle>
          <a:p>
            <a:pPr lvl="0"/>
            <a:r>
              <a:rPr lang="en-US" noProof="0"/>
              <a:t>Edit Master text styles</a:t>
            </a:r>
          </a:p>
        </p:txBody>
      </p:sp>
      <p:sp>
        <p:nvSpPr>
          <p:cNvPr id="13" name="Text Placeholder 8"/>
          <p:cNvSpPr>
            <a:spLocks noGrp="1"/>
          </p:cNvSpPr>
          <p:nvPr>
            <p:ph type="body" sz="quarter" idx="13" hasCustomPrompt="1"/>
          </p:nvPr>
        </p:nvSpPr>
        <p:spPr>
          <a:xfrm>
            <a:off x="502920" y="649224"/>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dirty="0"/>
              <a:t>Click to add subtitle</a:t>
            </a:r>
          </a:p>
        </p:txBody>
      </p:sp>
      <p:sp>
        <p:nvSpPr>
          <p:cNvPr id="14" name="Title Placeholder 1"/>
          <p:cNvSpPr>
            <a:spLocks noGrp="1"/>
          </p:cNvSpPr>
          <p:nvPr>
            <p:ph type="title"/>
          </p:nvPr>
        </p:nvSpPr>
        <p:spPr>
          <a:xfrm>
            <a:off x="502920" y="320040"/>
            <a:ext cx="11252200" cy="334101"/>
          </a:xfrm>
          <a:prstGeom prst="rect">
            <a:avLst/>
          </a:prstGeom>
        </p:spPr>
        <p:txBody>
          <a:bodyPr vert="horz" lIns="0" tIns="0" rIns="0" bIns="0" rtlCol="0" anchor="t" anchorCtr="0">
            <a:noAutofit/>
          </a:bodyPr>
          <a:lstStyle>
            <a:lvl1pPr>
              <a:defRPr sz="2100"/>
            </a:lvl1pPr>
          </a:lstStyle>
          <a:p>
            <a:r>
              <a:rPr lang="en-US" noProof="0"/>
              <a:t>Click to edit Master title style</a:t>
            </a:r>
            <a:endParaRPr lang="en-US" noProof="0" dirty="0"/>
          </a:p>
        </p:txBody>
      </p:sp>
    </p:spTree>
    <p:extLst>
      <p:ext uri="{BB962C8B-B14F-4D97-AF65-F5344CB8AC3E}">
        <p14:creationId xmlns:p14="http://schemas.microsoft.com/office/powerpoint/2010/main" val="2222308385"/>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2"/>
          <p:cNvSpPr>
            <a:spLocks noGrp="1"/>
          </p:cNvSpPr>
          <p:nvPr>
            <p:ph type="dt" sz="half" idx="10"/>
          </p:nvPr>
        </p:nvSpPr>
        <p:spPr/>
        <p:txBody>
          <a:bodyPr/>
          <a:lstStyle/>
          <a:p>
            <a:fld id="{79E71E2D-5858-4E80-9D91-B21953E70713}" type="datetimeFigureOut">
              <a:rPr lang="it-IT" smtClean="0"/>
              <a:t>23/02/24</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9ADA7DD2-93A8-44B2-A4BB-059F0B9892C5}" type="slidenum">
              <a:rPr lang="it-IT" smtClean="0"/>
              <a:t>‹N›</a:t>
            </a:fld>
            <a:endParaRPr lang="it-IT"/>
          </a:p>
        </p:txBody>
      </p:sp>
    </p:spTree>
    <p:extLst>
      <p:ext uri="{BB962C8B-B14F-4D97-AF65-F5344CB8AC3E}">
        <p14:creationId xmlns:p14="http://schemas.microsoft.com/office/powerpoint/2010/main" val="335352043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2 columns of text">
    <p:spTree>
      <p:nvGrpSpPr>
        <p:cNvPr id="1" name=""/>
        <p:cNvGrpSpPr/>
        <p:nvPr/>
      </p:nvGrpSpPr>
      <p:grpSpPr>
        <a:xfrm>
          <a:off x="0" y="0"/>
          <a:ext cx="0" cy="0"/>
          <a:chOff x="0" y="0"/>
          <a:chExt cx="0" cy="0"/>
        </a:xfrm>
      </p:grpSpPr>
      <p:sp>
        <p:nvSpPr>
          <p:cNvPr id="13" name="Content Placeholder 3"/>
          <p:cNvSpPr>
            <a:spLocks noGrp="1"/>
          </p:cNvSpPr>
          <p:nvPr>
            <p:ph sz="quarter" idx="10"/>
          </p:nvPr>
        </p:nvSpPr>
        <p:spPr>
          <a:xfrm>
            <a:off x="502920" y="1665288"/>
            <a:ext cx="5328000" cy="4622507"/>
          </a:xfrm>
          <a:prstGeom prst="rect">
            <a:avLst/>
          </a:prstGeom>
        </p:spPr>
        <p:txBody>
          <a:bodyPr/>
          <a:lstStyle>
            <a:lvl1pPr>
              <a:tabLst>
                <a:tab pos="6705432" algn="r"/>
              </a:tabLst>
              <a:defRPr/>
            </a:lvl1pPr>
            <a:lvl2pPr>
              <a:tabLst>
                <a:tab pos="6705432" algn="r"/>
              </a:tabLst>
              <a:defRPr/>
            </a:lvl2pPr>
            <a:lvl3pPr>
              <a:tabLst>
                <a:tab pos="6705432" algn="r"/>
              </a:tabLst>
              <a:defRPr/>
            </a:lvl3pPr>
            <a:lvl4pPr>
              <a:tabLst>
                <a:tab pos="6705432" algn="r"/>
              </a:tabLst>
              <a:defRPr/>
            </a:lvl4pPr>
            <a:lvl5pPr>
              <a:tabLst>
                <a:tab pos="6705432" algn="r"/>
              </a:tabLst>
              <a:defRPr baseline="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5" name="Content Placeholder 3"/>
          <p:cNvSpPr>
            <a:spLocks noGrp="1"/>
          </p:cNvSpPr>
          <p:nvPr>
            <p:ph sz="quarter" idx="20"/>
          </p:nvPr>
        </p:nvSpPr>
        <p:spPr>
          <a:xfrm>
            <a:off x="6394100" y="1656000"/>
            <a:ext cx="5328000" cy="4631795"/>
          </a:xfrm>
          <a:prstGeom prst="rect">
            <a:avLst/>
          </a:prstGeom>
        </p:spPr>
        <p:txBody>
          <a:bodyPr/>
          <a:lstStyle>
            <a:lvl1pPr>
              <a:tabLst>
                <a:tab pos="6705432" algn="r"/>
              </a:tabLst>
              <a:defRPr/>
            </a:lvl1pPr>
            <a:lvl2pPr>
              <a:tabLst>
                <a:tab pos="6705432" algn="r"/>
              </a:tabLst>
              <a:defRPr/>
            </a:lvl2pPr>
            <a:lvl3pPr>
              <a:tabLst>
                <a:tab pos="6705432" algn="r"/>
              </a:tabLst>
              <a:defRPr/>
            </a:lvl3pPr>
            <a:lvl4pPr>
              <a:tabLst>
                <a:tab pos="6705432" algn="r"/>
              </a:tabLst>
              <a:defRPr/>
            </a:lvl4pPr>
            <a:lvl5pPr>
              <a:tabLst>
                <a:tab pos="6705432" algn="r"/>
              </a:tabLst>
              <a:defRPr baseline="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6" name="Text Placeholder 8"/>
          <p:cNvSpPr>
            <a:spLocks noGrp="1"/>
          </p:cNvSpPr>
          <p:nvPr>
            <p:ph type="body" sz="quarter" idx="13" hasCustomPrompt="1"/>
          </p:nvPr>
        </p:nvSpPr>
        <p:spPr>
          <a:xfrm>
            <a:off x="502920" y="649224"/>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dirty="0"/>
              <a:t>Click to add subtitle</a:t>
            </a:r>
          </a:p>
        </p:txBody>
      </p:sp>
      <p:sp>
        <p:nvSpPr>
          <p:cNvPr id="7" name="Title Placeholder 1"/>
          <p:cNvSpPr>
            <a:spLocks noGrp="1"/>
          </p:cNvSpPr>
          <p:nvPr>
            <p:ph type="title"/>
          </p:nvPr>
        </p:nvSpPr>
        <p:spPr>
          <a:xfrm>
            <a:off x="502920" y="320040"/>
            <a:ext cx="11252200" cy="334102"/>
          </a:xfrm>
          <a:prstGeom prst="rect">
            <a:avLst/>
          </a:prstGeom>
        </p:spPr>
        <p:txBody>
          <a:bodyPr vert="horz" lIns="0" tIns="0" rIns="0" bIns="0" rtlCol="0" anchor="t" anchorCtr="0">
            <a:noAutofit/>
          </a:bodyPr>
          <a:lstStyle>
            <a:lvl1pPr>
              <a:defRPr sz="2100"/>
            </a:lvl1pPr>
          </a:lstStyle>
          <a:p>
            <a:r>
              <a:rPr lang="en-US" noProof="0"/>
              <a:t>Click to edit Master title style</a:t>
            </a:r>
            <a:endParaRPr lang="en-US" noProof="0" dirty="0"/>
          </a:p>
        </p:txBody>
      </p:sp>
    </p:spTree>
    <p:extLst>
      <p:ext uri="{BB962C8B-B14F-4D97-AF65-F5344CB8AC3E}">
        <p14:creationId xmlns:p14="http://schemas.microsoft.com/office/powerpoint/2010/main" val="531398511"/>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2 columns - large">
    <p:spTree>
      <p:nvGrpSpPr>
        <p:cNvPr id="1" name=""/>
        <p:cNvGrpSpPr/>
        <p:nvPr/>
      </p:nvGrpSpPr>
      <p:grpSpPr>
        <a:xfrm>
          <a:off x="0" y="0"/>
          <a:ext cx="0" cy="0"/>
          <a:chOff x="0" y="0"/>
          <a:chExt cx="0" cy="0"/>
        </a:xfrm>
      </p:grpSpPr>
      <p:sp>
        <p:nvSpPr>
          <p:cNvPr id="11" name="Content Placeholder 3"/>
          <p:cNvSpPr>
            <a:spLocks noGrp="1"/>
          </p:cNvSpPr>
          <p:nvPr>
            <p:ph sz="quarter" idx="10"/>
          </p:nvPr>
        </p:nvSpPr>
        <p:spPr>
          <a:xfrm>
            <a:off x="502920" y="1665288"/>
            <a:ext cx="5328000" cy="4633912"/>
          </a:xfrm>
          <a:prstGeom prst="rect">
            <a:avLst/>
          </a:prstGeom>
        </p:spPr>
        <p:txBody>
          <a:bodyPr>
            <a:noAutofit/>
          </a:bodyPr>
          <a:lstStyle>
            <a:lvl1pPr>
              <a:tabLst>
                <a:tab pos="6705432" algn="r"/>
              </a:tabLst>
              <a:defRPr sz="1600"/>
            </a:lvl1pPr>
            <a:lvl2pPr>
              <a:tabLst>
                <a:tab pos="6705432" algn="r"/>
              </a:tabLst>
              <a:defRPr sz="1600"/>
            </a:lvl2pPr>
            <a:lvl3pPr>
              <a:tabLst>
                <a:tab pos="6705432" algn="r"/>
              </a:tabLst>
              <a:defRPr sz="1600"/>
            </a:lvl3pPr>
            <a:lvl4pPr>
              <a:tabLst>
                <a:tab pos="6705432" algn="r"/>
              </a:tabLst>
              <a:defRPr sz="1600"/>
            </a:lvl4pPr>
            <a:lvl5pPr>
              <a:tabLst>
                <a:tab pos="6705432" algn="r"/>
              </a:tabLst>
              <a:defRPr sz="1000" baseline="0"/>
            </a:lvl5pPr>
            <a:lvl6pPr>
              <a:defRPr sz="2133"/>
            </a:lvl6pPr>
            <a:lvl7pPr>
              <a:defRPr sz="2133"/>
            </a:lvl7pPr>
            <a:lvl8pPr>
              <a:defRPr sz="2133"/>
            </a:lvl8pPr>
            <a:lvl9pPr>
              <a:defRPr sz="2133"/>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3" name="Content Placeholder 3"/>
          <p:cNvSpPr>
            <a:spLocks noGrp="1"/>
          </p:cNvSpPr>
          <p:nvPr>
            <p:ph sz="quarter" idx="20"/>
          </p:nvPr>
        </p:nvSpPr>
        <p:spPr>
          <a:xfrm>
            <a:off x="6394100" y="1665288"/>
            <a:ext cx="5328000" cy="4633912"/>
          </a:xfrm>
          <a:prstGeom prst="rect">
            <a:avLst/>
          </a:prstGeom>
        </p:spPr>
        <p:txBody>
          <a:bodyPr>
            <a:noAutofit/>
          </a:bodyPr>
          <a:lstStyle>
            <a:lvl1pPr>
              <a:tabLst>
                <a:tab pos="6705432" algn="r"/>
              </a:tabLst>
              <a:defRPr sz="1600"/>
            </a:lvl1pPr>
            <a:lvl2pPr>
              <a:tabLst>
                <a:tab pos="6705432" algn="r"/>
              </a:tabLst>
              <a:defRPr sz="1600"/>
            </a:lvl2pPr>
            <a:lvl3pPr>
              <a:tabLst>
                <a:tab pos="6705432" algn="r"/>
              </a:tabLst>
              <a:defRPr sz="1600"/>
            </a:lvl3pPr>
            <a:lvl4pPr>
              <a:tabLst>
                <a:tab pos="6705432" algn="r"/>
              </a:tabLst>
              <a:defRPr sz="1600"/>
            </a:lvl4pPr>
            <a:lvl5pPr>
              <a:tabLst>
                <a:tab pos="6705432" algn="r"/>
              </a:tabLst>
              <a:defRPr sz="1000" baseline="0"/>
            </a:lvl5pPr>
            <a:lvl6pPr>
              <a:defRPr sz="2133"/>
            </a:lvl6pPr>
            <a:lvl7pPr>
              <a:defRPr sz="2133"/>
            </a:lvl7pPr>
            <a:lvl8pPr>
              <a:defRPr sz="2133"/>
            </a:lvl8pPr>
            <a:lvl9pPr>
              <a:defRPr sz="2133"/>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6" name="Text Placeholder 8"/>
          <p:cNvSpPr>
            <a:spLocks noGrp="1"/>
          </p:cNvSpPr>
          <p:nvPr>
            <p:ph type="body" sz="quarter" idx="13" hasCustomPrompt="1"/>
          </p:nvPr>
        </p:nvSpPr>
        <p:spPr>
          <a:xfrm>
            <a:off x="502920" y="649224"/>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dirty="0"/>
              <a:t>Click to add subtitle</a:t>
            </a:r>
          </a:p>
        </p:txBody>
      </p:sp>
      <p:sp>
        <p:nvSpPr>
          <p:cNvPr id="9" name="Title Placeholder 1"/>
          <p:cNvSpPr>
            <a:spLocks noGrp="1"/>
          </p:cNvSpPr>
          <p:nvPr>
            <p:ph type="title"/>
          </p:nvPr>
        </p:nvSpPr>
        <p:spPr>
          <a:xfrm>
            <a:off x="502920" y="320040"/>
            <a:ext cx="11252200" cy="334102"/>
          </a:xfrm>
          <a:prstGeom prst="rect">
            <a:avLst/>
          </a:prstGeom>
        </p:spPr>
        <p:txBody>
          <a:bodyPr vert="horz" lIns="0" tIns="0" rIns="0" bIns="0" rtlCol="0" anchor="t" anchorCtr="0">
            <a:noAutofit/>
          </a:bodyPr>
          <a:lstStyle>
            <a:lvl1pPr>
              <a:defRPr sz="2100"/>
            </a:lvl1pPr>
          </a:lstStyle>
          <a:p>
            <a:r>
              <a:rPr lang="en-US" noProof="0"/>
              <a:t>Click to edit Master title style</a:t>
            </a:r>
            <a:endParaRPr lang="en-US" noProof="0" dirty="0"/>
          </a:p>
        </p:txBody>
      </p:sp>
    </p:spTree>
    <p:extLst>
      <p:ext uri="{BB962C8B-B14F-4D97-AF65-F5344CB8AC3E}">
        <p14:creationId xmlns:p14="http://schemas.microsoft.com/office/powerpoint/2010/main" val="2428299030"/>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_Text and chart">
    <p:spTree>
      <p:nvGrpSpPr>
        <p:cNvPr id="1" name=""/>
        <p:cNvGrpSpPr/>
        <p:nvPr/>
      </p:nvGrpSpPr>
      <p:grpSpPr>
        <a:xfrm>
          <a:off x="0" y="0"/>
          <a:ext cx="0" cy="0"/>
          <a:chOff x="0" y="0"/>
          <a:chExt cx="0" cy="0"/>
        </a:xfrm>
      </p:grpSpPr>
      <p:sp>
        <p:nvSpPr>
          <p:cNvPr id="10" name="Content Placeholder 3"/>
          <p:cNvSpPr>
            <a:spLocks noGrp="1"/>
          </p:cNvSpPr>
          <p:nvPr>
            <p:ph sz="quarter" idx="10"/>
          </p:nvPr>
        </p:nvSpPr>
        <p:spPr>
          <a:xfrm>
            <a:off x="502920" y="1665288"/>
            <a:ext cx="5480400" cy="4317502"/>
          </a:xfrm>
          <a:prstGeom prst="rect">
            <a:avLst/>
          </a:prstGeom>
        </p:spPr>
        <p:txBody>
          <a:bodyPr>
            <a:noAutofit/>
          </a:bodyPr>
          <a:lstStyle>
            <a:lvl1pPr>
              <a:tabLst>
                <a:tab pos="6705432" algn="r"/>
              </a:tabLst>
              <a:defRPr/>
            </a:lvl1pPr>
            <a:lvl2pPr>
              <a:tabLst>
                <a:tab pos="6705432" algn="r"/>
              </a:tabLst>
              <a:defRPr/>
            </a:lvl2pPr>
            <a:lvl3pPr>
              <a:tabLst>
                <a:tab pos="6705432" algn="r"/>
              </a:tabLst>
              <a:defRPr/>
            </a:lvl3pPr>
            <a:lvl4pPr>
              <a:tabLst>
                <a:tab pos="6705432" algn="r"/>
              </a:tabLst>
              <a:defRPr/>
            </a:lvl4pPr>
            <a:lvl5pPr>
              <a:tabLst>
                <a:tab pos="6705432" algn="r"/>
              </a:tabLst>
              <a:defRPr baseline="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3" name="Chart Placeholder 2"/>
          <p:cNvSpPr>
            <a:spLocks noGrp="1"/>
          </p:cNvSpPr>
          <p:nvPr>
            <p:ph type="chart" sz="quarter" idx="21"/>
          </p:nvPr>
        </p:nvSpPr>
        <p:spPr>
          <a:xfrm>
            <a:off x="6239584" y="2125013"/>
            <a:ext cx="5482516" cy="3857777"/>
          </a:xfrm>
        </p:spPr>
        <p:txBody>
          <a:bodyPr>
            <a:noAutofit/>
          </a:bodyPr>
          <a:lstStyle/>
          <a:p>
            <a:r>
              <a:rPr lang="en-US" noProof="0"/>
              <a:t>Click icon to add chart</a:t>
            </a:r>
            <a:endParaRPr lang="en-US" noProof="0" dirty="0"/>
          </a:p>
        </p:txBody>
      </p:sp>
      <p:sp>
        <p:nvSpPr>
          <p:cNvPr id="6" name="Text Placeholder 5"/>
          <p:cNvSpPr>
            <a:spLocks noGrp="1"/>
          </p:cNvSpPr>
          <p:nvPr>
            <p:ph type="body" sz="quarter" idx="22"/>
          </p:nvPr>
        </p:nvSpPr>
        <p:spPr>
          <a:xfrm>
            <a:off x="6239584" y="1655763"/>
            <a:ext cx="5482516" cy="420687"/>
          </a:xfrm>
        </p:spPr>
        <p:txBody>
          <a:bodyPr>
            <a:noAutofit/>
          </a:bodyPr>
          <a:lstStyle/>
          <a:p>
            <a:pPr lvl="0"/>
            <a:r>
              <a:rPr lang="en-US" noProof="0"/>
              <a:t>Edit Master text styles</a:t>
            </a:r>
          </a:p>
        </p:txBody>
      </p:sp>
      <p:sp>
        <p:nvSpPr>
          <p:cNvPr id="9" name="Text Placeholder 7"/>
          <p:cNvSpPr>
            <a:spLocks noGrp="1"/>
          </p:cNvSpPr>
          <p:nvPr>
            <p:ph type="body" sz="quarter" idx="23"/>
          </p:nvPr>
        </p:nvSpPr>
        <p:spPr>
          <a:xfrm>
            <a:off x="468000" y="5982790"/>
            <a:ext cx="11252201" cy="316411"/>
          </a:xfrm>
        </p:spPr>
        <p:txBody>
          <a:bodyPr>
            <a:noAutofit/>
          </a:bodyPr>
          <a:lstStyle>
            <a:lvl1pPr>
              <a:spcAft>
                <a:spcPts val="0"/>
              </a:spcAft>
              <a:defRPr sz="900"/>
            </a:lvl1pPr>
          </a:lstStyle>
          <a:p>
            <a:pPr lvl="0"/>
            <a:r>
              <a:rPr lang="en-US" noProof="0"/>
              <a:t>Edit Master text styles</a:t>
            </a:r>
          </a:p>
        </p:txBody>
      </p:sp>
      <p:sp>
        <p:nvSpPr>
          <p:cNvPr id="12" name="Text Placeholder 8"/>
          <p:cNvSpPr>
            <a:spLocks noGrp="1"/>
          </p:cNvSpPr>
          <p:nvPr>
            <p:ph type="body" sz="quarter" idx="13" hasCustomPrompt="1"/>
          </p:nvPr>
        </p:nvSpPr>
        <p:spPr>
          <a:xfrm>
            <a:off x="502920" y="649224"/>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dirty="0"/>
              <a:t>Click to add subtitle</a:t>
            </a:r>
          </a:p>
        </p:txBody>
      </p:sp>
      <p:sp>
        <p:nvSpPr>
          <p:cNvPr id="14" name="Title Placeholder 1"/>
          <p:cNvSpPr>
            <a:spLocks noGrp="1"/>
          </p:cNvSpPr>
          <p:nvPr>
            <p:ph type="title"/>
          </p:nvPr>
        </p:nvSpPr>
        <p:spPr>
          <a:xfrm>
            <a:off x="502920" y="320040"/>
            <a:ext cx="11252200" cy="334102"/>
          </a:xfrm>
          <a:prstGeom prst="rect">
            <a:avLst/>
          </a:prstGeom>
        </p:spPr>
        <p:txBody>
          <a:bodyPr vert="horz" lIns="0" tIns="0" rIns="0" bIns="0" rtlCol="0" anchor="t" anchorCtr="0">
            <a:noAutofit/>
          </a:bodyPr>
          <a:lstStyle>
            <a:lvl1pPr>
              <a:defRPr sz="2100"/>
            </a:lvl1pPr>
          </a:lstStyle>
          <a:p>
            <a:r>
              <a:rPr lang="en-US" noProof="0"/>
              <a:t>Click to edit Master title style</a:t>
            </a:r>
            <a:endParaRPr lang="en-US" noProof="0" dirty="0"/>
          </a:p>
        </p:txBody>
      </p:sp>
    </p:spTree>
    <p:extLst>
      <p:ext uri="{BB962C8B-B14F-4D97-AF65-F5344CB8AC3E}">
        <p14:creationId xmlns:p14="http://schemas.microsoft.com/office/powerpoint/2010/main" val="3403321164"/>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2 chart">
    <p:spTree>
      <p:nvGrpSpPr>
        <p:cNvPr id="1" name=""/>
        <p:cNvGrpSpPr/>
        <p:nvPr/>
      </p:nvGrpSpPr>
      <p:grpSpPr>
        <a:xfrm>
          <a:off x="0" y="0"/>
          <a:ext cx="0" cy="0"/>
          <a:chOff x="0" y="0"/>
          <a:chExt cx="0" cy="0"/>
        </a:xfrm>
      </p:grpSpPr>
      <p:sp>
        <p:nvSpPr>
          <p:cNvPr id="3" name="Chart Placeholder 2"/>
          <p:cNvSpPr>
            <a:spLocks noGrp="1"/>
          </p:cNvSpPr>
          <p:nvPr>
            <p:ph type="chart" sz="quarter" idx="21"/>
          </p:nvPr>
        </p:nvSpPr>
        <p:spPr>
          <a:xfrm>
            <a:off x="6239584" y="2125013"/>
            <a:ext cx="5482516" cy="3857777"/>
          </a:xfrm>
        </p:spPr>
        <p:txBody>
          <a:bodyPr>
            <a:noAutofit/>
          </a:bodyPr>
          <a:lstStyle/>
          <a:p>
            <a:r>
              <a:rPr lang="en-US" noProof="0"/>
              <a:t>Click icon to add chart</a:t>
            </a:r>
            <a:endParaRPr lang="en-US" noProof="0" dirty="0"/>
          </a:p>
        </p:txBody>
      </p:sp>
      <p:sp>
        <p:nvSpPr>
          <p:cNvPr id="6" name="Text Placeholder 5"/>
          <p:cNvSpPr>
            <a:spLocks noGrp="1"/>
          </p:cNvSpPr>
          <p:nvPr>
            <p:ph type="body" sz="quarter" idx="22"/>
          </p:nvPr>
        </p:nvSpPr>
        <p:spPr>
          <a:xfrm>
            <a:off x="6239585" y="1654028"/>
            <a:ext cx="5482516" cy="420687"/>
          </a:xfrm>
        </p:spPr>
        <p:txBody>
          <a:bodyPr>
            <a:noAutofit/>
          </a:bodyPr>
          <a:lstStyle/>
          <a:p>
            <a:pPr lvl="0"/>
            <a:r>
              <a:rPr lang="en-US" noProof="0"/>
              <a:t>Edit Master text styles</a:t>
            </a:r>
          </a:p>
        </p:txBody>
      </p:sp>
      <p:sp>
        <p:nvSpPr>
          <p:cNvPr id="9" name="Chart Placeholder 2"/>
          <p:cNvSpPr>
            <a:spLocks noGrp="1"/>
          </p:cNvSpPr>
          <p:nvPr>
            <p:ph type="chart" sz="quarter" idx="24"/>
          </p:nvPr>
        </p:nvSpPr>
        <p:spPr>
          <a:xfrm>
            <a:off x="502920" y="2125013"/>
            <a:ext cx="5482517" cy="3857777"/>
          </a:xfrm>
        </p:spPr>
        <p:txBody>
          <a:bodyPr>
            <a:noAutofit/>
          </a:bodyPr>
          <a:lstStyle/>
          <a:p>
            <a:r>
              <a:rPr lang="en-US" noProof="0"/>
              <a:t>Click icon to add chart</a:t>
            </a:r>
            <a:endParaRPr lang="en-US" noProof="0" dirty="0"/>
          </a:p>
        </p:txBody>
      </p:sp>
      <p:sp>
        <p:nvSpPr>
          <p:cNvPr id="12" name="Text Placeholder 5"/>
          <p:cNvSpPr>
            <a:spLocks noGrp="1"/>
          </p:cNvSpPr>
          <p:nvPr>
            <p:ph type="body" sz="quarter" idx="25"/>
          </p:nvPr>
        </p:nvSpPr>
        <p:spPr>
          <a:xfrm>
            <a:off x="502920" y="1665288"/>
            <a:ext cx="5534662" cy="409427"/>
          </a:xfrm>
        </p:spPr>
        <p:txBody>
          <a:bodyPr>
            <a:noAutofit/>
          </a:bodyPr>
          <a:lstStyle/>
          <a:p>
            <a:pPr lvl="0"/>
            <a:r>
              <a:rPr lang="en-US" noProof="0"/>
              <a:t>Edit Master text styles</a:t>
            </a:r>
          </a:p>
        </p:txBody>
      </p:sp>
      <p:sp>
        <p:nvSpPr>
          <p:cNvPr id="14" name="Text Placeholder 7"/>
          <p:cNvSpPr>
            <a:spLocks noGrp="1"/>
          </p:cNvSpPr>
          <p:nvPr>
            <p:ph type="body" sz="quarter" idx="23"/>
          </p:nvPr>
        </p:nvSpPr>
        <p:spPr>
          <a:xfrm>
            <a:off x="468000" y="5982790"/>
            <a:ext cx="11252201" cy="316411"/>
          </a:xfrm>
        </p:spPr>
        <p:txBody>
          <a:bodyPr>
            <a:noAutofit/>
          </a:bodyPr>
          <a:lstStyle>
            <a:lvl1pPr>
              <a:spcAft>
                <a:spcPts val="0"/>
              </a:spcAft>
              <a:defRPr sz="900"/>
            </a:lvl1pPr>
          </a:lstStyle>
          <a:p>
            <a:pPr lvl="0"/>
            <a:r>
              <a:rPr lang="en-US" noProof="0"/>
              <a:t>Edit Master text styles</a:t>
            </a:r>
          </a:p>
        </p:txBody>
      </p:sp>
      <p:sp>
        <p:nvSpPr>
          <p:cNvPr id="16" name="Text Placeholder 8"/>
          <p:cNvSpPr>
            <a:spLocks noGrp="1"/>
          </p:cNvSpPr>
          <p:nvPr>
            <p:ph type="body" sz="quarter" idx="13" hasCustomPrompt="1"/>
          </p:nvPr>
        </p:nvSpPr>
        <p:spPr>
          <a:xfrm>
            <a:off x="502920" y="649224"/>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dirty="0"/>
              <a:t>Click to add subtitle</a:t>
            </a:r>
          </a:p>
        </p:txBody>
      </p:sp>
      <p:sp>
        <p:nvSpPr>
          <p:cNvPr id="17" name="Title Placeholder 1"/>
          <p:cNvSpPr>
            <a:spLocks noGrp="1"/>
          </p:cNvSpPr>
          <p:nvPr>
            <p:ph type="title"/>
          </p:nvPr>
        </p:nvSpPr>
        <p:spPr>
          <a:xfrm>
            <a:off x="502920" y="320040"/>
            <a:ext cx="11252200" cy="334102"/>
          </a:xfrm>
          <a:prstGeom prst="rect">
            <a:avLst/>
          </a:prstGeom>
        </p:spPr>
        <p:txBody>
          <a:bodyPr vert="horz" lIns="0" tIns="0" rIns="0" bIns="0" rtlCol="0" anchor="t" anchorCtr="0">
            <a:noAutofit/>
          </a:bodyPr>
          <a:lstStyle>
            <a:lvl1pPr>
              <a:defRPr sz="2100"/>
            </a:lvl1pPr>
          </a:lstStyle>
          <a:p>
            <a:r>
              <a:rPr lang="en-US" noProof="0"/>
              <a:t>Click to edit Master title style</a:t>
            </a:r>
            <a:endParaRPr lang="en-US" noProof="0" dirty="0"/>
          </a:p>
        </p:txBody>
      </p:sp>
    </p:spTree>
    <p:extLst>
      <p:ext uri="{BB962C8B-B14F-4D97-AF65-F5344CB8AC3E}">
        <p14:creationId xmlns:p14="http://schemas.microsoft.com/office/powerpoint/2010/main" val="150267128"/>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2 column content">
    <p:spTree>
      <p:nvGrpSpPr>
        <p:cNvPr id="1" name=""/>
        <p:cNvGrpSpPr/>
        <p:nvPr/>
      </p:nvGrpSpPr>
      <p:grpSpPr>
        <a:xfrm>
          <a:off x="0" y="0"/>
          <a:ext cx="0" cy="0"/>
          <a:chOff x="0" y="0"/>
          <a:chExt cx="0" cy="0"/>
        </a:xfrm>
      </p:grpSpPr>
      <p:sp>
        <p:nvSpPr>
          <p:cNvPr id="6" name="Content Placeholder 3"/>
          <p:cNvSpPr>
            <a:spLocks noGrp="1"/>
          </p:cNvSpPr>
          <p:nvPr>
            <p:ph sz="quarter" idx="10"/>
          </p:nvPr>
        </p:nvSpPr>
        <p:spPr>
          <a:xfrm>
            <a:off x="502920" y="1665289"/>
            <a:ext cx="4431857" cy="4633913"/>
          </a:xfrm>
          <a:prstGeom prst="rect">
            <a:avLst/>
          </a:prstGeom>
        </p:spPr>
        <p:txBody>
          <a:bodyPr/>
          <a:lstStyle>
            <a:lvl1pPr>
              <a:tabLst>
                <a:tab pos="6705432" algn="r"/>
              </a:tabLst>
              <a:defRPr/>
            </a:lvl1pPr>
            <a:lvl2pPr>
              <a:tabLst>
                <a:tab pos="6705432" algn="r"/>
              </a:tabLst>
              <a:defRPr/>
            </a:lvl2pPr>
            <a:lvl3pPr>
              <a:tabLst>
                <a:tab pos="6705432" algn="r"/>
              </a:tabLst>
              <a:defRPr/>
            </a:lvl3pPr>
            <a:lvl4pPr>
              <a:tabLst>
                <a:tab pos="6705432" algn="r"/>
              </a:tabLst>
              <a:defRPr/>
            </a:lvl4pPr>
            <a:lvl5pPr>
              <a:tabLst>
                <a:tab pos="6705432" algn="r"/>
              </a:tabLst>
              <a:defRPr baseline="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8" name="Content Placeholder 3"/>
          <p:cNvSpPr>
            <a:spLocks noGrp="1"/>
          </p:cNvSpPr>
          <p:nvPr>
            <p:ph sz="quarter" idx="16"/>
          </p:nvPr>
        </p:nvSpPr>
        <p:spPr>
          <a:xfrm>
            <a:off x="5482100" y="1700213"/>
            <a:ext cx="6240000" cy="4598989"/>
          </a:xfrm>
          <a:prstGeom prst="rect">
            <a:avLst/>
          </a:prstGeom>
        </p:spPr>
        <p:txBody>
          <a:bodyPr/>
          <a:lstStyle>
            <a:lvl1pPr>
              <a:tabLst>
                <a:tab pos="6705432" algn="r"/>
              </a:tabLst>
              <a:defRPr/>
            </a:lvl1pPr>
            <a:lvl2pPr>
              <a:tabLst>
                <a:tab pos="6705432" algn="r"/>
              </a:tabLst>
              <a:defRPr/>
            </a:lvl2pPr>
            <a:lvl3pPr>
              <a:tabLst>
                <a:tab pos="6705432" algn="r"/>
              </a:tabLst>
              <a:defRPr/>
            </a:lvl3pPr>
            <a:lvl4pPr>
              <a:tabLst>
                <a:tab pos="6705432" algn="r"/>
              </a:tabLst>
              <a:defRPr/>
            </a:lvl4pPr>
            <a:lvl5pPr>
              <a:tabLst>
                <a:tab pos="6705432" algn="r"/>
              </a:tabLst>
              <a:defRPr baseline="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0" name="Text Placeholder 8"/>
          <p:cNvSpPr>
            <a:spLocks noGrp="1"/>
          </p:cNvSpPr>
          <p:nvPr>
            <p:ph type="body" sz="quarter" idx="13" hasCustomPrompt="1"/>
          </p:nvPr>
        </p:nvSpPr>
        <p:spPr>
          <a:xfrm>
            <a:off x="502920" y="649224"/>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dirty="0"/>
              <a:t>Click to add subtitle</a:t>
            </a:r>
          </a:p>
        </p:txBody>
      </p:sp>
      <p:sp>
        <p:nvSpPr>
          <p:cNvPr id="11" name="Title Placeholder 1"/>
          <p:cNvSpPr>
            <a:spLocks noGrp="1"/>
          </p:cNvSpPr>
          <p:nvPr>
            <p:ph type="title"/>
          </p:nvPr>
        </p:nvSpPr>
        <p:spPr>
          <a:xfrm>
            <a:off x="502920" y="320040"/>
            <a:ext cx="11252200" cy="334102"/>
          </a:xfrm>
          <a:prstGeom prst="rect">
            <a:avLst/>
          </a:prstGeom>
        </p:spPr>
        <p:txBody>
          <a:bodyPr vert="horz" lIns="0" tIns="0" rIns="0" bIns="0" rtlCol="0" anchor="t" anchorCtr="0">
            <a:noAutofit/>
          </a:bodyPr>
          <a:lstStyle>
            <a:lvl1pPr>
              <a:defRPr sz="2100"/>
            </a:lvl1pPr>
          </a:lstStyle>
          <a:p>
            <a:r>
              <a:rPr lang="en-US" noProof="0"/>
              <a:t>Click to edit Master title style</a:t>
            </a:r>
            <a:endParaRPr lang="en-US" noProof="0" dirty="0"/>
          </a:p>
        </p:txBody>
      </p:sp>
    </p:spTree>
    <p:extLst>
      <p:ext uri="{BB962C8B-B14F-4D97-AF65-F5344CB8AC3E}">
        <p14:creationId xmlns:p14="http://schemas.microsoft.com/office/powerpoint/2010/main" val="4055738137"/>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2 content with quote ">
    <p:spTree>
      <p:nvGrpSpPr>
        <p:cNvPr id="1" name=""/>
        <p:cNvGrpSpPr/>
        <p:nvPr/>
      </p:nvGrpSpPr>
      <p:grpSpPr>
        <a:xfrm>
          <a:off x="0" y="0"/>
          <a:ext cx="0" cy="0"/>
          <a:chOff x="0" y="0"/>
          <a:chExt cx="0" cy="0"/>
        </a:xfrm>
      </p:grpSpPr>
      <p:sp>
        <p:nvSpPr>
          <p:cNvPr id="6" name="Content Placeholder 3"/>
          <p:cNvSpPr>
            <a:spLocks noGrp="1"/>
          </p:cNvSpPr>
          <p:nvPr>
            <p:ph sz="quarter" idx="10"/>
          </p:nvPr>
        </p:nvSpPr>
        <p:spPr>
          <a:xfrm>
            <a:off x="7455116" y="1626099"/>
            <a:ext cx="4266983" cy="4673101"/>
          </a:xfrm>
          <a:prstGeom prst="rect">
            <a:avLst/>
          </a:prstGeom>
        </p:spPr>
        <p:txBody>
          <a:bodyPr>
            <a:noAutofit/>
          </a:bodyPr>
          <a:lstStyle>
            <a:lvl1pPr>
              <a:tabLst>
                <a:tab pos="6705432" algn="r"/>
              </a:tabLst>
              <a:defRPr sz="2400">
                <a:solidFill>
                  <a:schemeClr val="accent3"/>
                </a:solidFill>
              </a:defRPr>
            </a:lvl1pPr>
            <a:lvl2pPr>
              <a:tabLst>
                <a:tab pos="6705432" algn="r"/>
              </a:tabLst>
              <a:defRPr/>
            </a:lvl2pPr>
            <a:lvl3pPr>
              <a:tabLst>
                <a:tab pos="6705432" algn="r"/>
              </a:tabLst>
              <a:defRPr/>
            </a:lvl3pPr>
            <a:lvl4pPr>
              <a:tabLst>
                <a:tab pos="6705432" algn="r"/>
              </a:tabLst>
              <a:defRPr/>
            </a:lvl4pPr>
            <a:lvl5pPr>
              <a:tabLst>
                <a:tab pos="6705432" algn="r"/>
              </a:tabLst>
              <a:defRPr baseline="0"/>
            </a:lvl5pPr>
          </a:lstStyle>
          <a:p>
            <a:pPr lvl="0"/>
            <a:r>
              <a:rPr lang="en-US" noProof="0"/>
              <a:t>Edit Master text styles</a:t>
            </a:r>
          </a:p>
        </p:txBody>
      </p:sp>
      <p:sp>
        <p:nvSpPr>
          <p:cNvPr id="8" name="Content Placeholder 3"/>
          <p:cNvSpPr>
            <a:spLocks noGrp="1"/>
          </p:cNvSpPr>
          <p:nvPr>
            <p:ph sz="quarter" idx="16"/>
          </p:nvPr>
        </p:nvSpPr>
        <p:spPr>
          <a:xfrm>
            <a:off x="502920" y="1665288"/>
            <a:ext cx="6660866" cy="4633913"/>
          </a:xfrm>
          <a:prstGeom prst="rect">
            <a:avLst/>
          </a:prstGeom>
        </p:spPr>
        <p:txBody>
          <a:bodyPr>
            <a:noAutofit/>
          </a:bodyPr>
          <a:lstStyle>
            <a:lvl1pPr>
              <a:tabLst>
                <a:tab pos="6705432" algn="r"/>
              </a:tabLst>
              <a:defRPr/>
            </a:lvl1pPr>
            <a:lvl2pPr>
              <a:tabLst>
                <a:tab pos="6705432" algn="r"/>
              </a:tabLst>
              <a:defRPr/>
            </a:lvl2pPr>
            <a:lvl3pPr>
              <a:tabLst>
                <a:tab pos="6705432" algn="r"/>
              </a:tabLst>
              <a:defRPr/>
            </a:lvl3pPr>
            <a:lvl4pPr>
              <a:tabLst>
                <a:tab pos="6705432" algn="r"/>
              </a:tabLst>
              <a:defRPr/>
            </a:lvl4pPr>
            <a:lvl5pPr>
              <a:tabLst>
                <a:tab pos="6705432" algn="r"/>
              </a:tabLst>
              <a:defRPr baseline="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0" name="Text Placeholder 8"/>
          <p:cNvSpPr>
            <a:spLocks noGrp="1"/>
          </p:cNvSpPr>
          <p:nvPr>
            <p:ph type="body" sz="quarter" idx="13" hasCustomPrompt="1"/>
          </p:nvPr>
        </p:nvSpPr>
        <p:spPr>
          <a:xfrm>
            <a:off x="502920" y="649224"/>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dirty="0"/>
              <a:t>Click to add subtitle</a:t>
            </a:r>
          </a:p>
        </p:txBody>
      </p:sp>
      <p:sp>
        <p:nvSpPr>
          <p:cNvPr id="11" name="Title Placeholder 1"/>
          <p:cNvSpPr>
            <a:spLocks noGrp="1"/>
          </p:cNvSpPr>
          <p:nvPr>
            <p:ph type="title"/>
          </p:nvPr>
        </p:nvSpPr>
        <p:spPr>
          <a:xfrm>
            <a:off x="502920" y="320040"/>
            <a:ext cx="11252200" cy="334102"/>
          </a:xfrm>
          <a:prstGeom prst="rect">
            <a:avLst/>
          </a:prstGeom>
        </p:spPr>
        <p:txBody>
          <a:bodyPr vert="horz" lIns="0" tIns="0" rIns="0" bIns="0" rtlCol="0" anchor="t" anchorCtr="0">
            <a:noAutofit/>
          </a:bodyPr>
          <a:lstStyle>
            <a:lvl1pPr>
              <a:defRPr sz="2100"/>
            </a:lvl1pPr>
          </a:lstStyle>
          <a:p>
            <a:r>
              <a:rPr lang="en-US" noProof="0"/>
              <a:t>Click to edit Master title style</a:t>
            </a:r>
            <a:endParaRPr lang="en-US" noProof="0" dirty="0"/>
          </a:p>
        </p:txBody>
      </p:sp>
    </p:spTree>
    <p:extLst>
      <p:ext uri="{BB962C8B-B14F-4D97-AF65-F5344CB8AC3E}">
        <p14:creationId xmlns:p14="http://schemas.microsoft.com/office/powerpoint/2010/main" val="428448357"/>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Team profile">
    <p:spTree>
      <p:nvGrpSpPr>
        <p:cNvPr id="1" name=""/>
        <p:cNvGrpSpPr/>
        <p:nvPr/>
      </p:nvGrpSpPr>
      <p:grpSpPr>
        <a:xfrm>
          <a:off x="0" y="0"/>
          <a:ext cx="0" cy="0"/>
          <a:chOff x="0" y="0"/>
          <a:chExt cx="0" cy="0"/>
        </a:xfrm>
      </p:grpSpPr>
      <p:sp>
        <p:nvSpPr>
          <p:cNvPr id="4" name="Picture Placeholder 6"/>
          <p:cNvSpPr>
            <a:spLocks noGrp="1"/>
          </p:cNvSpPr>
          <p:nvPr>
            <p:ph type="pic" sz="quarter" idx="13"/>
          </p:nvPr>
        </p:nvSpPr>
        <p:spPr>
          <a:xfrm>
            <a:off x="502920" y="1700213"/>
            <a:ext cx="2664000" cy="1260000"/>
          </a:xfrm>
        </p:spPr>
        <p:txBody>
          <a:bodyPr lIns="0" tIns="0" rIns="0" bIns="0">
            <a:noAutofit/>
          </a:bodyPr>
          <a:lstStyle/>
          <a:p>
            <a:r>
              <a:rPr lang="en-US" noProof="0"/>
              <a:t>Click icon to add picture</a:t>
            </a:r>
            <a:endParaRPr lang="en-US" noProof="0" dirty="0"/>
          </a:p>
        </p:txBody>
      </p:sp>
      <p:sp>
        <p:nvSpPr>
          <p:cNvPr id="5" name="Picture Placeholder 6"/>
          <p:cNvSpPr>
            <a:spLocks noGrp="1"/>
          </p:cNvSpPr>
          <p:nvPr>
            <p:ph type="pic" sz="quarter" idx="14"/>
          </p:nvPr>
        </p:nvSpPr>
        <p:spPr>
          <a:xfrm>
            <a:off x="3341040" y="1700212"/>
            <a:ext cx="2664000" cy="1260000"/>
          </a:xfrm>
        </p:spPr>
        <p:txBody>
          <a:bodyPr lIns="0" tIns="0" rIns="0" bIns="0">
            <a:noAutofit/>
          </a:bodyPr>
          <a:lstStyle/>
          <a:p>
            <a:r>
              <a:rPr lang="en-US" noProof="0"/>
              <a:t>Click icon to add picture</a:t>
            </a:r>
            <a:endParaRPr lang="en-US" noProof="0" dirty="0"/>
          </a:p>
        </p:txBody>
      </p:sp>
      <p:sp>
        <p:nvSpPr>
          <p:cNvPr id="6" name="Picture Placeholder 6"/>
          <p:cNvSpPr>
            <a:spLocks noGrp="1"/>
          </p:cNvSpPr>
          <p:nvPr>
            <p:ph type="pic" sz="quarter" idx="15"/>
          </p:nvPr>
        </p:nvSpPr>
        <p:spPr>
          <a:xfrm>
            <a:off x="6193338" y="1700212"/>
            <a:ext cx="2664000" cy="1260000"/>
          </a:xfrm>
        </p:spPr>
        <p:txBody>
          <a:bodyPr lIns="0" tIns="0" rIns="0" bIns="0">
            <a:noAutofit/>
          </a:bodyPr>
          <a:lstStyle/>
          <a:p>
            <a:r>
              <a:rPr lang="en-US" noProof="0"/>
              <a:t>Click icon to add picture</a:t>
            </a:r>
            <a:endParaRPr lang="en-US" noProof="0" dirty="0"/>
          </a:p>
        </p:txBody>
      </p:sp>
      <p:sp>
        <p:nvSpPr>
          <p:cNvPr id="7" name="Picture Placeholder 6"/>
          <p:cNvSpPr>
            <a:spLocks noGrp="1"/>
          </p:cNvSpPr>
          <p:nvPr>
            <p:ph type="pic" sz="quarter" idx="16"/>
          </p:nvPr>
        </p:nvSpPr>
        <p:spPr>
          <a:xfrm>
            <a:off x="9045636" y="1700212"/>
            <a:ext cx="2664000" cy="1260000"/>
          </a:xfrm>
        </p:spPr>
        <p:txBody>
          <a:bodyPr lIns="0" tIns="0" rIns="0" bIns="0">
            <a:noAutofit/>
          </a:bodyPr>
          <a:lstStyle/>
          <a:p>
            <a:r>
              <a:rPr lang="en-US" noProof="0"/>
              <a:t>Click icon to add picture</a:t>
            </a:r>
            <a:endParaRPr lang="en-US" noProof="0" dirty="0"/>
          </a:p>
        </p:txBody>
      </p:sp>
      <p:sp>
        <p:nvSpPr>
          <p:cNvPr id="9" name="Text Placeholder 8"/>
          <p:cNvSpPr>
            <a:spLocks noGrp="1"/>
          </p:cNvSpPr>
          <p:nvPr>
            <p:ph type="body" sz="quarter" idx="17"/>
          </p:nvPr>
        </p:nvSpPr>
        <p:spPr>
          <a:xfrm>
            <a:off x="502920" y="3076573"/>
            <a:ext cx="2640000" cy="3222628"/>
          </a:xfrm>
        </p:spPr>
        <p:txBody>
          <a:bodyPr/>
          <a:lstStyle>
            <a:lvl1pPr>
              <a:defRPr b="1">
                <a:solidFill>
                  <a:schemeClr val="accent1"/>
                </a:solidFill>
                <a:latin typeface="+mj-lt"/>
              </a:defRPr>
            </a:lvl1pPr>
            <a:lvl2pPr>
              <a:spcAft>
                <a:spcPts val="0"/>
              </a:spcAft>
              <a:defRPr/>
            </a:lvl2pPr>
            <a:lvl3pPr marL="0" indent="0">
              <a:spcAft>
                <a:spcPts val="0"/>
              </a:spcAft>
              <a:buNone/>
              <a:defRPr/>
            </a:lvl3pPr>
            <a:lvl4pPr marL="235194" indent="-235194">
              <a:spcAft>
                <a:spcPts val="0"/>
              </a:spcAft>
              <a:buFont typeface="Arial" panose="020B0604020202020204" pitchFamily="34" charset="0"/>
              <a:buChar char="•"/>
              <a:defRPr/>
            </a:lvl4pPr>
            <a:lvl5pPr marL="475188" indent="-235194">
              <a:spcAft>
                <a:spcPts val="0"/>
              </a:spcAft>
              <a:defRPr baseline="0"/>
            </a:lvl5pPr>
            <a:lvl6pPr marL="475188" indent="-235194">
              <a:spcAft>
                <a:spcPts val="0"/>
              </a:spcAft>
              <a:buFont typeface="Verdana" panose="020B0604030504040204" pitchFamily="34" charset="0"/>
              <a:buChar char="−"/>
              <a:defRPr/>
            </a:lvl6pPr>
            <a:lvl7pPr marL="475188" indent="-235194">
              <a:spcAft>
                <a:spcPts val="0"/>
              </a:spcAft>
              <a:defRPr/>
            </a:lvl7pPr>
            <a:lvl8pPr marL="475188" indent="-235194">
              <a:spcAft>
                <a:spcPts val="0"/>
              </a:spcAft>
              <a:defRPr/>
            </a:lvl8pPr>
            <a:lvl9pPr marL="475188" indent="-235194">
              <a:spcAft>
                <a:spcPts val="0"/>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0" name="Text Placeholder 8"/>
          <p:cNvSpPr>
            <a:spLocks noGrp="1"/>
          </p:cNvSpPr>
          <p:nvPr>
            <p:ph type="body" sz="quarter" idx="18"/>
          </p:nvPr>
        </p:nvSpPr>
        <p:spPr>
          <a:xfrm>
            <a:off x="6207211" y="3079742"/>
            <a:ext cx="2640000" cy="3222628"/>
          </a:xfrm>
        </p:spPr>
        <p:txBody>
          <a:bodyPr/>
          <a:lstStyle>
            <a:lvl1pPr>
              <a:defRPr b="1">
                <a:solidFill>
                  <a:schemeClr val="accent1"/>
                </a:solidFill>
              </a:defRPr>
            </a:lvl1pPr>
            <a:lvl2pPr>
              <a:spcAft>
                <a:spcPts val="0"/>
              </a:spcAft>
              <a:defRPr/>
            </a:lvl2pPr>
            <a:lvl3pPr marL="0" indent="0">
              <a:spcAft>
                <a:spcPts val="0"/>
              </a:spcAft>
              <a:buNone/>
              <a:defRPr/>
            </a:lvl3pPr>
            <a:lvl4pPr marL="235194" indent="-235194">
              <a:spcAft>
                <a:spcPts val="0"/>
              </a:spcAft>
              <a:buFont typeface="Arial" panose="020B0604020202020204" pitchFamily="34" charset="0"/>
              <a:buChar char="•"/>
              <a:defRPr/>
            </a:lvl4pPr>
            <a:lvl5pPr marL="475188" indent="-235194">
              <a:spcAft>
                <a:spcPts val="0"/>
              </a:spcAft>
              <a:defRPr baseline="0"/>
            </a:lvl5pPr>
            <a:lvl6pPr marL="475188" indent="-235194">
              <a:spcAft>
                <a:spcPts val="0"/>
              </a:spcAft>
              <a:buFont typeface="Verdana" panose="020B0604030504040204" pitchFamily="34" charset="0"/>
              <a:buChar char="−"/>
              <a:defRPr/>
            </a:lvl6pPr>
            <a:lvl7pPr marL="475188" indent="-235194">
              <a:spcAft>
                <a:spcPts val="0"/>
              </a:spcAft>
              <a:defRPr/>
            </a:lvl7pPr>
            <a:lvl8pPr marL="475188" indent="-235194">
              <a:spcAft>
                <a:spcPts val="0"/>
              </a:spcAft>
              <a:defRPr/>
            </a:lvl8pPr>
            <a:lvl9pPr marL="475188" indent="-235194">
              <a:spcAft>
                <a:spcPts val="0"/>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1" name="Text Placeholder 8"/>
          <p:cNvSpPr>
            <a:spLocks noGrp="1"/>
          </p:cNvSpPr>
          <p:nvPr>
            <p:ph type="body" sz="quarter" idx="19"/>
          </p:nvPr>
        </p:nvSpPr>
        <p:spPr>
          <a:xfrm>
            <a:off x="3344787" y="3076573"/>
            <a:ext cx="2640000" cy="3222628"/>
          </a:xfrm>
        </p:spPr>
        <p:txBody>
          <a:bodyPr/>
          <a:lstStyle>
            <a:lvl1pPr>
              <a:defRPr b="1">
                <a:solidFill>
                  <a:schemeClr val="accent1"/>
                </a:solidFill>
              </a:defRPr>
            </a:lvl1pPr>
            <a:lvl2pPr>
              <a:spcAft>
                <a:spcPts val="0"/>
              </a:spcAft>
              <a:defRPr/>
            </a:lvl2pPr>
            <a:lvl3pPr marL="0" indent="0">
              <a:spcAft>
                <a:spcPts val="0"/>
              </a:spcAft>
              <a:buNone/>
              <a:defRPr/>
            </a:lvl3pPr>
            <a:lvl4pPr marL="235194" indent="-235194">
              <a:spcAft>
                <a:spcPts val="0"/>
              </a:spcAft>
              <a:buFont typeface="Arial" panose="020B0604020202020204" pitchFamily="34" charset="0"/>
              <a:buChar char="•"/>
              <a:defRPr/>
            </a:lvl4pPr>
            <a:lvl5pPr marL="475188" indent="-235194">
              <a:spcAft>
                <a:spcPts val="0"/>
              </a:spcAft>
              <a:defRPr baseline="0"/>
            </a:lvl5pPr>
            <a:lvl6pPr marL="475188" indent="-235194">
              <a:spcAft>
                <a:spcPts val="0"/>
              </a:spcAft>
              <a:buFont typeface="Verdana" panose="020B0604030504040204" pitchFamily="34" charset="0"/>
              <a:buChar char="−"/>
              <a:defRPr/>
            </a:lvl6pPr>
            <a:lvl7pPr marL="475188" indent="-235194">
              <a:spcAft>
                <a:spcPts val="0"/>
              </a:spcAft>
              <a:defRPr/>
            </a:lvl7pPr>
            <a:lvl8pPr marL="475188" indent="-235194">
              <a:spcAft>
                <a:spcPts val="0"/>
              </a:spcAft>
              <a:defRPr/>
            </a:lvl8pPr>
            <a:lvl9pPr marL="475188" indent="-235194">
              <a:spcAft>
                <a:spcPts val="0"/>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2" name="Text Placeholder 8"/>
          <p:cNvSpPr>
            <a:spLocks noGrp="1"/>
          </p:cNvSpPr>
          <p:nvPr>
            <p:ph type="body" sz="quarter" idx="20"/>
          </p:nvPr>
        </p:nvSpPr>
        <p:spPr>
          <a:xfrm>
            <a:off x="9069636" y="3079742"/>
            <a:ext cx="2640000" cy="3222628"/>
          </a:xfrm>
        </p:spPr>
        <p:txBody>
          <a:bodyPr/>
          <a:lstStyle>
            <a:lvl1pPr>
              <a:defRPr b="1">
                <a:solidFill>
                  <a:schemeClr val="accent1"/>
                </a:solidFill>
              </a:defRPr>
            </a:lvl1pPr>
            <a:lvl2pPr>
              <a:spcAft>
                <a:spcPts val="0"/>
              </a:spcAft>
              <a:defRPr/>
            </a:lvl2pPr>
            <a:lvl3pPr marL="0" indent="0">
              <a:spcAft>
                <a:spcPts val="0"/>
              </a:spcAft>
              <a:buNone/>
              <a:defRPr/>
            </a:lvl3pPr>
            <a:lvl4pPr marL="235194" indent="-235194">
              <a:spcAft>
                <a:spcPts val="0"/>
              </a:spcAft>
              <a:buFont typeface="Arial" panose="020B0604020202020204" pitchFamily="34" charset="0"/>
              <a:buChar char="•"/>
              <a:defRPr/>
            </a:lvl4pPr>
            <a:lvl5pPr marL="475188" indent="-235194">
              <a:spcAft>
                <a:spcPts val="0"/>
              </a:spcAft>
              <a:defRPr baseline="0"/>
            </a:lvl5pPr>
            <a:lvl6pPr marL="475188" indent="-235194">
              <a:spcAft>
                <a:spcPts val="0"/>
              </a:spcAft>
              <a:buFont typeface="Verdana" panose="020B0604030504040204" pitchFamily="34" charset="0"/>
              <a:buChar char="−"/>
              <a:defRPr/>
            </a:lvl6pPr>
            <a:lvl7pPr marL="475188" indent="-235194">
              <a:spcAft>
                <a:spcPts val="0"/>
              </a:spcAft>
              <a:defRPr/>
            </a:lvl7pPr>
            <a:lvl8pPr marL="475188" indent="-235194">
              <a:spcAft>
                <a:spcPts val="0"/>
              </a:spcAft>
              <a:defRPr/>
            </a:lvl8pPr>
            <a:lvl9pPr marL="475188" indent="-235194">
              <a:spcAft>
                <a:spcPts val="0"/>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4" name="Text Placeholder 8"/>
          <p:cNvSpPr>
            <a:spLocks noGrp="1"/>
          </p:cNvSpPr>
          <p:nvPr>
            <p:ph type="body" sz="quarter" idx="21" hasCustomPrompt="1"/>
          </p:nvPr>
        </p:nvSpPr>
        <p:spPr>
          <a:xfrm>
            <a:off x="502920" y="649224"/>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dirty="0"/>
              <a:t>Click to add subtitle</a:t>
            </a:r>
          </a:p>
        </p:txBody>
      </p:sp>
      <p:sp>
        <p:nvSpPr>
          <p:cNvPr id="15" name="Title Placeholder 1"/>
          <p:cNvSpPr>
            <a:spLocks noGrp="1"/>
          </p:cNvSpPr>
          <p:nvPr>
            <p:ph type="title"/>
          </p:nvPr>
        </p:nvSpPr>
        <p:spPr>
          <a:xfrm>
            <a:off x="502920" y="320040"/>
            <a:ext cx="11252200" cy="334102"/>
          </a:xfrm>
          <a:prstGeom prst="rect">
            <a:avLst/>
          </a:prstGeom>
        </p:spPr>
        <p:txBody>
          <a:bodyPr vert="horz" lIns="0" tIns="0" rIns="0" bIns="0" rtlCol="0" anchor="t" anchorCtr="0">
            <a:noAutofit/>
          </a:bodyPr>
          <a:lstStyle>
            <a:lvl1pPr>
              <a:defRPr sz="2100"/>
            </a:lvl1pPr>
          </a:lstStyle>
          <a:p>
            <a:r>
              <a:rPr lang="en-US" noProof="0"/>
              <a:t>Click to edit Master title style</a:t>
            </a:r>
            <a:endParaRPr lang="en-US" noProof="0" dirty="0"/>
          </a:p>
        </p:txBody>
      </p:sp>
    </p:spTree>
    <p:extLst>
      <p:ext uri="{BB962C8B-B14F-4D97-AF65-F5344CB8AC3E}">
        <p14:creationId xmlns:p14="http://schemas.microsoft.com/office/powerpoint/2010/main" val="4039634816"/>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Team profile 2">
    <p:spTree>
      <p:nvGrpSpPr>
        <p:cNvPr id="1" name=""/>
        <p:cNvGrpSpPr/>
        <p:nvPr/>
      </p:nvGrpSpPr>
      <p:grpSpPr>
        <a:xfrm>
          <a:off x="0" y="0"/>
          <a:ext cx="0" cy="0"/>
          <a:chOff x="0" y="0"/>
          <a:chExt cx="0" cy="0"/>
        </a:xfrm>
      </p:grpSpPr>
      <p:sp>
        <p:nvSpPr>
          <p:cNvPr id="4" name="Rectangle 3"/>
          <p:cNvSpPr/>
          <p:nvPr userDrawn="1"/>
        </p:nvSpPr>
        <p:spPr>
          <a:xfrm>
            <a:off x="476780" y="1703863"/>
            <a:ext cx="55368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dirty="0">
              <a:solidFill>
                <a:schemeClr val="bg1"/>
              </a:solidFill>
            </a:endParaRPr>
          </a:p>
        </p:txBody>
      </p:sp>
      <p:sp>
        <p:nvSpPr>
          <p:cNvPr id="5" name="Rectangle 4"/>
          <p:cNvSpPr/>
          <p:nvPr userDrawn="1"/>
        </p:nvSpPr>
        <p:spPr>
          <a:xfrm>
            <a:off x="6184900" y="1703863"/>
            <a:ext cx="55368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dirty="0">
              <a:solidFill>
                <a:schemeClr val="bg1"/>
              </a:solidFill>
            </a:endParaRPr>
          </a:p>
        </p:txBody>
      </p:sp>
      <p:sp>
        <p:nvSpPr>
          <p:cNvPr id="6" name="Rectangle 5"/>
          <p:cNvSpPr/>
          <p:nvPr userDrawn="1"/>
        </p:nvSpPr>
        <p:spPr>
          <a:xfrm>
            <a:off x="469900" y="4065173"/>
            <a:ext cx="55368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dirty="0">
              <a:solidFill>
                <a:schemeClr val="bg1"/>
              </a:solidFill>
            </a:endParaRPr>
          </a:p>
        </p:txBody>
      </p:sp>
      <p:sp>
        <p:nvSpPr>
          <p:cNvPr id="7" name="Rectangle 6"/>
          <p:cNvSpPr/>
          <p:nvPr userDrawn="1"/>
        </p:nvSpPr>
        <p:spPr>
          <a:xfrm>
            <a:off x="6184900" y="4065173"/>
            <a:ext cx="55368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dirty="0">
              <a:solidFill>
                <a:schemeClr val="bg1"/>
              </a:solidFill>
            </a:endParaRPr>
          </a:p>
        </p:txBody>
      </p:sp>
      <p:sp>
        <p:nvSpPr>
          <p:cNvPr id="8" name="Picture Placeholder 11"/>
          <p:cNvSpPr>
            <a:spLocks noGrp="1"/>
          </p:cNvSpPr>
          <p:nvPr>
            <p:ph type="pic" sz="quarter" idx="25"/>
          </p:nvPr>
        </p:nvSpPr>
        <p:spPr>
          <a:xfrm>
            <a:off x="476780" y="1880213"/>
            <a:ext cx="2116800" cy="1591200"/>
          </a:xfrm>
        </p:spPr>
        <p:txBody>
          <a:bodyPr/>
          <a:lstStyle>
            <a:lvl1pPr algn="ctr">
              <a:defRPr/>
            </a:lvl1pPr>
          </a:lstStyle>
          <a:p>
            <a:r>
              <a:rPr lang="en-US" noProof="0"/>
              <a:t>Click icon to add picture</a:t>
            </a:r>
            <a:endParaRPr lang="en-US" noProof="0" dirty="0"/>
          </a:p>
        </p:txBody>
      </p:sp>
      <p:sp>
        <p:nvSpPr>
          <p:cNvPr id="9" name="Picture Placeholder 11"/>
          <p:cNvSpPr>
            <a:spLocks noGrp="1"/>
          </p:cNvSpPr>
          <p:nvPr>
            <p:ph type="pic" sz="quarter" idx="27"/>
          </p:nvPr>
        </p:nvSpPr>
        <p:spPr>
          <a:xfrm>
            <a:off x="6204097" y="1880212"/>
            <a:ext cx="2116800" cy="1591200"/>
          </a:xfrm>
        </p:spPr>
        <p:txBody>
          <a:bodyPr/>
          <a:lstStyle>
            <a:lvl1pPr algn="ctr">
              <a:defRPr/>
            </a:lvl1pPr>
          </a:lstStyle>
          <a:p>
            <a:r>
              <a:rPr lang="en-US" noProof="0"/>
              <a:t>Click icon to add picture</a:t>
            </a:r>
            <a:endParaRPr lang="en-US" noProof="0" dirty="0"/>
          </a:p>
        </p:txBody>
      </p:sp>
      <p:sp>
        <p:nvSpPr>
          <p:cNvPr id="10" name="Picture Placeholder 11"/>
          <p:cNvSpPr>
            <a:spLocks noGrp="1"/>
          </p:cNvSpPr>
          <p:nvPr>
            <p:ph type="pic" sz="quarter" idx="29"/>
          </p:nvPr>
        </p:nvSpPr>
        <p:spPr>
          <a:xfrm>
            <a:off x="481779" y="4256211"/>
            <a:ext cx="2116800" cy="1591200"/>
          </a:xfrm>
        </p:spPr>
        <p:txBody>
          <a:bodyPr/>
          <a:lstStyle>
            <a:lvl1pPr algn="ctr">
              <a:defRPr/>
            </a:lvl1pPr>
          </a:lstStyle>
          <a:p>
            <a:r>
              <a:rPr lang="en-US" noProof="0"/>
              <a:t>Click icon to add picture</a:t>
            </a:r>
            <a:endParaRPr lang="en-US" noProof="0" dirty="0"/>
          </a:p>
        </p:txBody>
      </p:sp>
      <p:sp>
        <p:nvSpPr>
          <p:cNvPr id="11" name="Picture Placeholder 11"/>
          <p:cNvSpPr>
            <a:spLocks noGrp="1"/>
          </p:cNvSpPr>
          <p:nvPr>
            <p:ph type="pic" sz="quarter" idx="31"/>
          </p:nvPr>
        </p:nvSpPr>
        <p:spPr>
          <a:xfrm>
            <a:off x="6204097" y="4256211"/>
            <a:ext cx="2116800" cy="1591200"/>
          </a:xfrm>
        </p:spPr>
        <p:txBody>
          <a:bodyPr/>
          <a:lstStyle>
            <a:lvl1pPr algn="ctr">
              <a:defRPr/>
            </a:lvl1pPr>
          </a:lstStyle>
          <a:p>
            <a:r>
              <a:rPr lang="en-US" noProof="0"/>
              <a:t>Click icon to add picture</a:t>
            </a:r>
            <a:endParaRPr lang="en-US" noProof="0" dirty="0"/>
          </a:p>
        </p:txBody>
      </p:sp>
      <p:sp>
        <p:nvSpPr>
          <p:cNvPr id="13" name="Text Placeholder 12"/>
          <p:cNvSpPr>
            <a:spLocks noGrp="1"/>
          </p:cNvSpPr>
          <p:nvPr>
            <p:ph type="body" sz="quarter" idx="32"/>
          </p:nvPr>
        </p:nvSpPr>
        <p:spPr>
          <a:xfrm>
            <a:off x="2840780" y="1880213"/>
            <a:ext cx="3172800" cy="1944000"/>
          </a:xfrm>
        </p:spPr>
        <p:txBody>
          <a:bodyPr/>
          <a:lstStyle>
            <a:lvl1pPr>
              <a:spcAft>
                <a:spcPts val="0"/>
              </a:spcAft>
              <a:defRPr b="1">
                <a:latin typeface="+mj-lt"/>
              </a:defRPr>
            </a:lvl1pPr>
            <a:lvl2pPr>
              <a:spcAft>
                <a:spcPts val="0"/>
              </a:spcAft>
              <a:defRPr b="0"/>
            </a:lvl2pPr>
          </a:lstStyle>
          <a:p>
            <a:pPr lvl="0"/>
            <a:r>
              <a:rPr lang="en-US" noProof="0"/>
              <a:t>Edit Master text styles</a:t>
            </a:r>
          </a:p>
          <a:p>
            <a:pPr lvl="1"/>
            <a:r>
              <a:rPr lang="en-US" noProof="0"/>
              <a:t>Second level</a:t>
            </a:r>
          </a:p>
        </p:txBody>
      </p:sp>
      <p:sp>
        <p:nvSpPr>
          <p:cNvPr id="14" name="Text Placeholder 12"/>
          <p:cNvSpPr>
            <a:spLocks noGrp="1"/>
          </p:cNvSpPr>
          <p:nvPr>
            <p:ph type="body" sz="quarter" idx="33"/>
          </p:nvPr>
        </p:nvSpPr>
        <p:spPr>
          <a:xfrm>
            <a:off x="8550676" y="1880213"/>
            <a:ext cx="3171024" cy="1944000"/>
          </a:xfrm>
        </p:spPr>
        <p:txBody>
          <a:bodyPr/>
          <a:lstStyle>
            <a:lvl1pPr>
              <a:spcAft>
                <a:spcPts val="0"/>
              </a:spcAft>
              <a:defRPr b="1"/>
            </a:lvl1pPr>
            <a:lvl2pPr>
              <a:spcAft>
                <a:spcPts val="0"/>
              </a:spcAft>
              <a:defRPr b="0"/>
            </a:lvl2pPr>
          </a:lstStyle>
          <a:p>
            <a:pPr lvl="0"/>
            <a:r>
              <a:rPr lang="en-US" noProof="0"/>
              <a:t>Edit Master text styles</a:t>
            </a:r>
          </a:p>
          <a:p>
            <a:pPr lvl="1"/>
            <a:r>
              <a:rPr lang="en-US" noProof="0"/>
              <a:t>Second level</a:t>
            </a:r>
          </a:p>
        </p:txBody>
      </p:sp>
      <p:sp>
        <p:nvSpPr>
          <p:cNvPr id="15" name="Text Placeholder 12"/>
          <p:cNvSpPr>
            <a:spLocks noGrp="1"/>
          </p:cNvSpPr>
          <p:nvPr>
            <p:ph type="body" sz="quarter" idx="34"/>
          </p:nvPr>
        </p:nvSpPr>
        <p:spPr>
          <a:xfrm>
            <a:off x="2802551" y="4256213"/>
            <a:ext cx="3172800" cy="1944000"/>
          </a:xfrm>
        </p:spPr>
        <p:txBody>
          <a:bodyPr/>
          <a:lstStyle>
            <a:lvl1pPr>
              <a:spcAft>
                <a:spcPts val="0"/>
              </a:spcAft>
              <a:defRPr b="1">
                <a:latin typeface="+mj-lt"/>
              </a:defRPr>
            </a:lvl1pPr>
            <a:lvl2pPr>
              <a:spcAft>
                <a:spcPts val="0"/>
              </a:spcAft>
              <a:defRPr b="0"/>
            </a:lvl2pPr>
          </a:lstStyle>
          <a:p>
            <a:pPr lvl="0"/>
            <a:r>
              <a:rPr lang="en-US" noProof="0"/>
              <a:t>Edit Master text styles</a:t>
            </a:r>
          </a:p>
          <a:p>
            <a:pPr lvl="1"/>
            <a:r>
              <a:rPr lang="en-US" noProof="0"/>
              <a:t>Second level</a:t>
            </a:r>
          </a:p>
        </p:txBody>
      </p:sp>
      <p:sp>
        <p:nvSpPr>
          <p:cNvPr id="16" name="Text Placeholder 12"/>
          <p:cNvSpPr>
            <a:spLocks noGrp="1"/>
          </p:cNvSpPr>
          <p:nvPr>
            <p:ph type="body" sz="quarter" idx="35"/>
          </p:nvPr>
        </p:nvSpPr>
        <p:spPr>
          <a:xfrm>
            <a:off x="8548900" y="4256212"/>
            <a:ext cx="3172800" cy="1944000"/>
          </a:xfrm>
        </p:spPr>
        <p:txBody>
          <a:bodyPr/>
          <a:lstStyle>
            <a:lvl1pPr>
              <a:spcAft>
                <a:spcPts val="0"/>
              </a:spcAft>
              <a:defRPr b="1"/>
            </a:lvl1pPr>
            <a:lvl2pPr>
              <a:spcAft>
                <a:spcPts val="0"/>
              </a:spcAft>
              <a:defRPr b="0"/>
            </a:lvl2pPr>
          </a:lstStyle>
          <a:p>
            <a:pPr lvl="0"/>
            <a:r>
              <a:rPr lang="en-US" noProof="0"/>
              <a:t>Edit Master text styles</a:t>
            </a:r>
          </a:p>
          <a:p>
            <a:pPr lvl="1"/>
            <a:r>
              <a:rPr lang="en-US" noProof="0"/>
              <a:t>Second level</a:t>
            </a:r>
          </a:p>
        </p:txBody>
      </p:sp>
      <p:sp>
        <p:nvSpPr>
          <p:cNvPr id="18" name="Text Placeholder 8"/>
          <p:cNvSpPr>
            <a:spLocks noGrp="1"/>
          </p:cNvSpPr>
          <p:nvPr>
            <p:ph type="body" sz="quarter" idx="13" hasCustomPrompt="1"/>
          </p:nvPr>
        </p:nvSpPr>
        <p:spPr>
          <a:xfrm>
            <a:off x="502920" y="649224"/>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dirty="0"/>
              <a:t>Click to add subtitle</a:t>
            </a:r>
          </a:p>
        </p:txBody>
      </p:sp>
      <p:sp>
        <p:nvSpPr>
          <p:cNvPr id="19" name="Title Placeholder 1"/>
          <p:cNvSpPr>
            <a:spLocks noGrp="1"/>
          </p:cNvSpPr>
          <p:nvPr>
            <p:ph type="title"/>
          </p:nvPr>
        </p:nvSpPr>
        <p:spPr>
          <a:xfrm>
            <a:off x="502920" y="320040"/>
            <a:ext cx="11252200" cy="334102"/>
          </a:xfrm>
          <a:prstGeom prst="rect">
            <a:avLst/>
          </a:prstGeom>
        </p:spPr>
        <p:txBody>
          <a:bodyPr vert="horz" lIns="0" tIns="0" rIns="0" bIns="0" rtlCol="0" anchor="t" anchorCtr="0">
            <a:noAutofit/>
          </a:bodyPr>
          <a:lstStyle>
            <a:lvl1pPr>
              <a:defRPr sz="2100"/>
            </a:lvl1pPr>
          </a:lstStyle>
          <a:p>
            <a:r>
              <a:rPr lang="en-US" noProof="0"/>
              <a:t>Click to edit Master title style</a:t>
            </a:r>
            <a:endParaRPr lang="en-US" noProof="0" dirty="0"/>
          </a:p>
        </p:txBody>
      </p:sp>
    </p:spTree>
    <p:extLst>
      <p:ext uri="{BB962C8B-B14F-4D97-AF65-F5344CB8AC3E}">
        <p14:creationId xmlns:p14="http://schemas.microsoft.com/office/powerpoint/2010/main" val="3898454600"/>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3 picture and text">
    <p:spTree>
      <p:nvGrpSpPr>
        <p:cNvPr id="1" name=""/>
        <p:cNvGrpSpPr/>
        <p:nvPr/>
      </p:nvGrpSpPr>
      <p:grpSpPr>
        <a:xfrm>
          <a:off x="0" y="0"/>
          <a:ext cx="0" cy="0"/>
          <a:chOff x="0" y="0"/>
          <a:chExt cx="0" cy="0"/>
        </a:xfrm>
      </p:grpSpPr>
      <p:sp>
        <p:nvSpPr>
          <p:cNvPr id="4" name="Picture Placeholder 7"/>
          <p:cNvSpPr>
            <a:spLocks noGrp="1"/>
          </p:cNvSpPr>
          <p:nvPr>
            <p:ph type="pic" sz="quarter" idx="13"/>
          </p:nvPr>
        </p:nvSpPr>
        <p:spPr>
          <a:xfrm>
            <a:off x="502920" y="1700213"/>
            <a:ext cx="3627438" cy="2052830"/>
          </a:xfrm>
        </p:spPr>
        <p:txBody>
          <a:bodyPr/>
          <a:lstStyle/>
          <a:p>
            <a:r>
              <a:rPr lang="en-US" noProof="0"/>
              <a:t>Click icon to add picture</a:t>
            </a:r>
            <a:endParaRPr lang="en-US" noProof="0" dirty="0"/>
          </a:p>
        </p:txBody>
      </p:sp>
      <p:sp>
        <p:nvSpPr>
          <p:cNvPr id="5" name="Picture Placeholder 7"/>
          <p:cNvSpPr>
            <a:spLocks noGrp="1"/>
          </p:cNvSpPr>
          <p:nvPr>
            <p:ph type="pic" sz="quarter" idx="14"/>
          </p:nvPr>
        </p:nvSpPr>
        <p:spPr>
          <a:xfrm>
            <a:off x="8082784" y="1700213"/>
            <a:ext cx="3639316" cy="2059099"/>
          </a:xfrm>
        </p:spPr>
        <p:txBody>
          <a:bodyPr/>
          <a:lstStyle/>
          <a:p>
            <a:r>
              <a:rPr lang="en-US" noProof="0"/>
              <a:t>Click icon to add picture</a:t>
            </a:r>
            <a:endParaRPr lang="en-US" noProof="0" dirty="0"/>
          </a:p>
        </p:txBody>
      </p:sp>
      <p:sp>
        <p:nvSpPr>
          <p:cNvPr id="6" name="Picture Placeholder 7"/>
          <p:cNvSpPr>
            <a:spLocks noGrp="1"/>
          </p:cNvSpPr>
          <p:nvPr>
            <p:ph type="pic" sz="quarter" idx="15"/>
          </p:nvPr>
        </p:nvSpPr>
        <p:spPr>
          <a:xfrm>
            <a:off x="4284188" y="1700212"/>
            <a:ext cx="3636962" cy="2057767"/>
          </a:xfrm>
        </p:spPr>
        <p:txBody>
          <a:bodyPr/>
          <a:lstStyle/>
          <a:p>
            <a:r>
              <a:rPr lang="en-US" noProof="0"/>
              <a:t>Click icon to add picture</a:t>
            </a:r>
            <a:endParaRPr lang="en-US" noProof="0" dirty="0"/>
          </a:p>
        </p:txBody>
      </p:sp>
      <p:sp>
        <p:nvSpPr>
          <p:cNvPr id="9" name="Text Placeholder 18"/>
          <p:cNvSpPr>
            <a:spLocks noGrp="1"/>
          </p:cNvSpPr>
          <p:nvPr>
            <p:ph idx="1" hasCustomPrompt="1"/>
          </p:nvPr>
        </p:nvSpPr>
        <p:spPr>
          <a:xfrm>
            <a:off x="502920" y="3832225"/>
            <a:ext cx="3627438" cy="2181440"/>
          </a:xfrm>
          <a:prstGeom prst="rect">
            <a:avLst/>
          </a:prstGeom>
        </p:spPr>
        <p:txBody>
          <a:bodyPr vert="horz" lIns="0" tIns="0" rIns="0" bIns="0" rtlCol="0">
            <a:no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3" name="Text Placeholder 18"/>
          <p:cNvSpPr>
            <a:spLocks noGrp="1"/>
          </p:cNvSpPr>
          <p:nvPr>
            <p:ph idx="16" hasCustomPrompt="1"/>
          </p:nvPr>
        </p:nvSpPr>
        <p:spPr>
          <a:xfrm>
            <a:off x="4278313" y="3832224"/>
            <a:ext cx="3636962" cy="2186686"/>
          </a:xfrm>
          <a:prstGeom prst="rect">
            <a:avLst/>
          </a:prstGeom>
        </p:spPr>
        <p:txBody>
          <a:bodyPr vert="horz" lIns="0" tIns="0" rIns="0" bIns="0" rtlCol="0">
            <a:no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4" name="Text Placeholder 18"/>
          <p:cNvSpPr>
            <a:spLocks noGrp="1"/>
          </p:cNvSpPr>
          <p:nvPr>
            <p:ph idx="17" hasCustomPrompt="1"/>
          </p:nvPr>
        </p:nvSpPr>
        <p:spPr>
          <a:xfrm>
            <a:off x="8082784" y="3832224"/>
            <a:ext cx="3639316" cy="2188101"/>
          </a:xfrm>
          <a:prstGeom prst="rect">
            <a:avLst/>
          </a:prstGeom>
        </p:spPr>
        <p:txBody>
          <a:bodyPr vert="horz" lIns="0" tIns="0" rIns="0" bIns="0" rtlCol="0">
            <a:no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1" name="Text Placeholder 8"/>
          <p:cNvSpPr>
            <a:spLocks noGrp="1"/>
          </p:cNvSpPr>
          <p:nvPr>
            <p:ph type="body" sz="quarter" idx="18" hasCustomPrompt="1"/>
          </p:nvPr>
        </p:nvSpPr>
        <p:spPr>
          <a:xfrm>
            <a:off x="502920" y="649224"/>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dirty="0"/>
              <a:t>Click to add subtitle</a:t>
            </a:r>
          </a:p>
        </p:txBody>
      </p:sp>
      <p:sp>
        <p:nvSpPr>
          <p:cNvPr id="12" name="Title Placeholder 1"/>
          <p:cNvSpPr>
            <a:spLocks noGrp="1"/>
          </p:cNvSpPr>
          <p:nvPr>
            <p:ph type="title"/>
          </p:nvPr>
        </p:nvSpPr>
        <p:spPr>
          <a:xfrm>
            <a:off x="502920" y="320040"/>
            <a:ext cx="11252200" cy="334102"/>
          </a:xfrm>
          <a:prstGeom prst="rect">
            <a:avLst/>
          </a:prstGeom>
        </p:spPr>
        <p:txBody>
          <a:bodyPr vert="horz" lIns="0" tIns="0" rIns="0" bIns="0" rtlCol="0" anchor="t" anchorCtr="0">
            <a:noAutofit/>
          </a:bodyPr>
          <a:lstStyle>
            <a:lvl1pPr>
              <a:defRPr sz="2100"/>
            </a:lvl1pPr>
          </a:lstStyle>
          <a:p>
            <a:r>
              <a:rPr lang="en-US" noProof="0"/>
              <a:t>Click to edit Master title style</a:t>
            </a:r>
            <a:endParaRPr lang="en-US" noProof="0" dirty="0"/>
          </a:p>
        </p:txBody>
      </p:sp>
    </p:spTree>
    <p:extLst>
      <p:ext uri="{BB962C8B-B14F-4D97-AF65-F5344CB8AC3E}">
        <p14:creationId xmlns:p14="http://schemas.microsoft.com/office/powerpoint/2010/main" val="4170593711"/>
      </p:ext>
    </p:extLst>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_Title &amp; subtitle">
    <p:spTree>
      <p:nvGrpSpPr>
        <p:cNvPr id="1" name=""/>
        <p:cNvGrpSpPr/>
        <p:nvPr/>
      </p:nvGrpSpPr>
      <p:grpSpPr>
        <a:xfrm>
          <a:off x="0" y="0"/>
          <a:ext cx="0" cy="0"/>
          <a:chOff x="0" y="0"/>
          <a:chExt cx="0" cy="0"/>
        </a:xfrm>
      </p:grpSpPr>
      <p:sp>
        <p:nvSpPr>
          <p:cNvPr id="4" name="Text Placeholder 8"/>
          <p:cNvSpPr>
            <a:spLocks noGrp="1"/>
          </p:cNvSpPr>
          <p:nvPr>
            <p:ph type="body" sz="quarter" idx="13" hasCustomPrompt="1"/>
          </p:nvPr>
        </p:nvSpPr>
        <p:spPr>
          <a:xfrm>
            <a:off x="502920" y="649224"/>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dirty="0"/>
              <a:t>Click to add subtitle</a:t>
            </a:r>
          </a:p>
        </p:txBody>
      </p:sp>
      <p:sp>
        <p:nvSpPr>
          <p:cNvPr id="5" name="Title Placeholder 1"/>
          <p:cNvSpPr>
            <a:spLocks noGrp="1"/>
          </p:cNvSpPr>
          <p:nvPr>
            <p:ph type="title"/>
          </p:nvPr>
        </p:nvSpPr>
        <p:spPr>
          <a:xfrm>
            <a:off x="502920" y="320040"/>
            <a:ext cx="11252200" cy="334102"/>
          </a:xfrm>
          <a:prstGeom prst="rect">
            <a:avLst/>
          </a:prstGeom>
        </p:spPr>
        <p:txBody>
          <a:bodyPr vert="horz" lIns="0" tIns="0" rIns="0" bIns="0" rtlCol="0" anchor="t" anchorCtr="0">
            <a:noAutofit/>
          </a:bodyPr>
          <a:lstStyle>
            <a:lvl1pPr>
              <a:defRPr sz="2100"/>
            </a:lvl1pPr>
          </a:lstStyle>
          <a:p>
            <a:r>
              <a:rPr lang="en-US" noProof="0"/>
              <a:t>Click to edit Master title style</a:t>
            </a:r>
            <a:endParaRPr lang="en-US" noProof="0" dirty="0"/>
          </a:p>
        </p:txBody>
      </p:sp>
    </p:spTree>
    <p:extLst>
      <p:ext uri="{BB962C8B-B14F-4D97-AF65-F5344CB8AC3E}">
        <p14:creationId xmlns:p14="http://schemas.microsoft.com/office/powerpoint/2010/main" val="2507220850"/>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79E71E2D-5858-4E80-9D91-B21953E70713}" type="datetimeFigureOut">
              <a:rPr lang="it-IT" smtClean="0"/>
              <a:t>23/02/24</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9ADA7DD2-93A8-44B2-A4BB-059F0B9892C5}" type="slidenum">
              <a:rPr lang="it-IT" smtClean="0"/>
              <a:t>‹N›</a:t>
            </a:fld>
            <a:endParaRPr lang="it-IT"/>
          </a:p>
        </p:txBody>
      </p:sp>
    </p:spTree>
    <p:extLst>
      <p:ext uri="{BB962C8B-B14F-4D97-AF65-F5344CB8AC3E}">
        <p14:creationId xmlns:p14="http://schemas.microsoft.com/office/powerpoint/2010/main" val="277499924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Qualifications 2 x 1">
    <p:spTree>
      <p:nvGrpSpPr>
        <p:cNvPr id="1" name=""/>
        <p:cNvGrpSpPr/>
        <p:nvPr/>
      </p:nvGrpSpPr>
      <p:grpSpPr>
        <a:xfrm>
          <a:off x="0" y="0"/>
          <a:ext cx="0" cy="0"/>
          <a:chOff x="0" y="0"/>
          <a:chExt cx="0" cy="0"/>
        </a:xfrm>
      </p:grpSpPr>
      <p:sp>
        <p:nvSpPr>
          <p:cNvPr id="10" name="Text Placeholder 8"/>
          <p:cNvSpPr>
            <a:spLocks noGrp="1"/>
          </p:cNvSpPr>
          <p:nvPr>
            <p:ph type="body" sz="quarter" idx="13" hasCustomPrompt="1"/>
          </p:nvPr>
        </p:nvSpPr>
        <p:spPr>
          <a:xfrm>
            <a:off x="502920" y="649224"/>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dirty="0"/>
              <a:t>Click to add subtitle</a:t>
            </a:r>
          </a:p>
        </p:txBody>
      </p:sp>
      <p:sp>
        <p:nvSpPr>
          <p:cNvPr id="11" name="Title Placeholder 1"/>
          <p:cNvSpPr>
            <a:spLocks noGrp="1"/>
          </p:cNvSpPr>
          <p:nvPr>
            <p:ph type="title"/>
          </p:nvPr>
        </p:nvSpPr>
        <p:spPr>
          <a:xfrm>
            <a:off x="502920" y="320040"/>
            <a:ext cx="11252200" cy="334101"/>
          </a:xfrm>
          <a:prstGeom prst="rect">
            <a:avLst/>
          </a:prstGeom>
        </p:spPr>
        <p:txBody>
          <a:bodyPr vert="horz" lIns="0" tIns="0" rIns="0" bIns="0" rtlCol="0" anchor="t" anchorCtr="0">
            <a:noAutofit/>
          </a:bodyPr>
          <a:lstStyle>
            <a:lvl1pPr>
              <a:defRPr sz="2100"/>
            </a:lvl1pPr>
          </a:lstStyle>
          <a:p>
            <a:r>
              <a:rPr lang="en-US" noProof="0"/>
              <a:t>Click to edit Master title style</a:t>
            </a:r>
            <a:endParaRPr lang="en-US" noProof="0" dirty="0"/>
          </a:p>
        </p:txBody>
      </p:sp>
      <p:sp>
        <p:nvSpPr>
          <p:cNvPr id="14" name="Text Placeholder 8"/>
          <p:cNvSpPr>
            <a:spLocks noGrp="1"/>
          </p:cNvSpPr>
          <p:nvPr>
            <p:ph type="body" sz="quarter" idx="17"/>
          </p:nvPr>
        </p:nvSpPr>
        <p:spPr>
          <a:xfrm>
            <a:off x="502920" y="1857892"/>
            <a:ext cx="5544000" cy="1695451"/>
          </a:xfrm>
        </p:spPr>
        <p:txBody>
          <a:bodyPr/>
          <a:lstStyle>
            <a:lvl1pPr>
              <a:spcAft>
                <a:spcPts val="1333"/>
              </a:spcAft>
              <a:defRPr b="1">
                <a:solidFill>
                  <a:schemeClr val="accent1"/>
                </a:solidFill>
                <a:latin typeface="+mj-lt"/>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5" name="Text Placeholder 8"/>
          <p:cNvSpPr>
            <a:spLocks noGrp="1"/>
          </p:cNvSpPr>
          <p:nvPr>
            <p:ph type="body" sz="quarter" idx="21"/>
          </p:nvPr>
        </p:nvSpPr>
        <p:spPr>
          <a:xfrm>
            <a:off x="6177462" y="1857892"/>
            <a:ext cx="5544000" cy="1695451"/>
          </a:xfrm>
        </p:spPr>
        <p:txBody>
          <a:bodyPr/>
          <a:lstStyle>
            <a:lvl1pPr>
              <a:spcAft>
                <a:spcPts val="1333"/>
              </a:spcAft>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7" name="Rectangle 16"/>
          <p:cNvSpPr/>
          <p:nvPr userDrawn="1"/>
        </p:nvSpPr>
        <p:spPr>
          <a:xfrm>
            <a:off x="502920" y="1705379"/>
            <a:ext cx="5544000"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333"/>
              </a:spcAft>
            </a:pPr>
            <a:endParaRPr lang="en-US" sz="1467" noProof="0" dirty="0">
              <a:solidFill>
                <a:schemeClr val="bg1"/>
              </a:solidFill>
            </a:endParaRPr>
          </a:p>
        </p:txBody>
      </p:sp>
      <p:sp>
        <p:nvSpPr>
          <p:cNvPr id="18" name="Rectangle 17"/>
          <p:cNvSpPr/>
          <p:nvPr userDrawn="1"/>
        </p:nvSpPr>
        <p:spPr>
          <a:xfrm>
            <a:off x="6167796" y="1705379"/>
            <a:ext cx="5544000"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333"/>
              </a:spcAft>
            </a:pPr>
            <a:endParaRPr lang="en-US" sz="1467" noProof="0" dirty="0">
              <a:solidFill>
                <a:schemeClr val="bg1"/>
              </a:solidFill>
            </a:endParaRPr>
          </a:p>
        </p:txBody>
      </p:sp>
      <p:sp>
        <p:nvSpPr>
          <p:cNvPr id="19" name="Picture Placeholder 29"/>
          <p:cNvSpPr>
            <a:spLocks noGrp="1"/>
          </p:cNvSpPr>
          <p:nvPr>
            <p:ph type="pic" sz="quarter" idx="20" hasCustomPrompt="1"/>
          </p:nvPr>
        </p:nvSpPr>
        <p:spPr>
          <a:xfrm>
            <a:off x="10467635" y="1857892"/>
            <a:ext cx="1244161" cy="549275"/>
          </a:xfrm>
        </p:spPr>
        <p:txBody>
          <a:bodyPr/>
          <a:lstStyle>
            <a:lvl1pPr marL="0" marR="0" indent="0" algn="l" defTabSz="1219170" rtl="0" eaLnBrk="1" fontAlgn="auto" latinLnBrk="0" hangingPunct="1">
              <a:lnSpc>
                <a:spcPct val="100000"/>
              </a:lnSpc>
              <a:spcBef>
                <a:spcPts val="0"/>
              </a:spcBef>
              <a:spcAft>
                <a:spcPts val="1333"/>
              </a:spcAft>
              <a:buClrTx/>
              <a:buSzTx/>
              <a:buFont typeface="Arial" panose="020B0604020202020204" pitchFamily="34" charset="0"/>
              <a:buNone/>
              <a:tabLst/>
              <a:defRPr sz="1200"/>
            </a:lvl1pPr>
          </a:lstStyle>
          <a:p>
            <a:pPr>
              <a:spcBef>
                <a:spcPct val="0"/>
              </a:spcBef>
            </a:pPr>
            <a:r>
              <a:rPr lang="en-US" sz="1600" noProof="0" dirty="0">
                <a:solidFill>
                  <a:schemeClr val="bg1"/>
                </a:solidFill>
              </a:rPr>
              <a:t>Co-brand</a:t>
            </a:r>
            <a:br>
              <a:rPr lang="en-US" sz="1600" noProof="0" dirty="0">
                <a:solidFill>
                  <a:schemeClr val="bg1"/>
                </a:solidFill>
              </a:rPr>
            </a:br>
            <a:r>
              <a:rPr lang="en-US" sz="1600" noProof="0" dirty="0">
                <a:solidFill>
                  <a:schemeClr val="bg1"/>
                </a:solidFill>
              </a:rPr>
              <a:t>Logo</a:t>
            </a:r>
          </a:p>
          <a:p>
            <a:endParaRPr lang="en-US" noProof="0" dirty="0"/>
          </a:p>
        </p:txBody>
      </p:sp>
      <p:sp>
        <p:nvSpPr>
          <p:cNvPr id="20" name="Picture Placeholder 29"/>
          <p:cNvSpPr>
            <a:spLocks noGrp="1"/>
          </p:cNvSpPr>
          <p:nvPr>
            <p:ph type="pic" sz="quarter" idx="19" hasCustomPrompt="1"/>
          </p:nvPr>
        </p:nvSpPr>
        <p:spPr>
          <a:xfrm>
            <a:off x="4734795" y="1863917"/>
            <a:ext cx="1244906" cy="549275"/>
          </a:xfrm>
        </p:spPr>
        <p:txBody>
          <a:bodyPr/>
          <a:lstStyle>
            <a:lvl1pPr marL="0" marR="0" indent="0" algn="l" defTabSz="1219170" rtl="0" eaLnBrk="1" fontAlgn="auto" latinLnBrk="0" hangingPunct="1">
              <a:lnSpc>
                <a:spcPct val="100000"/>
              </a:lnSpc>
              <a:spcBef>
                <a:spcPts val="0"/>
              </a:spcBef>
              <a:spcAft>
                <a:spcPts val="1333"/>
              </a:spcAft>
              <a:buClrTx/>
              <a:buSzTx/>
              <a:buFont typeface="Arial" panose="020B0604020202020204" pitchFamily="34" charset="0"/>
              <a:buNone/>
              <a:tabLst/>
              <a:defRPr sz="1200"/>
            </a:lvl1pPr>
          </a:lstStyle>
          <a:p>
            <a:pPr>
              <a:spcBef>
                <a:spcPct val="0"/>
              </a:spcBef>
            </a:pPr>
            <a:r>
              <a:rPr lang="en-US" sz="1600" noProof="0" dirty="0">
                <a:solidFill>
                  <a:schemeClr val="bg1"/>
                </a:solidFill>
              </a:rPr>
              <a:t>Co-brand</a:t>
            </a:r>
            <a:br>
              <a:rPr lang="en-US" sz="1600" noProof="0" dirty="0">
                <a:solidFill>
                  <a:schemeClr val="bg1"/>
                </a:solidFill>
              </a:rPr>
            </a:br>
            <a:r>
              <a:rPr lang="en-US" sz="1600" noProof="0" dirty="0">
                <a:solidFill>
                  <a:schemeClr val="bg1"/>
                </a:solidFill>
              </a:rPr>
              <a:t>Logo</a:t>
            </a:r>
          </a:p>
          <a:p>
            <a:endParaRPr lang="en-US" noProof="0" dirty="0"/>
          </a:p>
        </p:txBody>
      </p:sp>
    </p:spTree>
    <p:extLst>
      <p:ext uri="{BB962C8B-B14F-4D97-AF65-F5344CB8AC3E}">
        <p14:creationId xmlns:p14="http://schemas.microsoft.com/office/powerpoint/2010/main" val="1888488964"/>
      </p:ext>
    </p:extLst>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Qualifications 2 x 2">
    <p:spTree>
      <p:nvGrpSpPr>
        <p:cNvPr id="1" name=""/>
        <p:cNvGrpSpPr/>
        <p:nvPr/>
      </p:nvGrpSpPr>
      <p:grpSpPr>
        <a:xfrm>
          <a:off x="0" y="0"/>
          <a:ext cx="0" cy="0"/>
          <a:chOff x="0" y="0"/>
          <a:chExt cx="0" cy="0"/>
        </a:xfrm>
      </p:grpSpPr>
      <p:sp>
        <p:nvSpPr>
          <p:cNvPr id="8" name="Text Placeholder 8"/>
          <p:cNvSpPr>
            <a:spLocks noGrp="1"/>
          </p:cNvSpPr>
          <p:nvPr>
            <p:ph type="body" sz="quarter" idx="17"/>
          </p:nvPr>
        </p:nvSpPr>
        <p:spPr>
          <a:xfrm>
            <a:off x="502920" y="1857892"/>
            <a:ext cx="5544000" cy="1695451"/>
          </a:xfrm>
        </p:spPr>
        <p:txBody>
          <a:bodyPr>
            <a:noAutofit/>
          </a:bodyPr>
          <a:lstStyle>
            <a:lvl1pPr>
              <a:spcAft>
                <a:spcPts val="1333"/>
              </a:spcAft>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9" name="Text Placeholder 8"/>
          <p:cNvSpPr>
            <a:spLocks noGrp="1"/>
          </p:cNvSpPr>
          <p:nvPr>
            <p:ph type="body" sz="quarter" idx="21"/>
          </p:nvPr>
        </p:nvSpPr>
        <p:spPr>
          <a:xfrm>
            <a:off x="6177462" y="1857892"/>
            <a:ext cx="5544000" cy="1695451"/>
          </a:xfrm>
        </p:spPr>
        <p:txBody>
          <a:bodyPr>
            <a:noAutofit/>
          </a:bodyPr>
          <a:lstStyle>
            <a:lvl1pPr>
              <a:spcAft>
                <a:spcPts val="1333"/>
              </a:spcAft>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4" name="Rectangle 3"/>
          <p:cNvSpPr/>
          <p:nvPr userDrawn="1"/>
        </p:nvSpPr>
        <p:spPr>
          <a:xfrm>
            <a:off x="502920" y="1705379"/>
            <a:ext cx="5544000"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lstStyle/>
          <a:p>
            <a:pPr algn="ctr">
              <a:spcAft>
                <a:spcPts val="1333"/>
              </a:spcAft>
            </a:pPr>
            <a:endParaRPr lang="en-US" sz="1467" noProof="0" dirty="0">
              <a:solidFill>
                <a:schemeClr val="bg1"/>
              </a:solidFill>
            </a:endParaRPr>
          </a:p>
        </p:txBody>
      </p:sp>
      <p:sp>
        <p:nvSpPr>
          <p:cNvPr id="5" name="Rectangle 4"/>
          <p:cNvSpPr/>
          <p:nvPr userDrawn="1"/>
        </p:nvSpPr>
        <p:spPr>
          <a:xfrm>
            <a:off x="6167796" y="1705379"/>
            <a:ext cx="5544000"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lstStyle/>
          <a:p>
            <a:pPr algn="ctr">
              <a:spcAft>
                <a:spcPts val="1333"/>
              </a:spcAft>
            </a:pPr>
            <a:endParaRPr lang="en-US" sz="1467" noProof="0" dirty="0">
              <a:solidFill>
                <a:schemeClr val="bg1"/>
              </a:solidFill>
            </a:endParaRPr>
          </a:p>
        </p:txBody>
      </p:sp>
      <p:sp>
        <p:nvSpPr>
          <p:cNvPr id="7" name="Picture Placeholder 29"/>
          <p:cNvSpPr>
            <a:spLocks noGrp="1"/>
          </p:cNvSpPr>
          <p:nvPr>
            <p:ph type="pic" sz="quarter" idx="20" hasCustomPrompt="1"/>
          </p:nvPr>
        </p:nvSpPr>
        <p:spPr>
          <a:xfrm>
            <a:off x="10467635" y="1857892"/>
            <a:ext cx="1244161" cy="549275"/>
          </a:xfrm>
        </p:spPr>
        <p:txBody>
          <a:bodyPr>
            <a:noAutofit/>
          </a:bodyPr>
          <a:lstStyle>
            <a:lvl1pPr marL="0" marR="0" indent="0" algn="l" defTabSz="1219170" rtl="0" eaLnBrk="1" fontAlgn="auto" latinLnBrk="0" hangingPunct="1">
              <a:lnSpc>
                <a:spcPct val="100000"/>
              </a:lnSpc>
              <a:spcBef>
                <a:spcPts val="0"/>
              </a:spcBef>
              <a:spcAft>
                <a:spcPts val="1333"/>
              </a:spcAft>
              <a:buClrTx/>
              <a:buSzTx/>
              <a:buFont typeface="Arial" panose="020B0604020202020204" pitchFamily="34" charset="0"/>
              <a:buNone/>
              <a:tabLst/>
              <a:defRPr sz="1200"/>
            </a:lvl1pPr>
          </a:lstStyle>
          <a:p>
            <a:pPr>
              <a:spcBef>
                <a:spcPct val="0"/>
              </a:spcBef>
            </a:pPr>
            <a:r>
              <a:rPr lang="en-US" sz="1600" noProof="0" dirty="0">
                <a:solidFill>
                  <a:schemeClr val="bg1"/>
                </a:solidFill>
              </a:rPr>
              <a:t>Co-brand</a:t>
            </a:r>
            <a:br>
              <a:rPr lang="en-US" sz="1600" noProof="0" dirty="0">
                <a:solidFill>
                  <a:schemeClr val="bg1"/>
                </a:solidFill>
              </a:rPr>
            </a:br>
            <a:r>
              <a:rPr lang="en-US" sz="1600" noProof="0" dirty="0">
                <a:solidFill>
                  <a:schemeClr val="bg1"/>
                </a:solidFill>
              </a:rPr>
              <a:t>Logo</a:t>
            </a:r>
          </a:p>
          <a:p>
            <a:endParaRPr lang="en-US" noProof="0" dirty="0"/>
          </a:p>
        </p:txBody>
      </p:sp>
      <p:sp>
        <p:nvSpPr>
          <p:cNvPr id="10" name="Text Placeholder 8"/>
          <p:cNvSpPr>
            <a:spLocks noGrp="1"/>
          </p:cNvSpPr>
          <p:nvPr>
            <p:ph type="body" sz="quarter" idx="22"/>
          </p:nvPr>
        </p:nvSpPr>
        <p:spPr>
          <a:xfrm>
            <a:off x="502920" y="4249681"/>
            <a:ext cx="5544000" cy="1695451"/>
          </a:xfrm>
        </p:spPr>
        <p:txBody>
          <a:bodyPr>
            <a:noAutofit/>
          </a:bodyPr>
          <a:lstStyle>
            <a:lvl1pPr>
              <a:spcAft>
                <a:spcPts val="1333"/>
              </a:spcAft>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1" name="Text Placeholder 8"/>
          <p:cNvSpPr>
            <a:spLocks noGrp="1"/>
          </p:cNvSpPr>
          <p:nvPr>
            <p:ph type="body" sz="quarter" idx="23"/>
          </p:nvPr>
        </p:nvSpPr>
        <p:spPr>
          <a:xfrm>
            <a:off x="6177460" y="4249681"/>
            <a:ext cx="5544000" cy="1695451"/>
          </a:xfrm>
        </p:spPr>
        <p:txBody>
          <a:bodyPr>
            <a:noAutofit/>
          </a:bodyPr>
          <a:lstStyle>
            <a:lvl1pPr>
              <a:spcAft>
                <a:spcPts val="1333"/>
              </a:spcAft>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2" name="Rectangle 11"/>
          <p:cNvSpPr/>
          <p:nvPr userDrawn="1"/>
        </p:nvSpPr>
        <p:spPr>
          <a:xfrm>
            <a:off x="502920" y="4103519"/>
            <a:ext cx="55440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lstStyle/>
          <a:p>
            <a:pPr algn="ctr">
              <a:spcAft>
                <a:spcPts val="1333"/>
              </a:spcAft>
            </a:pPr>
            <a:endParaRPr lang="en-US" sz="1467" noProof="0" dirty="0">
              <a:solidFill>
                <a:schemeClr val="bg1"/>
              </a:solidFill>
            </a:endParaRPr>
          </a:p>
        </p:txBody>
      </p:sp>
      <p:sp>
        <p:nvSpPr>
          <p:cNvPr id="13" name="Rectangle 12"/>
          <p:cNvSpPr/>
          <p:nvPr userDrawn="1"/>
        </p:nvSpPr>
        <p:spPr>
          <a:xfrm>
            <a:off x="6167796" y="4103519"/>
            <a:ext cx="55440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lstStyle/>
          <a:p>
            <a:pPr algn="ctr">
              <a:spcAft>
                <a:spcPts val="1333"/>
              </a:spcAft>
            </a:pPr>
            <a:endParaRPr lang="en-US" sz="1467" noProof="0" dirty="0">
              <a:solidFill>
                <a:schemeClr val="bg1"/>
              </a:solidFill>
            </a:endParaRPr>
          </a:p>
        </p:txBody>
      </p:sp>
      <p:sp>
        <p:nvSpPr>
          <p:cNvPr id="14" name="Picture Placeholder 29"/>
          <p:cNvSpPr>
            <a:spLocks noGrp="1"/>
          </p:cNvSpPr>
          <p:nvPr>
            <p:ph type="pic" sz="quarter" idx="24" hasCustomPrompt="1"/>
          </p:nvPr>
        </p:nvSpPr>
        <p:spPr>
          <a:xfrm>
            <a:off x="4700436" y="4249683"/>
            <a:ext cx="1274916" cy="549275"/>
          </a:xfrm>
        </p:spPr>
        <p:txBody>
          <a:bodyPr>
            <a:noAutofit/>
          </a:bodyPr>
          <a:lstStyle>
            <a:lvl1pPr marL="0" marR="0" indent="0" algn="l" defTabSz="1219170" rtl="0" eaLnBrk="1" fontAlgn="auto" latinLnBrk="0" hangingPunct="1">
              <a:lnSpc>
                <a:spcPct val="100000"/>
              </a:lnSpc>
              <a:spcBef>
                <a:spcPts val="0"/>
              </a:spcBef>
              <a:spcAft>
                <a:spcPts val="1333"/>
              </a:spcAft>
              <a:buClrTx/>
              <a:buSzTx/>
              <a:buFont typeface="Arial" panose="020B0604020202020204" pitchFamily="34" charset="0"/>
              <a:buNone/>
              <a:tabLst/>
              <a:defRPr sz="1200"/>
            </a:lvl1pPr>
          </a:lstStyle>
          <a:p>
            <a:pPr>
              <a:spcBef>
                <a:spcPct val="0"/>
              </a:spcBef>
            </a:pPr>
            <a:r>
              <a:rPr lang="en-US" sz="1600" noProof="0" dirty="0">
                <a:solidFill>
                  <a:schemeClr val="bg1"/>
                </a:solidFill>
              </a:rPr>
              <a:t>Co-brand</a:t>
            </a:r>
            <a:br>
              <a:rPr lang="en-US" sz="1600" noProof="0" dirty="0">
                <a:solidFill>
                  <a:schemeClr val="bg1"/>
                </a:solidFill>
              </a:rPr>
            </a:br>
            <a:r>
              <a:rPr lang="en-US" sz="1600" noProof="0" dirty="0">
                <a:solidFill>
                  <a:schemeClr val="bg1"/>
                </a:solidFill>
              </a:rPr>
              <a:t>Logo</a:t>
            </a:r>
          </a:p>
          <a:p>
            <a:endParaRPr lang="en-US" noProof="0" dirty="0"/>
          </a:p>
        </p:txBody>
      </p:sp>
      <p:sp>
        <p:nvSpPr>
          <p:cNvPr id="15" name="Picture Placeholder 29"/>
          <p:cNvSpPr>
            <a:spLocks noGrp="1"/>
          </p:cNvSpPr>
          <p:nvPr>
            <p:ph type="pic" sz="quarter" idx="25" hasCustomPrompt="1"/>
          </p:nvPr>
        </p:nvSpPr>
        <p:spPr>
          <a:xfrm>
            <a:off x="10459036" y="4248209"/>
            <a:ext cx="1244160" cy="549275"/>
          </a:xfrm>
        </p:spPr>
        <p:txBody>
          <a:bodyPr>
            <a:noAutofit/>
          </a:bodyPr>
          <a:lstStyle>
            <a:lvl1pPr marL="0" marR="0" indent="0" algn="l" defTabSz="1219170" rtl="0" eaLnBrk="1" fontAlgn="auto" latinLnBrk="0" hangingPunct="1">
              <a:lnSpc>
                <a:spcPct val="100000"/>
              </a:lnSpc>
              <a:spcBef>
                <a:spcPts val="0"/>
              </a:spcBef>
              <a:spcAft>
                <a:spcPts val="1333"/>
              </a:spcAft>
              <a:buClrTx/>
              <a:buSzTx/>
              <a:buFont typeface="Arial" panose="020B0604020202020204" pitchFamily="34" charset="0"/>
              <a:buNone/>
              <a:tabLst/>
              <a:defRPr sz="1200"/>
            </a:lvl1pPr>
          </a:lstStyle>
          <a:p>
            <a:pPr>
              <a:spcBef>
                <a:spcPct val="0"/>
              </a:spcBef>
            </a:pPr>
            <a:r>
              <a:rPr lang="en-US" sz="1600" noProof="0" dirty="0">
                <a:solidFill>
                  <a:schemeClr val="bg1"/>
                </a:solidFill>
              </a:rPr>
              <a:t>Co-brand</a:t>
            </a:r>
            <a:br>
              <a:rPr lang="en-US" sz="1600" noProof="0" dirty="0">
                <a:solidFill>
                  <a:schemeClr val="bg1"/>
                </a:solidFill>
              </a:rPr>
            </a:br>
            <a:r>
              <a:rPr lang="en-US" sz="1600" noProof="0" dirty="0">
                <a:solidFill>
                  <a:schemeClr val="bg1"/>
                </a:solidFill>
              </a:rPr>
              <a:t>Logo</a:t>
            </a:r>
          </a:p>
          <a:p>
            <a:endParaRPr lang="en-US" noProof="0" dirty="0"/>
          </a:p>
        </p:txBody>
      </p:sp>
      <p:sp>
        <p:nvSpPr>
          <p:cNvPr id="17" name="Picture Placeholder 29"/>
          <p:cNvSpPr>
            <a:spLocks noGrp="1"/>
          </p:cNvSpPr>
          <p:nvPr>
            <p:ph type="pic" sz="quarter" idx="19" hasCustomPrompt="1"/>
          </p:nvPr>
        </p:nvSpPr>
        <p:spPr>
          <a:xfrm>
            <a:off x="4734795" y="1863917"/>
            <a:ext cx="1244906" cy="549275"/>
          </a:xfrm>
        </p:spPr>
        <p:txBody>
          <a:bodyPr>
            <a:noAutofit/>
          </a:bodyPr>
          <a:lstStyle>
            <a:lvl1pPr marL="0" marR="0" indent="0" algn="l" defTabSz="1219170" rtl="0" eaLnBrk="1" fontAlgn="auto" latinLnBrk="0" hangingPunct="1">
              <a:lnSpc>
                <a:spcPct val="100000"/>
              </a:lnSpc>
              <a:spcBef>
                <a:spcPts val="0"/>
              </a:spcBef>
              <a:spcAft>
                <a:spcPts val="1333"/>
              </a:spcAft>
              <a:buClrTx/>
              <a:buSzTx/>
              <a:buFont typeface="Arial" panose="020B0604020202020204" pitchFamily="34" charset="0"/>
              <a:buNone/>
              <a:tabLst/>
              <a:defRPr sz="1200"/>
            </a:lvl1pPr>
          </a:lstStyle>
          <a:p>
            <a:pPr>
              <a:spcBef>
                <a:spcPct val="0"/>
              </a:spcBef>
            </a:pPr>
            <a:r>
              <a:rPr lang="en-US" sz="1600" noProof="0" dirty="0">
                <a:solidFill>
                  <a:schemeClr val="bg1"/>
                </a:solidFill>
              </a:rPr>
              <a:t>Co-brand</a:t>
            </a:r>
            <a:br>
              <a:rPr lang="en-US" sz="1600" noProof="0" dirty="0">
                <a:solidFill>
                  <a:schemeClr val="bg1"/>
                </a:solidFill>
              </a:rPr>
            </a:br>
            <a:r>
              <a:rPr lang="en-US" sz="1600" noProof="0" dirty="0">
                <a:solidFill>
                  <a:schemeClr val="bg1"/>
                </a:solidFill>
              </a:rPr>
              <a:t>Logo</a:t>
            </a:r>
          </a:p>
          <a:p>
            <a:endParaRPr lang="en-US" noProof="0" dirty="0"/>
          </a:p>
        </p:txBody>
      </p:sp>
      <p:sp>
        <p:nvSpPr>
          <p:cNvPr id="18" name="Text Placeholder 8"/>
          <p:cNvSpPr>
            <a:spLocks noGrp="1"/>
          </p:cNvSpPr>
          <p:nvPr>
            <p:ph type="body" sz="quarter" idx="13" hasCustomPrompt="1"/>
          </p:nvPr>
        </p:nvSpPr>
        <p:spPr>
          <a:xfrm>
            <a:off x="502920" y="649224"/>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dirty="0"/>
              <a:t>Click to add subtitle</a:t>
            </a:r>
          </a:p>
        </p:txBody>
      </p:sp>
      <p:sp>
        <p:nvSpPr>
          <p:cNvPr id="19" name="Title Placeholder 1"/>
          <p:cNvSpPr>
            <a:spLocks noGrp="1"/>
          </p:cNvSpPr>
          <p:nvPr>
            <p:ph type="title"/>
          </p:nvPr>
        </p:nvSpPr>
        <p:spPr>
          <a:xfrm>
            <a:off x="502920" y="320040"/>
            <a:ext cx="11252200" cy="334102"/>
          </a:xfrm>
          <a:prstGeom prst="rect">
            <a:avLst/>
          </a:prstGeom>
        </p:spPr>
        <p:txBody>
          <a:bodyPr vert="horz" lIns="0" tIns="0" rIns="0" bIns="0" rtlCol="0" anchor="t" anchorCtr="0">
            <a:noAutofit/>
          </a:bodyPr>
          <a:lstStyle>
            <a:lvl1pPr>
              <a:defRPr sz="2100"/>
            </a:lvl1pPr>
          </a:lstStyle>
          <a:p>
            <a:r>
              <a:rPr lang="en-US" noProof="0"/>
              <a:t>Click to edit Master title style</a:t>
            </a:r>
            <a:endParaRPr lang="en-US" noProof="0" dirty="0"/>
          </a:p>
        </p:txBody>
      </p:sp>
    </p:spTree>
    <p:extLst>
      <p:ext uri="{BB962C8B-B14F-4D97-AF65-F5344CB8AC3E}">
        <p14:creationId xmlns:p14="http://schemas.microsoft.com/office/powerpoint/2010/main" val="3455209943"/>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1_3 column green line">
    <p:spTree>
      <p:nvGrpSpPr>
        <p:cNvPr id="1" name=""/>
        <p:cNvGrpSpPr/>
        <p:nvPr/>
      </p:nvGrpSpPr>
      <p:grpSpPr>
        <a:xfrm>
          <a:off x="0" y="0"/>
          <a:ext cx="0" cy="0"/>
          <a:chOff x="0" y="0"/>
          <a:chExt cx="0" cy="0"/>
        </a:xfrm>
      </p:grpSpPr>
      <p:sp>
        <p:nvSpPr>
          <p:cNvPr id="4" name="Rectangle 3"/>
          <p:cNvSpPr/>
          <p:nvPr userDrawn="1"/>
        </p:nvSpPr>
        <p:spPr>
          <a:xfrm>
            <a:off x="4278313" y="1705968"/>
            <a:ext cx="3636962"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dirty="0">
              <a:solidFill>
                <a:schemeClr val="bg1"/>
              </a:solidFill>
            </a:endParaRPr>
          </a:p>
        </p:txBody>
      </p:sp>
      <p:sp>
        <p:nvSpPr>
          <p:cNvPr id="5" name="Rectangle 4"/>
          <p:cNvSpPr/>
          <p:nvPr userDrawn="1"/>
        </p:nvSpPr>
        <p:spPr>
          <a:xfrm>
            <a:off x="502920" y="1705968"/>
            <a:ext cx="3627438"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dirty="0">
              <a:solidFill>
                <a:schemeClr val="bg1"/>
              </a:solidFill>
            </a:endParaRPr>
          </a:p>
        </p:txBody>
      </p:sp>
      <p:sp>
        <p:nvSpPr>
          <p:cNvPr id="6" name="Rectangle 5"/>
          <p:cNvSpPr/>
          <p:nvPr userDrawn="1"/>
        </p:nvSpPr>
        <p:spPr>
          <a:xfrm>
            <a:off x="8104176" y="1705968"/>
            <a:ext cx="3629025"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dirty="0">
              <a:solidFill>
                <a:schemeClr val="bg1"/>
              </a:solidFill>
            </a:endParaRPr>
          </a:p>
        </p:txBody>
      </p:sp>
      <p:sp>
        <p:nvSpPr>
          <p:cNvPr id="7" name="Text Placeholder 8"/>
          <p:cNvSpPr>
            <a:spLocks noGrp="1"/>
          </p:cNvSpPr>
          <p:nvPr>
            <p:ph type="body" sz="quarter" idx="17"/>
          </p:nvPr>
        </p:nvSpPr>
        <p:spPr>
          <a:xfrm>
            <a:off x="4278313" y="1851441"/>
            <a:ext cx="3636962" cy="3845755"/>
          </a:xfrm>
        </p:spPr>
        <p:txBody>
          <a:bodyPr/>
          <a:lstStyle>
            <a:lvl1pPr>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8" name="Text Placeholder 8"/>
          <p:cNvSpPr>
            <a:spLocks noGrp="1"/>
          </p:cNvSpPr>
          <p:nvPr>
            <p:ph type="body" sz="quarter" idx="18"/>
          </p:nvPr>
        </p:nvSpPr>
        <p:spPr>
          <a:xfrm>
            <a:off x="502920" y="1851441"/>
            <a:ext cx="3627438" cy="3845755"/>
          </a:xfrm>
        </p:spPr>
        <p:txBody>
          <a:bodyPr/>
          <a:lstStyle>
            <a:lvl1pPr>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9" name="Text Placeholder 8"/>
          <p:cNvSpPr>
            <a:spLocks noGrp="1"/>
          </p:cNvSpPr>
          <p:nvPr>
            <p:ph type="body" sz="quarter" idx="19"/>
          </p:nvPr>
        </p:nvSpPr>
        <p:spPr>
          <a:xfrm>
            <a:off x="8093075" y="1851441"/>
            <a:ext cx="3629025" cy="3845755"/>
          </a:xfrm>
        </p:spPr>
        <p:txBody>
          <a:bodyPr/>
          <a:lstStyle>
            <a:lvl1pPr>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1" name="Text Placeholder 8"/>
          <p:cNvSpPr>
            <a:spLocks noGrp="1"/>
          </p:cNvSpPr>
          <p:nvPr>
            <p:ph type="body" sz="quarter" idx="13" hasCustomPrompt="1"/>
          </p:nvPr>
        </p:nvSpPr>
        <p:spPr>
          <a:xfrm>
            <a:off x="502920" y="649224"/>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dirty="0"/>
              <a:t>Click to add subtitle</a:t>
            </a:r>
          </a:p>
        </p:txBody>
      </p:sp>
      <p:sp>
        <p:nvSpPr>
          <p:cNvPr id="12" name="Title Placeholder 1"/>
          <p:cNvSpPr>
            <a:spLocks noGrp="1"/>
          </p:cNvSpPr>
          <p:nvPr>
            <p:ph type="title"/>
          </p:nvPr>
        </p:nvSpPr>
        <p:spPr>
          <a:xfrm>
            <a:off x="502920" y="320040"/>
            <a:ext cx="11252200" cy="334102"/>
          </a:xfrm>
          <a:prstGeom prst="rect">
            <a:avLst/>
          </a:prstGeom>
        </p:spPr>
        <p:txBody>
          <a:bodyPr vert="horz" lIns="0" tIns="0" rIns="0" bIns="0" rtlCol="0" anchor="t" anchorCtr="0">
            <a:noAutofit/>
          </a:bodyPr>
          <a:lstStyle>
            <a:lvl1pPr>
              <a:defRPr sz="2100"/>
            </a:lvl1pPr>
          </a:lstStyle>
          <a:p>
            <a:r>
              <a:rPr lang="en-US" noProof="0"/>
              <a:t>Click to edit Master title style</a:t>
            </a:r>
            <a:endParaRPr lang="en-US" noProof="0" dirty="0"/>
          </a:p>
        </p:txBody>
      </p:sp>
    </p:spTree>
    <p:extLst>
      <p:ext uri="{BB962C8B-B14F-4D97-AF65-F5344CB8AC3E}">
        <p14:creationId xmlns:p14="http://schemas.microsoft.com/office/powerpoint/2010/main" val="2606636281"/>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1_4 column icon">
    <p:spTree>
      <p:nvGrpSpPr>
        <p:cNvPr id="1" name=""/>
        <p:cNvGrpSpPr/>
        <p:nvPr/>
      </p:nvGrpSpPr>
      <p:grpSpPr>
        <a:xfrm>
          <a:off x="0" y="0"/>
          <a:ext cx="0" cy="0"/>
          <a:chOff x="0" y="0"/>
          <a:chExt cx="0" cy="0"/>
        </a:xfrm>
      </p:grpSpPr>
      <p:sp>
        <p:nvSpPr>
          <p:cNvPr id="4" name="Text Placeholder 8"/>
          <p:cNvSpPr>
            <a:spLocks noGrp="1"/>
          </p:cNvSpPr>
          <p:nvPr>
            <p:ph type="body" sz="quarter" idx="17"/>
          </p:nvPr>
        </p:nvSpPr>
        <p:spPr>
          <a:xfrm>
            <a:off x="502920" y="2556000"/>
            <a:ext cx="2592000" cy="3394800"/>
          </a:xfrm>
        </p:spPr>
        <p:txBody>
          <a:bodyPr/>
          <a:lstStyle>
            <a:lvl1pPr>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5" name="Text Placeholder 8"/>
          <p:cNvSpPr>
            <a:spLocks noGrp="1"/>
          </p:cNvSpPr>
          <p:nvPr>
            <p:ph type="body" sz="quarter" idx="18"/>
          </p:nvPr>
        </p:nvSpPr>
        <p:spPr>
          <a:xfrm>
            <a:off x="9130100" y="2556000"/>
            <a:ext cx="2592000" cy="3394800"/>
          </a:xfrm>
        </p:spPr>
        <p:txBody>
          <a:bodyPr/>
          <a:lstStyle>
            <a:lvl1pPr>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6" name="Text Placeholder 8"/>
          <p:cNvSpPr>
            <a:spLocks noGrp="1"/>
          </p:cNvSpPr>
          <p:nvPr>
            <p:ph type="body" sz="quarter" idx="19"/>
          </p:nvPr>
        </p:nvSpPr>
        <p:spPr>
          <a:xfrm>
            <a:off x="3356633" y="2556000"/>
            <a:ext cx="2592000" cy="3394800"/>
          </a:xfrm>
        </p:spPr>
        <p:txBody>
          <a:bodyPr/>
          <a:lstStyle>
            <a:lvl1pPr>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7" name="Text Placeholder 8"/>
          <p:cNvSpPr>
            <a:spLocks noGrp="1"/>
          </p:cNvSpPr>
          <p:nvPr>
            <p:ph type="body" sz="quarter" idx="20"/>
          </p:nvPr>
        </p:nvSpPr>
        <p:spPr>
          <a:xfrm>
            <a:off x="6243366" y="2556000"/>
            <a:ext cx="2592000" cy="3394800"/>
          </a:xfrm>
        </p:spPr>
        <p:txBody>
          <a:bodyPr/>
          <a:lstStyle>
            <a:lvl1pPr>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9" name="Text Placeholder 8"/>
          <p:cNvSpPr>
            <a:spLocks noGrp="1"/>
          </p:cNvSpPr>
          <p:nvPr>
            <p:ph type="body" sz="quarter" idx="13" hasCustomPrompt="1"/>
          </p:nvPr>
        </p:nvSpPr>
        <p:spPr>
          <a:xfrm>
            <a:off x="502920" y="649224"/>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dirty="0"/>
              <a:t>Click to add subtitle</a:t>
            </a:r>
          </a:p>
        </p:txBody>
      </p:sp>
      <p:sp>
        <p:nvSpPr>
          <p:cNvPr id="10" name="Title Placeholder 1"/>
          <p:cNvSpPr>
            <a:spLocks noGrp="1"/>
          </p:cNvSpPr>
          <p:nvPr>
            <p:ph type="title"/>
          </p:nvPr>
        </p:nvSpPr>
        <p:spPr>
          <a:xfrm>
            <a:off x="502920" y="320040"/>
            <a:ext cx="11252200" cy="334102"/>
          </a:xfrm>
          <a:prstGeom prst="rect">
            <a:avLst/>
          </a:prstGeom>
        </p:spPr>
        <p:txBody>
          <a:bodyPr vert="horz" lIns="0" tIns="0" rIns="0" bIns="0" rtlCol="0" anchor="t" anchorCtr="0">
            <a:noAutofit/>
          </a:bodyPr>
          <a:lstStyle>
            <a:lvl1pPr>
              <a:defRPr sz="2100"/>
            </a:lvl1pPr>
          </a:lstStyle>
          <a:p>
            <a:r>
              <a:rPr lang="en-US" noProof="0"/>
              <a:t>Click to edit Master title style</a:t>
            </a:r>
            <a:endParaRPr lang="en-US" noProof="0" dirty="0"/>
          </a:p>
        </p:txBody>
      </p:sp>
    </p:spTree>
    <p:extLst>
      <p:ext uri="{BB962C8B-B14F-4D97-AF65-F5344CB8AC3E}">
        <p14:creationId xmlns:p14="http://schemas.microsoft.com/office/powerpoint/2010/main" val="1745987876"/>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_Title, subtitle, 1 column text with charts">
    <p:spTree>
      <p:nvGrpSpPr>
        <p:cNvPr id="1" name=""/>
        <p:cNvGrpSpPr/>
        <p:nvPr/>
      </p:nvGrpSpPr>
      <p:grpSpPr>
        <a:xfrm>
          <a:off x="0" y="0"/>
          <a:ext cx="0" cy="0"/>
          <a:chOff x="0" y="0"/>
          <a:chExt cx="0" cy="0"/>
        </a:xfrm>
      </p:grpSpPr>
      <p:sp>
        <p:nvSpPr>
          <p:cNvPr id="10" name="Text Placeholder 18"/>
          <p:cNvSpPr>
            <a:spLocks noGrp="1"/>
          </p:cNvSpPr>
          <p:nvPr>
            <p:ph idx="1"/>
          </p:nvPr>
        </p:nvSpPr>
        <p:spPr>
          <a:xfrm>
            <a:off x="502920" y="1665817"/>
            <a:ext cx="5537730" cy="4633383"/>
          </a:xfrm>
          <a:prstGeom prst="rect">
            <a:avLst/>
          </a:prstGeom>
        </p:spPr>
        <p:txBody>
          <a:bodyPr vert="horz" lIns="0" tIns="0" rIns="0" bIns="0" rtlCol="0">
            <a:noAutofit/>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5" name="Text Placeholder 8"/>
          <p:cNvSpPr>
            <a:spLocks noGrp="1"/>
          </p:cNvSpPr>
          <p:nvPr>
            <p:ph type="body" sz="quarter" idx="13" hasCustomPrompt="1"/>
          </p:nvPr>
        </p:nvSpPr>
        <p:spPr>
          <a:xfrm>
            <a:off x="502920" y="649224"/>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dirty="0"/>
              <a:t>Click to add subtitle</a:t>
            </a:r>
          </a:p>
        </p:txBody>
      </p:sp>
      <p:sp>
        <p:nvSpPr>
          <p:cNvPr id="6" name="Title Placeholder 1"/>
          <p:cNvSpPr>
            <a:spLocks noGrp="1"/>
          </p:cNvSpPr>
          <p:nvPr>
            <p:ph type="title"/>
          </p:nvPr>
        </p:nvSpPr>
        <p:spPr>
          <a:xfrm>
            <a:off x="502920" y="320040"/>
            <a:ext cx="11252200" cy="334102"/>
          </a:xfrm>
          <a:prstGeom prst="rect">
            <a:avLst/>
          </a:prstGeom>
        </p:spPr>
        <p:txBody>
          <a:bodyPr vert="horz" lIns="0" tIns="0" rIns="0" bIns="0" rtlCol="0" anchor="t" anchorCtr="0">
            <a:noAutofit/>
          </a:bodyPr>
          <a:lstStyle>
            <a:lvl1pPr>
              <a:defRPr sz="2100"/>
            </a:lvl1pPr>
          </a:lstStyle>
          <a:p>
            <a:r>
              <a:rPr lang="en-US" noProof="0"/>
              <a:t>Click to edit Master title style</a:t>
            </a:r>
            <a:endParaRPr lang="en-US" noProof="0" dirty="0"/>
          </a:p>
        </p:txBody>
      </p:sp>
    </p:spTree>
    <p:extLst>
      <p:ext uri="{BB962C8B-B14F-4D97-AF65-F5344CB8AC3E}">
        <p14:creationId xmlns:p14="http://schemas.microsoft.com/office/powerpoint/2010/main" val="4221362138"/>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502920" y="320040"/>
            <a:ext cx="11252200" cy="698501"/>
          </a:xfrm>
          <a:prstGeom prst="rect">
            <a:avLst/>
          </a:prstGeom>
        </p:spPr>
        <p:txBody>
          <a:bodyPr vert="horz" lIns="0" tIns="0" rIns="0" bIns="0" rtlCol="0" anchor="t" anchorCtr="0">
            <a:noAutofit/>
          </a:bodyPr>
          <a:lstStyle>
            <a:lvl1pPr>
              <a:defRPr sz="2100"/>
            </a:lvl1pPr>
          </a:lstStyle>
          <a:p>
            <a:r>
              <a:rPr lang="en-US" noProof="0"/>
              <a:t>Click to edit Master title style</a:t>
            </a:r>
            <a:endParaRPr lang="en-US" noProof="0" dirty="0"/>
          </a:p>
        </p:txBody>
      </p:sp>
    </p:spTree>
    <p:extLst>
      <p:ext uri="{BB962C8B-B14F-4D97-AF65-F5344CB8AC3E}">
        <p14:creationId xmlns:p14="http://schemas.microsoft.com/office/powerpoint/2010/main" val="1029991333"/>
      </p:ext>
    </p:extLst>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1_End slide">
    <p:bg>
      <p:bgPr>
        <a:solidFill>
          <a:schemeClr val="tx1"/>
        </a:solidFill>
        <a:effectLst/>
      </p:bgPr>
    </p:bg>
    <p:spTree>
      <p:nvGrpSpPr>
        <p:cNvPr id="1" name=""/>
        <p:cNvGrpSpPr/>
        <p:nvPr/>
      </p:nvGrpSpPr>
      <p:grpSpPr>
        <a:xfrm>
          <a:off x="0" y="0"/>
          <a:ext cx="0" cy="0"/>
          <a:chOff x="0" y="0"/>
          <a:chExt cx="0" cy="0"/>
        </a:xfrm>
      </p:grpSpPr>
      <p:sp>
        <p:nvSpPr>
          <p:cNvPr id="3" name="Picture Placeholder 2"/>
          <p:cNvSpPr>
            <a:spLocks noGrp="1"/>
          </p:cNvSpPr>
          <p:nvPr>
            <p:ph type="pic" sz="quarter" idx="14" hasCustomPrompt="1"/>
          </p:nvPr>
        </p:nvSpPr>
        <p:spPr>
          <a:xfrm>
            <a:off x="9370847" y="4211955"/>
            <a:ext cx="2319503" cy="1725448"/>
          </a:xfrm>
        </p:spPr>
        <p:txBody>
          <a:bodyPr anchor="ctr" anchorCtr="0"/>
          <a:lstStyle>
            <a:lvl1pPr algn="ctr">
              <a:defRPr sz="900">
                <a:solidFill>
                  <a:schemeClr val="bg1"/>
                </a:solidFill>
              </a:defRPr>
            </a:lvl1pPr>
          </a:lstStyle>
          <a:p>
            <a:r>
              <a:rPr lang="en-GB" sz="900" dirty="0"/>
              <a:t>Insert sponsorship mark here</a:t>
            </a:r>
            <a:endParaRPr lang="en-GB" dirty="0"/>
          </a:p>
        </p:txBody>
      </p:sp>
      <p:sp>
        <p:nvSpPr>
          <p:cNvPr id="8" name="Text Placeholder 7"/>
          <p:cNvSpPr>
            <a:spLocks noGrp="1"/>
          </p:cNvSpPr>
          <p:nvPr>
            <p:ph type="body" sz="quarter" idx="15"/>
          </p:nvPr>
        </p:nvSpPr>
        <p:spPr>
          <a:xfrm>
            <a:off x="9370850" y="6018028"/>
            <a:ext cx="2319501" cy="363722"/>
          </a:xfrm>
        </p:spPr>
        <p:txBody>
          <a:bodyPr anchor="b" anchorCtr="0"/>
          <a:lstStyle>
            <a:lvl1pPr>
              <a:lnSpc>
                <a:spcPct val="100000"/>
              </a:lnSpc>
              <a:defRPr sz="950">
                <a:solidFill>
                  <a:schemeClr val="bg1"/>
                </a:solidFill>
              </a:defRPr>
            </a:lvl1pPr>
          </a:lstStyle>
          <a:p>
            <a:pPr lvl="0"/>
            <a:r>
              <a:rPr lang="en-US"/>
              <a:t>Edit Master text styles</a:t>
            </a:r>
          </a:p>
        </p:txBody>
      </p:sp>
      <p:grpSp>
        <p:nvGrpSpPr>
          <p:cNvPr id="20" name="Group 19">
            <a:extLst>
              <a:ext uri="{FF2B5EF4-FFF2-40B4-BE49-F238E27FC236}">
                <a16:creationId xmlns:a16="http://schemas.microsoft.com/office/drawing/2014/main" id="{42709ED3-84FD-4AF8-92AD-CD005917B5F3}"/>
              </a:ext>
            </a:extLst>
          </p:cNvPr>
          <p:cNvGrpSpPr>
            <a:grpSpLocks noChangeAspect="1"/>
          </p:cNvGrpSpPr>
          <p:nvPr userDrawn="1"/>
        </p:nvGrpSpPr>
        <p:grpSpPr>
          <a:xfrm>
            <a:off x="469900" y="457761"/>
            <a:ext cx="1998000" cy="374400"/>
            <a:chOff x="398463" y="404813"/>
            <a:chExt cx="1627187" cy="307976"/>
          </a:xfrm>
          <a:solidFill>
            <a:schemeClr val="tx1"/>
          </a:solidFill>
        </p:grpSpPr>
        <p:sp>
          <p:nvSpPr>
            <p:cNvPr id="21" name="Oval 5">
              <a:extLst>
                <a:ext uri="{FF2B5EF4-FFF2-40B4-BE49-F238E27FC236}">
                  <a16:creationId xmlns:a16="http://schemas.microsoft.com/office/drawing/2014/main" id="{1F1E0114-F0A7-467B-8A1A-C9A59C2AA2E0}"/>
                </a:ext>
              </a:extLst>
            </p:cNvPr>
            <p:cNvSpPr>
              <a:spLocks noChangeArrowheads="1"/>
            </p:cNvSpPr>
            <p:nvPr userDrawn="1"/>
          </p:nvSpPr>
          <p:spPr bwMode="auto">
            <a:xfrm>
              <a:off x="1938338" y="625476"/>
              <a:ext cx="87312" cy="87313"/>
            </a:xfrm>
            <a:prstGeom prst="ellipse">
              <a:avLst/>
            </a:prstGeom>
            <a:solidFill>
              <a:srgbClr val="86BC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22" name="Freeform 6">
              <a:extLst>
                <a:ext uri="{FF2B5EF4-FFF2-40B4-BE49-F238E27FC236}">
                  <a16:creationId xmlns:a16="http://schemas.microsoft.com/office/drawing/2014/main" id="{A8FCE242-F1D4-4297-8428-C83E0124989A}"/>
                </a:ext>
              </a:extLst>
            </p:cNvPr>
            <p:cNvSpPr>
              <a:spLocks noEditPoints="1"/>
            </p:cNvSpPr>
            <p:nvPr userDrawn="1"/>
          </p:nvSpPr>
          <p:spPr bwMode="auto">
            <a:xfrm>
              <a:off x="398463" y="406401"/>
              <a:ext cx="247650" cy="301625"/>
            </a:xfrm>
            <a:custGeom>
              <a:avLst/>
              <a:gdLst>
                <a:gd name="T0" fmla="*/ 287 w 287"/>
                <a:gd name="T1" fmla="*/ 166 h 347"/>
                <a:gd name="T2" fmla="*/ 240 w 287"/>
                <a:gd name="T3" fmla="*/ 300 h 347"/>
                <a:gd name="T4" fmla="*/ 109 w 287"/>
                <a:gd name="T5" fmla="*/ 347 h 347"/>
                <a:gd name="T6" fmla="*/ 0 w 287"/>
                <a:gd name="T7" fmla="*/ 347 h 347"/>
                <a:gd name="T8" fmla="*/ 0 w 287"/>
                <a:gd name="T9" fmla="*/ 0 h 347"/>
                <a:gd name="T10" fmla="*/ 117 w 287"/>
                <a:gd name="T11" fmla="*/ 0 h 347"/>
                <a:gd name="T12" fmla="*/ 243 w 287"/>
                <a:gd name="T13" fmla="*/ 43 h 347"/>
                <a:gd name="T14" fmla="*/ 287 w 287"/>
                <a:gd name="T15" fmla="*/ 166 h 347"/>
                <a:gd name="T16" fmla="*/ 192 w 287"/>
                <a:gd name="T17" fmla="*/ 170 h 347"/>
                <a:gd name="T18" fmla="*/ 174 w 287"/>
                <a:gd name="T19" fmla="*/ 99 h 347"/>
                <a:gd name="T20" fmla="*/ 118 w 287"/>
                <a:gd name="T21" fmla="*/ 76 h 347"/>
                <a:gd name="T22" fmla="*/ 91 w 287"/>
                <a:gd name="T23" fmla="*/ 76 h 347"/>
                <a:gd name="T24" fmla="*/ 91 w 287"/>
                <a:gd name="T25" fmla="*/ 270 h 347"/>
                <a:gd name="T26" fmla="*/ 111 w 287"/>
                <a:gd name="T27" fmla="*/ 270 h 347"/>
                <a:gd name="T28" fmla="*/ 173 w 287"/>
                <a:gd name="T29" fmla="*/ 245 h 347"/>
                <a:gd name="T30" fmla="*/ 192 w 287"/>
                <a:gd name="T31" fmla="*/ 17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7" h="347">
                  <a:moveTo>
                    <a:pt x="287" y="166"/>
                  </a:moveTo>
                  <a:cubicBezTo>
                    <a:pt x="287" y="224"/>
                    <a:pt x="271" y="269"/>
                    <a:pt x="240" y="300"/>
                  </a:cubicBezTo>
                  <a:cubicBezTo>
                    <a:pt x="209" y="331"/>
                    <a:pt x="165" y="347"/>
                    <a:pt x="109" y="347"/>
                  </a:cubicBezTo>
                  <a:cubicBezTo>
                    <a:pt x="0" y="347"/>
                    <a:pt x="0" y="347"/>
                    <a:pt x="0" y="347"/>
                  </a:cubicBezTo>
                  <a:cubicBezTo>
                    <a:pt x="0" y="0"/>
                    <a:pt x="0" y="0"/>
                    <a:pt x="0" y="0"/>
                  </a:cubicBezTo>
                  <a:cubicBezTo>
                    <a:pt x="117" y="0"/>
                    <a:pt x="117" y="0"/>
                    <a:pt x="117" y="0"/>
                  </a:cubicBezTo>
                  <a:cubicBezTo>
                    <a:pt x="171" y="0"/>
                    <a:pt x="213" y="15"/>
                    <a:pt x="243" y="43"/>
                  </a:cubicBezTo>
                  <a:cubicBezTo>
                    <a:pt x="272" y="72"/>
                    <a:pt x="287" y="113"/>
                    <a:pt x="287" y="166"/>
                  </a:cubicBezTo>
                  <a:moveTo>
                    <a:pt x="192" y="170"/>
                  </a:moveTo>
                  <a:cubicBezTo>
                    <a:pt x="192" y="138"/>
                    <a:pt x="186" y="114"/>
                    <a:pt x="174" y="99"/>
                  </a:cubicBezTo>
                  <a:cubicBezTo>
                    <a:pt x="161" y="84"/>
                    <a:pt x="143" y="76"/>
                    <a:pt x="118" y="76"/>
                  </a:cubicBezTo>
                  <a:cubicBezTo>
                    <a:pt x="91" y="76"/>
                    <a:pt x="91" y="76"/>
                    <a:pt x="91" y="76"/>
                  </a:cubicBezTo>
                  <a:cubicBezTo>
                    <a:pt x="91" y="270"/>
                    <a:pt x="91" y="270"/>
                    <a:pt x="91" y="270"/>
                  </a:cubicBezTo>
                  <a:cubicBezTo>
                    <a:pt x="111" y="270"/>
                    <a:pt x="111" y="270"/>
                    <a:pt x="111" y="270"/>
                  </a:cubicBezTo>
                  <a:cubicBezTo>
                    <a:pt x="139" y="270"/>
                    <a:pt x="160" y="262"/>
                    <a:pt x="173" y="245"/>
                  </a:cubicBezTo>
                  <a:cubicBezTo>
                    <a:pt x="186" y="229"/>
                    <a:pt x="192" y="204"/>
                    <a:pt x="192" y="17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23" name="Rectangle 7">
              <a:extLst>
                <a:ext uri="{FF2B5EF4-FFF2-40B4-BE49-F238E27FC236}">
                  <a16:creationId xmlns:a16="http://schemas.microsoft.com/office/drawing/2014/main" id="{597DD4B4-42AB-452A-A6D6-A8FD20B67557}"/>
                </a:ext>
              </a:extLst>
            </p:cNvPr>
            <p:cNvSpPr>
              <a:spLocks noChangeArrowheads="1"/>
            </p:cNvSpPr>
            <p:nvPr userDrawn="1"/>
          </p:nvSpPr>
          <p:spPr bwMode="auto">
            <a:xfrm>
              <a:off x="906463" y="404813"/>
              <a:ext cx="74612" cy="3032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24" name="Freeform 8">
              <a:extLst>
                <a:ext uri="{FF2B5EF4-FFF2-40B4-BE49-F238E27FC236}">
                  <a16:creationId xmlns:a16="http://schemas.microsoft.com/office/drawing/2014/main" id="{CAD1AAB6-7E99-4C8E-B4C5-BDE096522D2F}"/>
                </a:ext>
              </a:extLst>
            </p:cNvPr>
            <p:cNvSpPr>
              <a:spLocks noEditPoints="1"/>
            </p:cNvSpPr>
            <p:nvPr userDrawn="1"/>
          </p:nvSpPr>
          <p:spPr bwMode="auto">
            <a:xfrm>
              <a:off x="1011238" y="479426"/>
              <a:ext cx="215900" cy="231775"/>
            </a:xfrm>
            <a:custGeom>
              <a:avLst/>
              <a:gdLst>
                <a:gd name="T0" fmla="*/ 252 w 252"/>
                <a:gd name="T1" fmla="*/ 133 h 267"/>
                <a:gd name="T2" fmla="*/ 218 w 252"/>
                <a:gd name="T3" fmla="*/ 232 h 267"/>
                <a:gd name="T4" fmla="*/ 125 w 252"/>
                <a:gd name="T5" fmla="*/ 267 h 267"/>
                <a:gd name="T6" fmla="*/ 34 w 252"/>
                <a:gd name="T7" fmla="*/ 231 h 267"/>
                <a:gd name="T8" fmla="*/ 0 w 252"/>
                <a:gd name="T9" fmla="*/ 133 h 267"/>
                <a:gd name="T10" fmla="*/ 33 w 252"/>
                <a:gd name="T11" fmla="*/ 35 h 267"/>
                <a:gd name="T12" fmla="*/ 127 w 252"/>
                <a:gd name="T13" fmla="*/ 0 h 267"/>
                <a:gd name="T14" fmla="*/ 192 w 252"/>
                <a:gd name="T15" fmla="*/ 16 h 267"/>
                <a:gd name="T16" fmla="*/ 236 w 252"/>
                <a:gd name="T17" fmla="*/ 63 h 267"/>
                <a:gd name="T18" fmla="*/ 252 w 252"/>
                <a:gd name="T19" fmla="*/ 133 h 267"/>
                <a:gd name="T20" fmla="*/ 88 w 252"/>
                <a:gd name="T21" fmla="*/ 133 h 267"/>
                <a:gd name="T22" fmla="*/ 97 w 252"/>
                <a:gd name="T23" fmla="*/ 184 h 267"/>
                <a:gd name="T24" fmla="*/ 126 w 252"/>
                <a:gd name="T25" fmla="*/ 201 h 267"/>
                <a:gd name="T26" fmla="*/ 155 w 252"/>
                <a:gd name="T27" fmla="*/ 184 h 267"/>
                <a:gd name="T28" fmla="*/ 163 w 252"/>
                <a:gd name="T29" fmla="*/ 133 h 267"/>
                <a:gd name="T30" fmla="*/ 155 w 252"/>
                <a:gd name="T31" fmla="*/ 83 h 267"/>
                <a:gd name="T32" fmla="*/ 126 w 252"/>
                <a:gd name="T33" fmla="*/ 66 h 267"/>
                <a:gd name="T34" fmla="*/ 97 w 252"/>
                <a:gd name="T35" fmla="*/ 83 h 267"/>
                <a:gd name="T36" fmla="*/ 88 w 252"/>
                <a:gd name="T37" fmla="*/ 13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267">
                  <a:moveTo>
                    <a:pt x="252" y="133"/>
                  </a:moveTo>
                  <a:cubicBezTo>
                    <a:pt x="252" y="175"/>
                    <a:pt x="241" y="208"/>
                    <a:pt x="218" y="232"/>
                  </a:cubicBezTo>
                  <a:cubicBezTo>
                    <a:pt x="196" y="256"/>
                    <a:pt x="165" y="267"/>
                    <a:pt x="125" y="267"/>
                  </a:cubicBezTo>
                  <a:cubicBezTo>
                    <a:pt x="87" y="267"/>
                    <a:pt x="56" y="255"/>
                    <a:pt x="34" y="231"/>
                  </a:cubicBezTo>
                  <a:cubicBezTo>
                    <a:pt x="11" y="207"/>
                    <a:pt x="0" y="174"/>
                    <a:pt x="0" y="133"/>
                  </a:cubicBezTo>
                  <a:cubicBezTo>
                    <a:pt x="0" y="91"/>
                    <a:pt x="11" y="58"/>
                    <a:pt x="33" y="35"/>
                  </a:cubicBezTo>
                  <a:cubicBezTo>
                    <a:pt x="55" y="12"/>
                    <a:pt x="86" y="0"/>
                    <a:pt x="127" y="0"/>
                  </a:cubicBezTo>
                  <a:cubicBezTo>
                    <a:pt x="151" y="0"/>
                    <a:pt x="173" y="5"/>
                    <a:pt x="192" y="16"/>
                  </a:cubicBezTo>
                  <a:cubicBezTo>
                    <a:pt x="211" y="27"/>
                    <a:pt x="226" y="42"/>
                    <a:pt x="236" y="63"/>
                  </a:cubicBezTo>
                  <a:cubicBezTo>
                    <a:pt x="247" y="83"/>
                    <a:pt x="252" y="106"/>
                    <a:pt x="252" y="133"/>
                  </a:cubicBezTo>
                  <a:moveTo>
                    <a:pt x="88" y="133"/>
                  </a:moveTo>
                  <a:cubicBezTo>
                    <a:pt x="88" y="155"/>
                    <a:pt x="91" y="172"/>
                    <a:pt x="97" y="184"/>
                  </a:cubicBezTo>
                  <a:cubicBezTo>
                    <a:pt x="103" y="195"/>
                    <a:pt x="112" y="201"/>
                    <a:pt x="126" y="201"/>
                  </a:cubicBezTo>
                  <a:cubicBezTo>
                    <a:pt x="140" y="201"/>
                    <a:pt x="149" y="195"/>
                    <a:pt x="155" y="184"/>
                  </a:cubicBezTo>
                  <a:cubicBezTo>
                    <a:pt x="160" y="172"/>
                    <a:pt x="163" y="155"/>
                    <a:pt x="163" y="133"/>
                  </a:cubicBezTo>
                  <a:cubicBezTo>
                    <a:pt x="163" y="111"/>
                    <a:pt x="160" y="94"/>
                    <a:pt x="155" y="83"/>
                  </a:cubicBezTo>
                  <a:cubicBezTo>
                    <a:pt x="149" y="72"/>
                    <a:pt x="139" y="66"/>
                    <a:pt x="126" y="66"/>
                  </a:cubicBezTo>
                  <a:cubicBezTo>
                    <a:pt x="112" y="66"/>
                    <a:pt x="103" y="72"/>
                    <a:pt x="97" y="83"/>
                  </a:cubicBezTo>
                  <a:cubicBezTo>
                    <a:pt x="91" y="94"/>
                    <a:pt x="88" y="111"/>
                    <a:pt x="88" y="133"/>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25" name="Rectangle 9">
              <a:extLst>
                <a:ext uri="{FF2B5EF4-FFF2-40B4-BE49-F238E27FC236}">
                  <a16:creationId xmlns:a16="http://schemas.microsoft.com/office/drawing/2014/main" id="{7910799C-DC81-4B0E-ADDD-5E686F39AF7D}"/>
                </a:ext>
              </a:extLst>
            </p:cNvPr>
            <p:cNvSpPr>
              <a:spLocks noChangeArrowheads="1"/>
            </p:cNvSpPr>
            <p:nvPr userDrawn="1"/>
          </p:nvSpPr>
          <p:spPr bwMode="auto">
            <a:xfrm>
              <a:off x="1257300" y="482601"/>
              <a:ext cx="74612" cy="2254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26" name="Rectangle 10">
              <a:extLst>
                <a:ext uri="{FF2B5EF4-FFF2-40B4-BE49-F238E27FC236}">
                  <a16:creationId xmlns:a16="http://schemas.microsoft.com/office/drawing/2014/main" id="{199BCC0F-2DCD-4F3F-8BE6-577A494B1596}"/>
                </a:ext>
              </a:extLst>
            </p:cNvPr>
            <p:cNvSpPr>
              <a:spLocks noChangeArrowheads="1"/>
            </p:cNvSpPr>
            <p:nvPr userDrawn="1"/>
          </p:nvSpPr>
          <p:spPr bwMode="auto">
            <a:xfrm>
              <a:off x="1257300" y="404813"/>
              <a:ext cx="74612" cy="50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27" name="Freeform 11">
              <a:extLst>
                <a:ext uri="{FF2B5EF4-FFF2-40B4-BE49-F238E27FC236}">
                  <a16:creationId xmlns:a16="http://schemas.microsoft.com/office/drawing/2014/main" id="{5D7D2CB3-5327-4C8E-B736-C34180802BA5}"/>
                </a:ext>
              </a:extLst>
            </p:cNvPr>
            <p:cNvSpPr>
              <a:spLocks/>
            </p:cNvSpPr>
            <p:nvPr userDrawn="1"/>
          </p:nvSpPr>
          <p:spPr bwMode="auto">
            <a:xfrm>
              <a:off x="1362075" y="411163"/>
              <a:ext cx="158750" cy="300038"/>
            </a:xfrm>
            <a:custGeom>
              <a:avLst/>
              <a:gdLst>
                <a:gd name="T0" fmla="*/ 142 w 184"/>
                <a:gd name="T1" fmla="*/ 274 h 344"/>
                <a:gd name="T2" fmla="*/ 184 w 184"/>
                <a:gd name="T3" fmla="*/ 265 h 344"/>
                <a:gd name="T4" fmla="*/ 184 w 184"/>
                <a:gd name="T5" fmla="*/ 330 h 344"/>
                <a:gd name="T6" fmla="*/ 150 w 184"/>
                <a:gd name="T7" fmla="*/ 341 h 344"/>
                <a:gd name="T8" fmla="*/ 113 w 184"/>
                <a:gd name="T9" fmla="*/ 344 h 344"/>
                <a:gd name="T10" fmla="*/ 50 w 184"/>
                <a:gd name="T11" fmla="*/ 322 h 344"/>
                <a:gd name="T12" fmla="*/ 30 w 184"/>
                <a:gd name="T13" fmla="*/ 255 h 344"/>
                <a:gd name="T14" fmla="*/ 30 w 184"/>
                <a:gd name="T15" fmla="*/ 148 h 344"/>
                <a:gd name="T16" fmla="*/ 0 w 184"/>
                <a:gd name="T17" fmla="*/ 148 h 344"/>
                <a:gd name="T18" fmla="*/ 0 w 184"/>
                <a:gd name="T19" fmla="*/ 81 h 344"/>
                <a:gd name="T20" fmla="*/ 30 w 184"/>
                <a:gd name="T21" fmla="*/ 81 h 344"/>
                <a:gd name="T22" fmla="*/ 30 w 184"/>
                <a:gd name="T23" fmla="*/ 16 h 344"/>
                <a:gd name="T24" fmla="*/ 118 w 184"/>
                <a:gd name="T25" fmla="*/ 0 h 344"/>
                <a:gd name="T26" fmla="*/ 118 w 184"/>
                <a:gd name="T27" fmla="*/ 81 h 344"/>
                <a:gd name="T28" fmla="*/ 174 w 184"/>
                <a:gd name="T29" fmla="*/ 81 h 344"/>
                <a:gd name="T30" fmla="*/ 174 w 184"/>
                <a:gd name="T31" fmla="*/ 148 h 344"/>
                <a:gd name="T32" fmla="*/ 118 w 184"/>
                <a:gd name="T33" fmla="*/ 148 h 344"/>
                <a:gd name="T34" fmla="*/ 118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3" y="274"/>
                    <a:pt x="167" y="271"/>
                    <a:pt x="184" y="265"/>
                  </a:cubicBezTo>
                  <a:cubicBezTo>
                    <a:pt x="184" y="330"/>
                    <a:pt x="184" y="330"/>
                    <a:pt x="184" y="330"/>
                  </a:cubicBezTo>
                  <a:cubicBezTo>
                    <a:pt x="172" y="335"/>
                    <a:pt x="161" y="339"/>
                    <a:pt x="150" y="341"/>
                  </a:cubicBezTo>
                  <a:cubicBezTo>
                    <a:pt x="140" y="343"/>
                    <a:pt x="127" y="344"/>
                    <a:pt x="113" y="344"/>
                  </a:cubicBezTo>
                  <a:cubicBezTo>
                    <a:pt x="84" y="344"/>
                    <a:pt x="63" y="337"/>
                    <a:pt x="50" y="322"/>
                  </a:cubicBezTo>
                  <a:cubicBezTo>
                    <a:pt x="37" y="308"/>
                    <a:pt x="30" y="285"/>
                    <a:pt x="30" y="255"/>
                  </a:cubicBezTo>
                  <a:cubicBezTo>
                    <a:pt x="30" y="148"/>
                    <a:pt x="30" y="148"/>
                    <a:pt x="30" y="148"/>
                  </a:cubicBezTo>
                  <a:cubicBezTo>
                    <a:pt x="0" y="148"/>
                    <a:pt x="0" y="148"/>
                    <a:pt x="0" y="148"/>
                  </a:cubicBezTo>
                  <a:cubicBezTo>
                    <a:pt x="0" y="81"/>
                    <a:pt x="0" y="81"/>
                    <a:pt x="0" y="81"/>
                  </a:cubicBezTo>
                  <a:cubicBezTo>
                    <a:pt x="30" y="81"/>
                    <a:pt x="30" y="81"/>
                    <a:pt x="30" y="81"/>
                  </a:cubicBezTo>
                  <a:cubicBezTo>
                    <a:pt x="30" y="16"/>
                    <a:pt x="30" y="16"/>
                    <a:pt x="30" y="16"/>
                  </a:cubicBezTo>
                  <a:cubicBezTo>
                    <a:pt x="118" y="0"/>
                    <a:pt x="118" y="0"/>
                    <a:pt x="118" y="0"/>
                  </a:cubicBezTo>
                  <a:cubicBezTo>
                    <a:pt x="118" y="81"/>
                    <a:pt x="118" y="81"/>
                    <a:pt x="118" y="81"/>
                  </a:cubicBezTo>
                  <a:cubicBezTo>
                    <a:pt x="174" y="81"/>
                    <a:pt x="174" y="81"/>
                    <a:pt x="174" y="81"/>
                  </a:cubicBezTo>
                  <a:cubicBezTo>
                    <a:pt x="174" y="148"/>
                    <a:pt x="174" y="148"/>
                    <a:pt x="174" y="148"/>
                  </a:cubicBezTo>
                  <a:cubicBezTo>
                    <a:pt x="118" y="148"/>
                    <a:pt x="118" y="148"/>
                    <a:pt x="118" y="148"/>
                  </a:cubicBezTo>
                  <a:cubicBezTo>
                    <a:pt x="118" y="249"/>
                    <a:pt x="118" y="249"/>
                    <a:pt x="118" y="249"/>
                  </a:cubicBezTo>
                  <a:cubicBezTo>
                    <a:pt x="118" y="266"/>
                    <a:pt x="126" y="274"/>
                    <a:pt x="142" y="274"/>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28" name="Freeform 12">
              <a:extLst>
                <a:ext uri="{FF2B5EF4-FFF2-40B4-BE49-F238E27FC236}">
                  <a16:creationId xmlns:a16="http://schemas.microsoft.com/office/drawing/2014/main" id="{9A1B8BFD-4FD1-4E20-90DA-ED1431F44A41}"/>
                </a:ext>
              </a:extLst>
            </p:cNvPr>
            <p:cNvSpPr>
              <a:spLocks/>
            </p:cNvSpPr>
            <p:nvPr userDrawn="1"/>
          </p:nvSpPr>
          <p:spPr bwMode="auto">
            <a:xfrm>
              <a:off x="1535113" y="411163"/>
              <a:ext cx="158750" cy="300038"/>
            </a:xfrm>
            <a:custGeom>
              <a:avLst/>
              <a:gdLst>
                <a:gd name="T0" fmla="*/ 142 w 184"/>
                <a:gd name="T1" fmla="*/ 274 h 344"/>
                <a:gd name="T2" fmla="*/ 184 w 184"/>
                <a:gd name="T3" fmla="*/ 265 h 344"/>
                <a:gd name="T4" fmla="*/ 184 w 184"/>
                <a:gd name="T5" fmla="*/ 330 h 344"/>
                <a:gd name="T6" fmla="*/ 151 w 184"/>
                <a:gd name="T7" fmla="*/ 341 h 344"/>
                <a:gd name="T8" fmla="*/ 114 w 184"/>
                <a:gd name="T9" fmla="*/ 344 h 344"/>
                <a:gd name="T10" fmla="*/ 50 w 184"/>
                <a:gd name="T11" fmla="*/ 322 h 344"/>
                <a:gd name="T12" fmla="*/ 31 w 184"/>
                <a:gd name="T13" fmla="*/ 255 h 344"/>
                <a:gd name="T14" fmla="*/ 31 w 184"/>
                <a:gd name="T15" fmla="*/ 148 h 344"/>
                <a:gd name="T16" fmla="*/ 0 w 184"/>
                <a:gd name="T17" fmla="*/ 148 h 344"/>
                <a:gd name="T18" fmla="*/ 0 w 184"/>
                <a:gd name="T19" fmla="*/ 81 h 344"/>
                <a:gd name="T20" fmla="*/ 31 w 184"/>
                <a:gd name="T21" fmla="*/ 81 h 344"/>
                <a:gd name="T22" fmla="*/ 31 w 184"/>
                <a:gd name="T23" fmla="*/ 15 h 344"/>
                <a:gd name="T24" fmla="*/ 119 w 184"/>
                <a:gd name="T25" fmla="*/ 0 h 344"/>
                <a:gd name="T26" fmla="*/ 119 w 184"/>
                <a:gd name="T27" fmla="*/ 81 h 344"/>
                <a:gd name="T28" fmla="*/ 174 w 184"/>
                <a:gd name="T29" fmla="*/ 81 h 344"/>
                <a:gd name="T30" fmla="*/ 174 w 184"/>
                <a:gd name="T31" fmla="*/ 148 h 344"/>
                <a:gd name="T32" fmla="*/ 119 w 184"/>
                <a:gd name="T33" fmla="*/ 148 h 344"/>
                <a:gd name="T34" fmla="*/ 119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4" y="274"/>
                    <a:pt x="168" y="271"/>
                    <a:pt x="184" y="265"/>
                  </a:cubicBezTo>
                  <a:cubicBezTo>
                    <a:pt x="184" y="330"/>
                    <a:pt x="184" y="330"/>
                    <a:pt x="184" y="330"/>
                  </a:cubicBezTo>
                  <a:cubicBezTo>
                    <a:pt x="173" y="335"/>
                    <a:pt x="161" y="339"/>
                    <a:pt x="151" y="341"/>
                  </a:cubicBezTo>
                  <a:cubicBezTo>
                    <a:pt x="140" y="343"/>
                    <a:pt x="128" y="344"/>
                    <a:pt x="114" y="344"/>
                  </a:cubicBezTo>
                  <a:cubicBezTo>
                    <a:pt x="84" y="344"/>
                    <a:pt x="63" y="337"/>
                    <a:pt x="50" y="322"/>
                  </a:cubicBezTo>
                  <a:cubicBezTo>
                    <a:pt x="37" y="308"/>
                    <a:pt x="31" y="285"/>
                    <a:pt x="31" y="255"/>
                  </a:cubicBezTo>
                  <a:cubicBezTo>
                    <a:pt x="31" y="148"/>
                    <a:pt x="31" y="148"/>
                    <a:pt x="31" y="148"/>
                  </a:cubicBezTo>
                  <a:cubicBezTo>
                    <a:pt x="0" y="148"/>
                    <a:pt x="0" y="148"/>
                    <a:pt x="0" y="148"/>
                  </a:cubicBezTo>
                  <a:cubicBezTo>
                    <a:pt x="0" y="81"/>
                    <a:pt x="0" y="81"/>
                    <a:pt x="0" y="81"/>
                  </a:cubicBezTo>
                  <a:cubicBezTo>
                    <a:pt x="31" y="81"/>
                    <a:pt x="31" y="81"/>
                    <a:pt x="31" y="81"/>
                  </a:cubicBezTo>
                  <a:cubicBezTo>
                    <a:pt x="31" y="15"/>
                    <a:pt x="31" y="15"/>
                    <a:pt x="31" y="15"/>
                  </a:cubicBezTo>
                  <a:cubicBezTo>
                    <a:pt x="119" y="0"/>
                    <a:pt x="119" y="0"/>
                    <a:pt x="119" y="0"/>
                  </a:cubicBezTo>
                  <a:cubicBezTo>
                    <a:pt x="119" y="81"/>
                    <a:pt x="119" y="81"/>
                    <a:pt x="119" y="81"/>
                  </a:cubicBezTo>
                  <a:cubicBezTo>
                    <a:pt x="174" y="81"/>
                    <a:pt x="174" y="81"/>
                    <a:pt x="174" y="81"/>
                  </a:cubicBezTo>
                  <a:cubicBezTo>
                    <a:pt x="174" y="148"/>
                    <a:pt x="174" y="148"/>
                    <a:pt x="174" y="148"/>
                  </a:cubicBezTo>
                  <a:cubicBezTo>
                    <a:pt x="119" y="148"/>
                    <a:pt x="119" y="148"/>
                    <a:pt x="119" y="148"/>
                  </a:cubicBezTo>
                  <a:cubicBezTo>
                    <a:pt x="119" y="249"/>
                    <a:pt x="119" y="249"/>
                    <a:pt x="119" y="249"/>
                  </a:cubicBezTo>
                  <a:cubicBezTo>
                    <a:pt x="119" y="266"/>
                    <a:pt x="127" y="274"/>
                    <a:pt x="142" y="274"/>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29" name="Freeform 13">
              <a:extLst>
                <a:ext uri="{FF2B5EF4-FFF2-40B4-BE49-F238E27FC236}">
                  <a16:creationId xmlns:a16="http://schemas.microsoft.com/office/drawing/2014/main" id="{287FC850-A3B0-49E6-B45F-D82F1736743F}"/>
                </a:ext>
              </a:extLst>
            </p:cNvPr>
            <p:cNvSpPr>
              <a:spLocks noEditPoints="1"/>
            </p:cNvSpPr>
            <p:nvPr userDrawn="1"/>
          </p:nvSpPr>
          <p:spPr bwMode="auto">
            <a:xfrm>
              <a:off x="1709738" y="479426"/>
              <a:ext cx="211137" cy="231775"/>
            </a:xfrm>
            <a:custGeom>
              <a:avLst/>
              <a:gdLst>
                <a:gd name="T0" fmla="*/ 213 w 244"/>
                <a:gd name="T1" fmla="*/ 30 h 267"/>
                <a:gd name="T2" fmla="*/ 125 w 244"/>
                <a:gd name="T3" fmla="*/ 0 h 267"/>
                <a:gd name="T4" fmla="*/ 33 w 244"/>
                <a:gd name="T5" fmla="*/ 35 h 267"/>
                <a:gd name="T6" fmla="*/ 0 w 244"/>
                <a:gd name="T7" fmla="*/ 135 h 267"/>
                <a:gd name="T8" fmla="*/ 35 w 244"/>
                <a:gd name="T9" fmla="*/ 233 h 267"/>
                <a:gd name="T10" fmla="*/ 133 w 244"/>
                <a:gd name="T11" fmla="*/ 267 h 267"/>
                <a:gd name="T12" fmla="*/ 185 w 244"/>
                <a:gd name="T13" fmla="*/ 263 h 267"/>
                <a:gd name="T14" fmla="*/ 227 w 244"/>
                <a:gd name="T15" fmla="*/ 249 h 267"/>
                <a:gd name="T16" fmla="*/ 214 w 244"/>
                <a:gd name="T17" fmla="*/ 190 h 267"/>
                <a:gd name="T18" fmla="*/ 186 w 244"/>
                <a:gd name="T19" fmla="*/ 200 h 267"/>
                <a:gd name="T20" fmla="*/ 144 w 244"/>
                <a:gd name="T21" fmla="*/ 204 h 267"/>
                <a:gd name="T22" fmla="*/ 104 w 244"/>
                <a:gd name="T23" fmla="*/ 192 h 267"/>
                <a:gd name="T24" fmla="*/ 88 w 244"/>
                <a:gd name="T25" fmla="*/ 158 h 267"/>
                <a:gd name="T26" fmla="*/ 244 w 244"/>
                <a:gd name="T27" fmla="*/ 158 h 267"/>
                <a:gd name="T28" fmla="*/ 244 w 244"/>
                <a:gd name="T29" fmla="*/ 118 h 267"/>
                <a:gd name="T30" fmla="*/ 213 w 244"/>
                <a:gd name="T31" fmla="*/ 30 h 267"/>
                <a:gd name="T32" fmla="*/ 90 w 244"/>
                <a:gd name="T33" fmla="*/ 102 h 267"/>
                <a:gd name="T34" fmla="*/ 102 w 244"/>
                <a:gd name="T35" fmla="*/ 70 h 267"/>
                <a:gd name="T36" fmla="*/ 128 w 244"/>
                <a:gd name="T37" fmla="*/ 61 h 267"/>
                <a:gd name="T38" fmla="*/ 155 w 244"/>
                <a:gd name="T39" fmla="*/ 72 h 267"/>
                <a:gd name="T40" fmla="*/ 165 w 244"/>
                <a:gd name="T41" fmla="*/ 102 h 267"/>
                <a:gd name="T42" fmla="*/ 90 w 244"/>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4" h="267">
                  <a:moveTo>
                    <a:pt x="213" y="30"/>
                  </a:moveTo>
                  <a:cubicBezTo>
                    <a:pt x="192" y="10"/>
                    <a:pt x="163" y="0"/>
                    <a:pt x="125" y="0"/>
                  </a:cubicBezTo>
                  <a:cubicBezTo>
                    <a:pt x="85" y="0"/>
                    <a:pt x="54" y="12"/>
                    <a:pt x="33" y="35"/>
                  </a:cubicBezTo>
                  <a:cubicBezTo>
                    <a:pt x="11" y="58"/>
                    <a:pt x="0" y="92"/>
                    <a:pt x="0" y="135"/>
                  </a:cubicBezTo>
                  <a:cubicBezTo>
                    <a:pt x="0" y="178"/>
                    <a:pt x="12" y="210"/>
                    <a:pt x="35" y="233"/>
                  </a:cubicBezTo>
                  <a:cubicBezTo>
                    <a:pt x="59" y="256"/>
                    <a:pt x="91" y="267"/>
                    <a:pt x="133" y="267"/>
                  </a:cubicBezTo>
                  <a:cubicBezTo>
                    <a:pt x="153" y="267"/>
                    <a:pt x="171" y="266"/>
                    <a:pt x="185" y="263"/>
                  </a:cubicBezTo>
                  <a:cubicBezTo>
                    <a:pt x="200" y="261"/>
                    <a:pt x="214" y="256"/>
                    <a:pt x="227" y="249"/>
                  </a:cubicBezTo>
                  <a:cubicBezTo>
                    <a:pt x="214" y="190"/>
                    <a:pt x="214" y="190"/>
                    <a:pt x="214" y="190"/>
                  </a:cubicBezTo>
                  <a:cubicBezTo>
                    <a:pt x="204" y="194"/>
                    <a:pt x="195" y="197"/>
                    <a:pt x="186" y="200"/>
                  </a:cubicBezTo>
                  <a:cubicBezTo>
                    <a:pt x="173" y="202"/>
                    <a:pt x="159" y="204"/>
                    <a:pt x="144" y="204"/>
                  </a:cubicBezTo>
                  <a:cubicBezTo>
                    <a:pt x="127" y="204"/>
                    <a:pt x="114" y="200"/>
                    <a:pt x="104" y="192"/>
                  </a:cubicBezTo>
                  <a:cubicBezTo>
                    <a:pt x="94" y="183"/>
                    <a:pt x="89" y="172"/>
                    <a:pt x="88" y="158"/>
                  </a:cubicBezTo>
                  <a:cubicBezTo>
                    <a:pt x="244" y="158"/>
                    <a:pt x="244" y="158"/>
                    <a:pt x="244" y="158"/>
                  </a:cubicBezTo>
                  <a:cubicBezTo>
                    <a:pt x="244" y="118"/>
                    <a:pt x="244" y="118"/>
                    <a:pt x="244" y="118"/>
                  </a:cubicBezTo>
                  <a:cubicBezTo>
                    <a:pt x="244" y="80"/>
                    <a:pt x="234" y="51"/>
                    <a:pt x="213" y="30"/>
                  </a:cubicBezTo>
                  <a:moveTo>
                    <a:pt x="90" y="102"/>
                  </a:moveTo>
                  <a:cubicBezTo>
                    <a:pt x="91" y="87"/>
                    <a:pt x="95" y="77"/>
                    <a:pt x="102" y="70"/>
                  </a:cubicBezTo>
                  <a:cubicBezTo>
                    <a:pt x="109" y="64"/>
                    <a:pt x="118" y="61"/>
                    <a:pt x="128" y="61"/>
                  </a:cubicBezTo>
                  <a:cubicBezTo>
                    <a:pt x="139" y="61"/>
                    <a:pt x="148" y="64"/>
                    <a:pt x="155" y="72"/>
                  </a:cubicBezTo>
                  <a:cubicBezTo>
                    <a:pt x="161" y="79"/>
                    <a:pt x="165" y="89"/>
                    <a:pt x="165" y="102"/>
                  </a:cubicBezTo>
                  <a:lnTo>
                    <a:pt x="90" y="10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0" name="Freeform 14">
              <a:extLst>
                <a:ext uri="{FF2B5EF4-FFF2-40B4-BE49-F238E27FC236}">
                  <a16:creationId xmlns:a16="http://schemas.microsoft.com/office/drawing/2014/main" id="{03A54152-E7D9-47BA-81F0-736C9BC5E98D}"/>
                </a:ext>
              </a:extLst>
            </p:cNvPr>
            <p:cNvSpPr>
              <a:spLocks noEditPoints="1"/>
            </p:cNvSpPr>
            <p:nvPr userDrawn="1"/>
          </p:nvSpPr>
          <p:spPr bwMode="auto">
            <a:xfrm>
              <a:off x="668338" y="479426"/>
              <a:ext cx="209550" cy="231775"/>
            </a:xfrm>
            <a:custGeom>
              <a:avLst/>
              <a:gdLst>
                <a:gd name="T0" fmla="*/ 212 w 243"/>
                <a:gd name="T1" fmla="*/ 30 h 267"/>
                <a:gd name="T2" fmla="*/ 124 w 243"/>
                <a:gd name="T3" fmla="*/ 0 h 267"/>
                <a:gd name="T4" fmla="*/ 32 w 243"/>
                <a:gd name="T5" fmla="*/ 35 h 267"/>
                <a:gd name="T6" fmla="*/ 0 w 243"/>
                <a:gd name="T7" fmla="*/ 135 h 267"/>
                <a:gd name="T8" fmla="*/ 35 w 243"/>
                <a:gd name="T9" fmla="*/ 233 h 267"/>
                <a:gd name="T10" fmla="*/ 132 w 243"/>
                <a:gd name="T11" fmla="*/ 267 h 267"/>
                <a:gd name="T12" fmla="*/ 184 w 243"/>
                <a:gd name="T13" fmla="*/ 263 h 267"/>
                <a:gd name="T14" fmla="*/ 227 w 243"/>
                <a:gd name="T15" fmla="*/ 249 h 267"/>
                <a:gd name="T16" fmla="*/ 213 w 243"/>
                <a:gd name="T17" fmla="*/ 190 h 267"/>
                <a:gd name="T18" fmla="*/ 185 w 243"/>
                <a:gd name="T19" fmla="*/ 200 h 267"/>
                <a:gd name="T20" fmla="*/ 143 w 243"/>
                <a:gd name="T21" fmla="*/ 204 h 267"/>
                <a:gd name="T22" fmla="*/ 103 w 243"/>
                <a:gd name="T23" fmla="*/ 192 h 267"/>
                <a:gd name="T24" fmla="*/ 88 w 243"/>
                <a:gd name="T25" fmla="*/ 158 h 267"/>
                <a:gd name="T26" fmla="*/ 243 w 243"/>
                <a:gd name="T27" fmla="*/ 158 h 267"/>
                <a:gd name="T28" fmla="*/ 243 w 243"/>
                <a:gd name="T29" fmla="*/ 118 h 267"/>
                <a:gd name="T30" fmla="*/ 212 w 243"/>
                <a:gd name="T31" fmla="*/ 30 h 267"/>
                <a:gd name="T32" fmla="*/ 89 w 243"/>
                <a:gd name="T33" fmla="*/ 102 h 267"/>
                <a:gd name="T34" fmla="*/ 102 w 243"/>
                <a:gd name="T35" fmla="*/ 70 h 267"/>
                <a:gd name="T36" fmla="*/ 127 w 243"/>
                <a:gd name="T37" fmla="*/ 61 h 267"/>
                <a:gd name="T38" fmla="*/ 154 w 243"/>
                <a:gd name="T39" fmla="*/ 72 h 267"/>
                <a:gd name="T40" fmla="*/ 164 w 243"/>
                <a:gd name="T41" fmla="*/ 102 h 267"/>
                <a:gd name="T42" fmla="*/ 89 w 243"/>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67">
                  <a:moveTo>
                    <a:pt x="212" y="30"/>
                  </a:moveTo>
                  <a:cubicBezTo>
                    <a:pt x="191" y="10"/>
                    <a:pt x="162" y="0"/>
                    <a:pt x="124" y="0"/>
                  </a:cubicBezTo>
                  <a:cubicBezTo>
                    <a:pt x="84" y="0"/>
                    <a:pt x="53" y="12"/>
                    <a:pt x="32" y="35"/>
                  </a:cubicBezTo>
                  <a:cubicBezTo>
                    <a:pt x="10" y="58"/>
                    <a:pt x="0" y="92"/>
                    <a:pt x="0" y="135"/>
                  </a:cubicBezTo>
                  <a:cubicBezTo>
                    <a:pt x="0" y="178"/>
                    <a:pt x="11" y="210"/>
                    <a:pt x="35" y="233"/>
                  </a:cubicBezTo>
                  <a:cubicBezTo>
                    <a:pt x="58" y="256"/>
                    <a:pt x="90" y="267"/>
                    <a:pt x="132" y="267"/>
                  </a:cubicBezTo>
                  <a:cubicBezTo>
                    <a:pt x="153" y="267"/>
                    <a:pt x="170" y="266"/>
                    <a:pt x="184" y="263"/>
                  </a:cubicBezTo>
                  <a:cubicBezTo>
                    <a:pt x="199" y="261"/>
                    <a:pt x="213" y="256"/>
                    <a:pt x="227" y="249"/>
                  </a:cubicBezTo>
                  <a:cubicBezTo>
                    <a:pt x="213" y="190"/>
                    <a:pt x="213" y="190"/>
                    <a:pt x="213" y="190"/>
                  </a:cubicBezTo>
                  <a:cubicBezTo>
                    <a:pt x="203" y="194"/>
                    <a:pt x="194" y="197"/>
                    <a:pt x="185" y="200"/>
                  </a:cubicBezTo>
                  <a:cubicBezTo>
                    <a:pt x="172" y="202"/>
                    <a:pt x="158" y="204"/>
                    <a:pt x="143" y="204"/>
                  </a:cubicBezTo>
                  <a:cubicBezTo>
                    <a:pt x="126" y="204"/>
                    <a:pt x="113" y="200"/>
                    <a:pt x="103" y="192"/>
                  </a:cubicBezTo>
                  <a:cubicBezTo>
                    <a:pt x="93" y="183"/>
                    <a:pt x="88" y="172"/>
                    <a:pt x="88" y="158"/>
                  </a:cubicBezTo>
                  <a:cubicBezTo>
                    <a:pt x="243" y="158"/>
                    <a:pt x="243" y="158"/>
                    <a:pt x="243" y="158"/>
                  </a:cubicBezTo>
                  <a:cubicBezTo>
                    <a:pt x="243" y="118"/>
                    <a:pt x="243" y="118"/>
                    <a:pt x="243" y="118"/>
                  </a:cubicBezTo>
                  <a:cubicBezTo>
                    <a:pt x="243" y="80"/>
                    <a:pt x="233" y="51"/>
                    <a:pt x="212" y="30"/>
                  </a:cubicBezTo>
                  <a:moveTo>
                    <a:pt x="89" y="102"/>
                  </a:moveTo>
                  <a:cubicBezTo>
                    <a:pt x="91" y="87"/>
                    <a:pt x="95" y="77"/>
                    <a:pt x="102" y="70"/>
                  </a:cubicBezTo>
                  <a:cubicBezTo>
                    <a:pt x="108" y="64"/>
                    <a:pt x="117" y="61"/>
                    <a:pt x="127" y="61"/>
                  </a:cubicBezTo>
                  <a:cubicBezTo>
                    <a:pt x="138" y="61"/>
                    <a:pt x="147" y="64"/>
                    <a:pt x="154" y="72"/>
                  </a:cubicBezTo>
                  <a:cubicBezTo>
                    <a:pt x="160" y="79"/>
                    <a:pt x="164" y="89"/>
                    <a:pt x="164" y="102"/>
                  </a:cubicBezTo>
                  <a:lnTo>
                    <a:pt x="89" y="10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grpSp>
      <p:sp>
        <p:nvSpPr>
          <p:cNvPr id="19" name="Rectangle 18"/>
          <p:cNvSpPr/>
          <p:nvPr userDrawn="1"/>
        </p:nvSpPr>
        <p:spPr>
          <a:xfrm>
            <a:off x="401742" y="4305052"/>
            <a:ext cx="8825386" cy="1938992"/>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r>
              <a:rPr lang="en-US" sz="800" kern="1200" dirty="0">
                <a:solidFill>
                  <a:schemeClr val="bg1"/>
                </a:solidFill>
                <a:effectLst/>
                <a:latin typeface="+mn-lt"/>
                <a:ea typeface="+mn-ea"/>
                <a:cs typeface="+mn-cs"/>
              </a:rPr>
              <a:t>Deloitte refers to one or more of Deloitte </a:t>
            </a:r>
            <a:r>
              <a:rPr lang="en-US" sz="800" kern="1200" dirty="0" err="1">
                <a:solidFill>
                  <a:schemeClr val="bg1"/>
                </a:solidFill>
                <a:effectLst/>
                <a:latin typeface="+mn-lt"/>
                <a:ea typeface="+mn-ea"/>
                <a:cs typeface="+mn-cs"/>
              </a:rPr>
              <a:t>Touche</a:t>
            </a:r>
            <a:r>
              <a:rPr lang="en-US" sz="800" kern="1200" dirty="0">
                <a:solidFill>
                  <a:schemeClr val="bg1"/>
                </a:solidFill>
                <a:effectLst/>
                <a:latin typeface="+mn-lt"/>
                <a:ea typeface="+mn-ea"/>
                <a:cs typeface="+mn-cs"/>
              </a:rPr>
              <a:t> Tohmatsu Limited (“DTTL”), its global network of member firms, and their related entities (collectively, the “Deloitte organization”). DTTL (also referred to as “Deloitte Global”) and each of its member firms and related entities are legally separate and independent entities, which cannot obligate or bind each other in respect of third parties. DTTL and each DTTL member firm and related entity is liable only for its own acts and omissions, and not those of each other. DTTL does not provide services to clients. Please see </a:t>
            </a:r>
            <a:r>
              <a:rPr lang="en-US" sz="800" kern="1200" dirty="0">
                <a:solidFill>
                  <a:schemeClr val="tx1"/>
                </a:solidFill>
                <a:effectLst/>
                <a:latin typeface="+mn-lt"/>
                <a:ea typeface="+mn-ea"/>
                <a:cs typeface="+mn-cs"/>
                <a:hlinkClick r:id="rId2"/>
              </a:rPr>
              <a:t>www.deloitte.com/about</a:t>
            </a:r>
            <a:r>
              <a:rPr lang="en-US" sz="800" kern="1200" dirty="0">
                <a:solidFill>
                  <a:schemeClr val="tx1"/>
                </a:solidFill>
                <a:effectLst/>
                <a:latin typeface="+mn-lt"/>
                <a:ea typeface="+mn-ea"/>
                <a:cs typeface="+mn-cs"/>
              </a:rPr>
              <a:t> </a:t>
            </a:r>
            <a:r>
              <a:rPr lang="en-US" sz="800" kern="1200" dirty="0">
                <a:solidFill>
                  <a:schemeClr val="bg1"/>
                </a:solidFill>
                <a:effectLst/>
                <a:latin typeface="+mn-lt"/>
                <a:ea typeface="+mn-ea"/>
                <a:cs typeface="+mn-cs"/>
              </a:rPr>
              <a:t>to learn more.</a:t>
            </a:r>
          </a:p>
          <a:p>
            <a:endParaRPr lang="en-US" sz="800" kern="1200" dirty="0">
              <a:solidFill>
                <a:schemeClr val="bg1"/>
              </a:solidFill>
              <a:effectLst/>
              <a:latin typeface="+mn-lt"/>
              <a:ea typeface="+mn-ea"/>
              <a:cs typeface="+mn-cs"/>
            </a:endParaRPr>
          </a:p>
          <a:p>
            <a:r>
              <a:rPr lang="en-US" sz="800" kern="1200" dirty="0">
                <a:solidFill>
                  <a:schemeClr val="bg1"/>
                </a:solidFill>
                <a:effectLst/>
                <a:latin typeface="+mn-lt"/>
                <a:ea typeface="+mn-ea"/>
                <a:cs typeface="+mn-cs"/>
              </a:rPr>
              <a:t>Deloitte is a leading global provider of audit and assurance, consulting, financial advisory, risk advisory, tax and related services. Our global network of member firms and related entities in more than 150 countries and territories (collectively, the “Deloitte organization”) serves four out of five Fortune Global 500® companies. Learn how Deloitte’s approximately 312,000 people make an impact tha</a:t>
            </a:r>
            <a:r>
              <a:rPr lang="en-US" sz="800" kern="1200" dirty="0">
                <a:solidFill>
                  <a:schemeClr val="tx1"/>
                </a:solidFill>
                <a:effectLst/>
                <a:latin typeface="+mn-lt"/>
                <a:ea typeface="+mn-ea"/>
                <a:cs typeface="+mn-cs"/>
              </a:rPr>
              <a:t>t matters at </a:t>
            </a:r>
            <a:r>
              <a:rPr lang="en-US" sz="800" kern="1200" dirty="0">
                <a:solidFill>
                  <a:schemeClr val="tx1"/>
                </a:solidFill>
                <a:effectLst/>
                <a:latin typeface="+mn-lt"/>
                <a:ea typeface="+mn-ea"/>
                <a:cs typeface="+mn-cs"/>
                <a:hlinkClick r:id="rId3"/>
              </a:rPr>
              <a:t>www.deloitte.com</a:t>
            </a:r>
            <a:r>
              <a:rPr lang="en-US" sz="800" kern="1200" dirty="0">
                <a:solidFill>
                  <a:schemeClr val="tx1"/>
                </a:solidFill>
                <a:effectLst/>
                <a:latin typeface="+mn-lt"/>
                <a:ea typeface="+mn-ea"/>
                <a:cs typeface="+mn-cs"/>
              </a:rPr>
              <a:t>.</a:t>
            </a:r>
            <a:endParaRPr lang="en-US" sz="800" kern="1200" dirty="0">
              <a:solidFill>
                <a:schemeClr val="bg1"/>
              </a:solidFill>
              <a:effectLst/>
              <a:latin typeface="+mn-lt"/>
              <a:ea typeface="+mn-ea"/>
              <a:cs typeface="+mn-cs"/>
            </a:endParaRPr>
          </a:p>
          <a:p>
            <a:endParaRPr lang="en-US" sz="800" kern="1200" dirty="0">
              <a:solidFill>
                <a:schemeClr val="bg1"/>
              </a:solidFill>
              <a:effectLst/>
              <a:latin typeface="+mn-lt"/>
              <a:ea typeface="+mn-ea"/>
              <a:cs typeface="+mn-cs"/>
            </a:endParaRPr>
          </a:p>
          <a:p>
            <a:r>
              <a:rPr lang="en-US" sz="800" kern="1200" dirty="0">
                <a:solidFill>
                  <a:schemeClr val="bg1"/>
                </a:solidFill>
                <a:effectLst/>
                <a:latin typeface="+mn-lt"/>
                <a:ea typeface="+mn-ea"/>
                <a:cs typeface="+mn-cs"/>
              </a:rPr>
              <a:t>This communication contains general information only, and none of Deloitte </a:t>
            </a:r>
            <a:r>
              <a:rPr lang="en-US" sz="800" kern="1200" dirty="0" err="1">
                <a:solidFill>
                  <a:schemeClr val="bg1"/>
                </a:solidFill>
                <a:effectLst/>
                <a:latin typeface="+mn-lt"/>
                <a:ea typeface="+mn-ea"/>
                <a:cs typeface="+mn-cs"/>
              </a:rPr>
              <a:t>Touche</a:t>
            </a:r>
            <a:r>
              <a:rPr lang="en-US" sz="800" kern="1200" dirty="0">
                <a:solidFill>
                  <a:schemeClr val="bg1"/>
                </a:solidFill>
                <a:effectLst/>
                <a:latin typeface="+mn-lt"/>
                <a:ea typeface="+mn-ea"/>
                <a:cs typeface="+mn-cs"/>
              </a:rPr>
              <a:t> Tohmatsu Limited (“DTTL”), its global network of member firms or their related entities (collectively, the “Deloitte organization”) is, by means of this communication, rendering professional advice or services. Before making any decision or taking any action that may affect your finances or your business, you should consult a qualified professional adviser. </a:t>
            </a:r>
          </a:p>
          <a:p>
            <a:endParaRPr lang="en-US" sz="800" kern="1200" dirty="0">
              <a:solidFill>
                <a:schemeClr val="bg1"/>
              </a:solidFill>
              <a:effectLst/>
              <a:latin typeface="+mn-lt"/>
              <a:ea typeface="+mn-ea"/>
              <a:cs typeface="+mn-cs"/>
            </a:endParaRPr>
          </a:p>
          <a:p>
            <a:r>
              <a:rPr lang="en-US" sz="800" kern="1200" dirty="0">
                <a:solidFill>
                  <a:schemeClr val="bg1"/>
                </a:solidFill>
                <a:effectLst/>
                <a:latin typeface="+mn-lt"/>
                <a:ea typeface="+mn-ea"/>
                <a:cs typeface="+mn-cs"/>
              </a:rPr>
              <a:t>No representations, warranties or undertakings (express or implied) are given as to the accuracy or completeness of the information in this communication, and none of DTTL, its member firms, related entities, employees or agents shall be liable or responsible for any loss or damage whatsoever arising directly or indirectly in connection with any person relying on this communication. DTTL and each of its member firms, and their related entities, are legally separate and independent entities.</a:t>
            </a:r>
          </a:p>
        </p:txBody>
      </p:sp>
      <p:sp>
        <p:nvSpPr>
          <p:cNvPr id="33" name="TextBox 32"/>
          <p:cNvSpPr txBox="1"/>
          <p:nvPr userDrawn="1"/>
        </p:nvSpPr>
        <p:spPr>
          <a:xfrm>
            <a:off x="6327786" y="6469605"/>
            <a:ext cx="4896560" cy="138499"/>
          </a:xfrm>
          <a:prstGeom prst="rect">
            <a:avLst/>
          </a:prstGeom>
          <a:noFill/>
        </p:spPr>
        <p:txBody>
          <a:bodyPr wrap="square" lIns="0" tIns="0" rIns="0" bIns="0" rtlCol="0">
            <a:spAutoFit/>
          </a:bodyPr>
          <a:lstStyle/>
          <a:p>
            <a:pPr marL="0" indent="0" algn="r">
              <a:spcBef>
                <a:spcPts val="0"/>
              </a:spcBef>
              <a:buSzPct val="100000"/>
              <a:buFont typeface="Arial"/>
              <a:buNone/>
            </a:pPr>
            <a:r>
              <a:rPr lang="en-US" sz="900" noProof="0" dirty="0">
                <a:solidFill>
                  <a:schemeClr val="bg1"/>
                </a:solidFill>
                <a:latin typeface="Calibri" panose="020F0502020204030204" pitchFamily="34" charset="0"/>
                <a:cs typeface="Calibri" panose="020F0502020204030204" pitchFamily="34" charset="0"/>
              </a:rPr>
              <a:t>Confidential</a:t>
            </a:r>
          </a:p>
        </p:txBody>
      </p:sp>
      <p:sp>
        <p:nvSpPr>
          <p:cNvPr id="34" name="TextBox 33"/>
          <p:cNvSpPr txBox="1"/>
          <p:nvPr userDrawn="1"/>
        </p:nvSpPr>
        <p:spPr>
          <a:xfrm>
            <a:off x="494251" y="6469606"/>
            <a:ext cx="5355168" cy="123111"/>
          </a:xfrm>
          <a:prstGeom prst="rect">
            <a:avLst/>
          </a:prstGeom>
          <a:noFill/>
        </p:spPr>
        <p:txBody>
          <a:bodyPr wrap="square" lIns="0" tIns="0" rIns="0" bIns="0" rtlCol="0">
            <a:spAutoFit/>
          </a:bodyPr>
          <a:lstStyle/>
          <a:p>
            <a:r>
              <a:rPr lang="fr-FR" sz="800" kern="1200" dirty="0">
                <a:solidFill>
                  <a:schemeClr val="bg1"/>
                </a:solidFill>
                <a:effectLst/>
                <a:latin typeface="+mn-lt"/>
                <a:ea typeface="+mn-ea"/>
                <a:cs typeface="+mn-cs"/>
              </a:rPr>
              <a:t>© 2020,</a:t>
            </a:r>
            <a:r>
              <a:rPr lang="fr-FR" sz="800" kern="1200" baseline="0" dirty="0">
                <a:solidFill>
                  <a:schemeClr val="bg1"/>
                </a:solidFill>
                <a:effectLst/>
                <a:latin typeface="+mn-lt"/>
                <a:ea typeface="+mn-ea"/>
                <a:cs typeface="+mn-cs"/>
              </a:rPr>
              <a:t> Deloitte Tax &amp; Consulting, SARL</a:t>
            </a:r>
            <a:endParaRPr lang="en-GB" sz="800" kern="1200" dirty="0">
              <a:solidFill>
                <a:schemeClr val="bg1"/>
              </a:solidFill>
              <a:effectLst/>
              <a:latin typeface="+mn-lt"/>
              <a:ea typeface="+mn-ea"/>
              <a:cs typeface="+mn-cs"/>
            </a:endParaRPr>
          </a:p>
        </p:txBody>
      </p:sp>
    </p:spTree>
    <p:extLst>
      <p:ext uri="{BB962C8B-B14F-4D97-AF65-F5344CB8AC3E}">
        <p14:creationId xmlns:p14="http://schemas.microsoft.com/office/powerpoint/2010/main" val="2448257768"/>
      </p:ext>
    </p:extLst>
  </p:cSld>
  <p:clrMapOvr>
    <a:masterClrMapping/>
  </p:clrMapOvr>
  <p:hf hdr="0" dt="0"/>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userDrawn="1">
  <p:cSld name="Title Slide - Circle White">
    <p:bg bwMode="gray">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gray">
          <a:xfrm>
            <a:off x="4212000" y="1530000"/>
            <a:ext cx="3780000" cy="3780000"/>
          </a:xfrm>
          <a:prstGeom prst="ellipse">
            <a:avLst/>
          </a:prstGeom>
          <a:ln w="25400">
            <a:solidFill>
              <a:schemeClr val="accent1"/>
            </a:solidFill>
          </a:ln>
        </p:spPr>
        <p:txBody>
          <a:bodyPr lIns="108000" tIns="108000" rIns="108000" bIns="108000" anchor="ctr" anchorCtr="0">
            <a:normAutofit/>
          </a:bodyPr>
          <a:lstStyle>
            <a:lvl1pPr algn="ctr">
              <a:lnSpc>
                <a:spcPts val="3800"/>
              </a:lnSpc>
              <a:defRPr sz="3200" b="0">
                <a:solidFill>
                  <a:schemeClr val="tx1"/>
                </a:solidFill>
                <a:latin typeface="+mj-lt"/>
                <a:ea typeface="Open Sans" panose="020B0606030504020204" pitchFamily="34" charset="0"/>
                <a:cs typeface="Open Sans" panose="020B0606030504020204" pitchFamily="34" charset="0"/>
              </a:defRPr>
            </a:lvl1pPr>
          </a:lstStyle>
          <a:p>
            <a:r>
              <a:rPr lang="en-US" noProof="0"/>
              <a:t>Click to edit Master title style</a:t>
            </a:r>
            <a:endParaRPr lang="en-US" noProof="0" dirty="0"/>
          </a:p>
        </p:txBody>
      </p:sp>
      <p:sp>
        <p:nvSpPr>
          <p:cNvPr id="3" name="Subtitle 2"/>
          <p:cNvSpPr>
            <a:spLocks noGrp="1"/>
          </p:cNvSpPr>
          <p:nvPr>
            <p:ph type="subTitle" idx="1"/>
          </p:nvPr>
        </p:nvSpPr>
        <p:spPr bwMode="gray">
          <a:xfrm>
            <a:off x="475327" y="5845180"/>
            <a:ext cx="5594348" cy="505645"/>
          </a:xfrm>
          <a:prstGeom prst="rect">
            <a:avLst/>
          </a:prstGeom>
        </p:spPr>
        <p:txBody>
          <a:bodyPr lIns="0" tIns="0" rIns="0" bIns="0" anchor="b" anchorCtr="0">
            <a:noAutofit/>
          </a:bodyPr>
          <a:lstStyle>
            <a:lvl1pPr marL="0" indent="0" algn="l">
              <a:lnSpc>
                <a:spcPct val="100000"/>
              </a:lnSpc>
              <a:spcAft>
                <a:spcPts val="0"/>
              </a:spcAft>
              <a:buNone/>
              <a:defRPr sz="1600">
                <a:solidFill>
                  <a:schemeClr val="tx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noProof="0"/>
              <a:t>Click to edit Master subtitle style</a:t>
            </a:r>
            <a:endParaRPr lang="en-US" noProof="0" dirty="0"/>
          </a:p>
        </p:txBody>
      </p:sp>
      <p:sp>
        <p:nvSpPr>
          <p:cNvPr id="5" name="Text Placeholder 4"/>
          <p:cNvSpPr>
            <a:spLocks noGrp="1"/>
          </p:cNvSpPr>
          <p:nvPr>
            <p:ph type="body" sz="quarter" idx="10"/>
          </p:nvPr>
        </p:nvSpPr>
        <p:spPr>
          <a:xfrm>
            <a:off x="475325" y="6362699"/>
            <a:ext cx="5594349" cy="298451"/>
          </a:xfrm>
          <a:prstGeom prst="rect">
            <a:avLst/>
          </a:prstGeom>
        </p:spPr>
        <p:txBody>
          <a:bodyPr>
            <a:noAutofit/>
          </a:bodyPr>
          <a:lstStyle>
            <a:lvl1pPr>
              <a:spcAft>
                <a:spcPts val="0"/>
              </a:spcAft>
              <a:defRPr sz="105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Edit Master text styles</a:t>
            </a:r>
          </a:p>
        </p:txBody>
      </p:sp>
      <p:grpSp>
        <p:nvGrpSpPr>
          <p:cNvPr id="16" name="Group 15"/>
          <p:cNvGrpSpPr>
            <a:grpSpLocks noChangeAspect="1"/>
          </p:cNvGrpSpPr>
          <p:nvPr userDrawn="1"/>
        </p:nvGrpSpPr>
        <p:grpSpPr>
          <a:xfrm>
            <a:off x="475325" y="457200"/>
            <a:ext cx="1998000" cy="374400"/>
            <a:chOff x="398463" y="404813"/>
            <a:chExt cx="1627187" cy="307976"/>
          </a:xfrm>
          <a:solidFill>
            <a:schemeClr val="tx1"/>
          </a:solidFill>
        </p:grpSpPr>
        <p:sp>
          <p:nvSpPr>
            <p:cNvPr id="17" name="Oval 5"/>
            <p:cNvSpPr>
              <a:spLocks noChangeArrowheads="1"/>
            </p:cNvSpPr>
            <p:nvPr userDrawn="1"/>
          </p:nvSpPr>
          <p:spPr bwMode="auto">
            <a:xfrm>
              <a:off x="1938338" y="625476"/>
              <a:ext cx="87312" cy="87313"/>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18" name="Freeform 6"/>
            <p:cNvSpPr>
              <a:spLocks noEditPoints="1"/>
            </p:cNvSpPr>
            <p:nvPr userDrawn="1"/>
          </p:nvSpPr>
          <p:spPr bwMode="auto">
            <a:xfrm>
              <a:off x="398463" y="406401"/>
              <a:ext cx="247650" cy="301625"/>
            </a:xfrm>
            <a:custGeom>
              <a:avLst/>
              <a:gdLst>
                <a:gd name="T0" fmla="*/ 287 w 287"/>
                <a:gd name="T1" fmla="*/ 166 h 347"/>
                <a:gd name="T2" fmla="*/ 240 w 287"/>
                <a:gd name="T3" fmla="*/ 300 h 347"/>
                <a:gd name="T4" fmla="*/ 109 w 287"/>
                <a:gd name="T5" fmla="*/ 347 h 347"/>
                <a:gd name="T6" fmla="*/ 0 w 287"/>
                <a:gd name="T7" fmla="*/ 347 h 347"/>
                <a:gd name="T8" fmla="*/ 0 w 287"/>
                <a:gd name="T9" fmla="*/ 0 h 347"/>
                <a:gd name="T10" fmla="*/ 117 w 287"/>
                <a:gd name="T11" fmla="*/ 0 h 347"/>
                <a:gd name="T12" fmla="*/ 243 w 287"/>
                <a:gd name="T13" fmla="*/ 43 h 347"/>
                <a:gd name="T14" fmla="*/ 287 w 287"/>
                <a:gd name="T15" fmla="*/ 166 h 347"/>
                <a:gd name="T16" fmla="*/ 192 w 287"/>
                <a:gd name="T17" fmla="*/ 170 h 347"/>
                <a:gd name="T18" fmla="*/ 174 w 287"/>
                <a:gd name="T19" fmla="*/ 99 h 347"/>
                <a:gd name="T20" fmla="*/ 118 w 287"/>
                <a:gd name="T21" fmla="*/ 76 h 347"/>
                <a:gd name="T22" fmla="*/ 91 w 287"/>
                <a:gd name="T23" fmla="*/ 76 h 347"/>
                <a:gd name="T24" fmla="*/ 91 w 287"/>
                <a:gd name="T25" fmla="*/ 270 h 347"/>
                <a:gd name="T26" fmla="*/ 111 w 287"/>
                <a:gd name="T27" fmla="*/ 270 h 347"/>
                <a:gd name="T28" fmla="*/ 173 w 287"/>
                <a:gd name="T29" fmla="*/ 245 h 347"/>
                <a:gd name="T30" fmla="*/ 192 w 287"/>
                <a:gd name="T31" fmla="*/ 17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7" h="347">
                  <a:moveTo>
                    <a:pt x="287" y="166"/>
                  </a:moveTo>
                  <a:cubicBezTo>
                    <a:pt x="287" y="224"/>
                    <a:pt x="271" y="269"/>
                    <a:pt x="240" y="300"/>
                  </a:cubicBezTo>
                  <a:cubicBezTo>
                    <a:pt x="209" y="331"/>
                    <a:pt x="165" y="347"/>
                    <a:pt x="109" y="347"/>
                  </a:cubicBezTo>
                  <a:cubicBezTo>
                    <a:pt x="0" y="347"/>
                    <a:pt x="0" y="347"/>
                    <a:pt x="0" y="347"/>
                  </a:cubicBezTo>
                  <a:cubicBezTo>
                    <a:pt x="0" y="0"/>
                    <a:pt x="0" y="0"/>
                    <a:pt x="0" y="0"/>
                  </a:cubicBezTo>
                  <a:cubicBezTo>
                    <a:pt x="117" y="0"/>
                    <a:pt x="117" y="0"/>
                    <a:pt x="117" y="0"/>
                  </a:cubicBezTo>
                  <a:cubicBezTo>
                    <a:pt x="171" y="0"/>
                    <a:pt x="213" y="15"/>
                    <a:pt x="243" y="43"/>
                  </a:cubicBezTo>
                  <a:cubicBezTo>
                    <a:pt x="272" y="72"/>
                    <a:pt x="287" y="113"/>
                    <a:pt x="287" y="166"/>
                  </a:cubicBezTo>
                  <a:moveTo>
                    <a:pt x="192" y="170"/>
                  </a:moveTo>
                  <a:cubicBezTo>
                    <a:pt x="192" y="138"/>
                    <a:pt x="186" y="114"/>
                    <a:pt x="174" y="99"/>
                  </a:cubicBezTo>
                  <a:cubicBezTo>
                    <a:pt x="161" y="84"/>
                    <a:pt x="143" y="76"/>
                    <a:pt x="118" y="76"/>
                  </a:cubicBezTo>
                  <a:cubicBezTo>
                    <a:pt x="91" y="76"/>
                    <a:pt x="91" y="76"/>
                    <a:pt x="91" y="76"/>
                  </a:cubicBezTo>
                  <a:cubicBezTo>
                    <a:pt x="91" y="270"/>
                    <a:pt x="91" y="270"/>
                    <a:pt x="91" y="270"/>
                  </a:cubicBezTo>
                  <a:cubicBezTo>
                    <a:pt x="111" y="270"/>
                    <a:pt x="111" y="270"/>
                    <a:pt x="111" y="270"/>
                  </a:cubicBezTo>
                  <a:cubicBezTo>
                    <a:pt x="139" y="270"/>
                    <a:pt x="160" y="262"/>
                    <a:pt x="173" y="245"/>
                  </a:cubicBezTo>
                  <a:cubicBezTo>
                    <a:pt x="186" y="229"/>
                    <a:pt x="192" y="204"/>
                    <a:pt x="192" y="17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0" name="Rectangle 7"/>
            <p:cNvSpPr>
              <a:spLocks noChangeArrowheads="1"/>
            </p:cNvSpPr>
            <p:nvPr userDrawn="1"/>
          </p:nvSpPr>
          <p:spPr bwMode="auto">
            <a:xfrm>
              <a:off x="906463" y="404813"/>
              <a:ext cx="74612" cy="303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1" name="Freeform 8"/>
            <p:cNvSpPr>
              <a:spLocks noEditPoints="1"/>
            </p:cNvSpPr>
            <p:nvPr userDrawn="1"/>
          </p:nvSpPr>
          <p:spPr bwMode="auto">
            <a:xfrm>
              <a:off x="1011238" y="479426"/>
              <a:ext cx="215900" cy="231775"/>
            </a:xfrm>
            <a:custGeom>
              <a:avLst/>
              <a:gdLst>
                <a:gd name="T0" fmla="*/ 252 w 252"/>
                <a:gd name="T1" fmla="*/ 133 h 267"/>
                <a:gd name="T2" fmla="*/ 218 w 252"/>
                <a:gd name="T3" fmla="*/ 232 h 267"/>
                <a:gd name="T4" fmla="*/ 125 w 252"/>
                <a:gd name="T5" fmla="*/ 267 h 267"/>
                <a:gd name="T6" fmla="*/ 34 w 252"/>
                <a:gd name="T7" fmla="*/ 231 h 267"/>
                <a:gd name="T8" fmla="*/ 0 w 252"/>
                <a:gd name="T9" fmla="*/ 133 h 267"/>
                <a:gd name="T10" fmla="*/ 33 w 252"/>
                <a:gd name="T11" fmla="*/ 35 h 267"/>
                <a:gd name="T12" fmla="*/ 127 w 252"/>
                <a:gd name="T13" fmla="*/ 0 h 267"/>
                <a:gd name="T14" fmla="*/ 192 w 252"/>
                <a:gd name="T15" fmla="*/ 16 h 267"/>
                <a:gd name="T16" fmla="*/ 236 w 252"/>
                <a:gd name="T17" fmla="*/ 63 h 267"/>
                <a:gd name="T18" fmla="*/ 252 w 252"/>
                <a:gd name="T19" fmla="*/ 133 h 267"/>
                <a:gd name="T20" fmla="*/ 88 w 252"/>
                <a:gd name="T21" fmla="*/ 133 h 267"/>
                <a:gd name="T22" fmla="*/ 97 w 252"/>
                <a:gd name="T23" fmla="*/ 184 h 267"/>
                <a:gd name="T24" fmla="*/ 126 w 252"/>
                <a:gd name="T25" fmla="*/ 201 h 267"/>
                <a:gd name="T26" fmla="*/ 155 w 252"/>
                <a:gd name="T27" fmla="*/ 184 h 267"/>
                <a:gd name="T28" fmla="*/ 163 w 252"/>
                <a:gd name="T29" fmla="*/ 133 h 267"/>
                <a:gd name="T30" fmla="*/ 155 w 252"/>
                <a:gd name="T31" fmla="*/ 83 h 267"/>
                <a:gd name="T32" fmla="*/ 126 w 252"/>
                <a:gd name="T33" fmla="*/ 66 h 267"/>
                <a:gd name="T34" fmla="*/ 97 w 252"/>
                <a:gd name="T35" fmla="*/ 83 h 267"/>
                <a:gd name="T36" fmla="*/ 88 w 252"/>
                <a:gd name="T37" fmla="*/ 13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267">
                  <a:moveTo>
                    <a:pt x="252" y="133"/>
                  </a:moveTo>
                  <a:cubicBezTo>
                    <a:pt x="252" y="175"/>
                    <a:pt x="241" y="208"/>
                    <a:pt x="218" y="232"/>
                  </a:cubicBezTo>
                  <a:cubicBezTo>
                    <a:pt x="196" y="256"/>
                    <a:pt x="165" y="267"/>
                    <a:pt x="125" y="267"/>
                  </a:cubicBezTo>
                  <a:cubicBezTo>
                    <a:pt x="87" y="267"/>
                    <a:pt x="56" y="255"/>
                    <a:pt x="34" y="231"/>
                  </a:cubicBezTo>
                  <a:cubicBezTo>
                    <a:pt x="11" y="207"/>
                    <a:pt x="0" y="174"/>
                    <a:pt x="0" y="133"/>
                  </a:cubicBezTo>
                  <a:cubicBezTo>
                    <a:pt x="0" y="91"/>
                    <a:pt x="11" y="58"/>
                    <a:pt x="33" y="35"/>
                  </a:cubicBezTo>
                  <a:cubicBezTo>
                    <a:pt x="55" y="12"/>
                    <a:pt x="86" y="0"/>
                    <a:pt x="127" y="0"/>
                  </a:cubicBezTo>
                  <a:cubicBezTo>
                    <a:pt x="151" y="0"/>
                    <a:pt x="173" y="5"/>
                    <a:pt x="192" y="16"/>
                  </a:cubicBezTo>
                  <a:cubicBezTo>
                    <a:pt x="211" y="27"/>
                    <a:pt x="226" y="42"/>
                    <a:pt x="236" y="63"/>
                  </a:cubicBezTo>
                  <a:cubicBezTo>
                    <a:pt x="247" y="83"/>
                    <a:pt x="252" y="106"/>
                    <a:pt x="252" y="133"/>
                  </a:cubicBezTo>
                  <a:moveTo>
                    <a:pt x="88" y="133"/>
                  </a:moveTo>
                  <a:cubicBezTo>
                    <a:pt x="88" y="155"/>
                    <a:pt x="91" y="172"/>
                    <a:pt x="97" y="184"/>
                  </a:cubicBezTo>
                  <a:cubicBezTo>
                    <a:pt x="103" y="195"/>
                    <a:pt x="112" y="201"/>
                    <a:pt x="126" y="201"/>
                  </a:cubicBezTo>
                  <a:cubicBezTo>
                    <a:pt x="140" y="201"/>
                    <a:pt x="149" y="195"/>
                    <a:pt x="155" y="184"/>
                  </a:cubicBezTo>
                  <a:cubicBezTo>
                    <a:pt x="160" y="172"/>
                    <a:pt x="163" y="155"/>
                    <a:pt x="163" y="133"/>
                  </a:cubicBezTo>
                  <a:cubicBezTo>
                    <a:pt x="163" y="111"/>
                    <a:pt x="160" y="94"/>
                    <a:pt x="155" y="83"/>
                  </a:cubicBezTo>
                  <a:cubicBezTo>
                    <a:pt x="149" y="72"/>
                    <a:pt x="139" y="66"/>
                    <a:pt x="126" y="66"/>
                  </a:cubicBezTo>
                  <a:cubicBezTo>
                    <a:pt x="112" y="66"/>
                    <a:pt x="103" y="72"/>
                    <a:pt x="97" y="83"/>
                  </a:cubicBezTo>
                  <a:cubicBezTo>
                    <a:pt x="91" y="94"/>
                    <a:pt x="88" y="111"/>
                    <a:pt x="88" y="13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2" name="Rectangle 9"/>
            <p:cNvSpPr>
              <a:spLocks noChangeArrowheads="1"/>
            </p:cNvSpPr>
            <p:nvPr userDrawn="1"/>
          </p:nvSpPr>
          <p:spPr bwMode="auto">
            <a:xfrm>
              <a:off x="1257300" y="482601"/>
              <a:ext cx="74612" cy="2254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3" name="Rectangle 10"/>
            <p:cNvSpPr>
              <a:spLocks noChangeArrowheads="1"/>
            </p:cNvSpPr>
            <p:nvPr userDrawn="1"/>
          </p:nvSpPr>
          <p:spPr bwMode="auto">
            <a:xfrm>
              <a:off x="1257300" y="404813"/>
              <a:ext cx="74612" cy="508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4" name="Freeform 11"/>
            <p:cNvSpPr>
              <a:spLocks/>
            </p:cNvSpPr>
            <p:nvPr userDrawn="1"/>
          </p:nvSpPr>
          <p:spPr bwMode="auto">
            <a:xfrm>
              <a:off x="1362075" y="411163"/>
              <a:ext cx="158750" cy="300038"/>
            </a:xfrm>
            <a:custGeom>
              <a:avLst/>
              <a:gdLst>
                <a:gd name="T0" fmla="*/ 142 w 184"/>
                <a:gd name="T1" fmla="*/ 274 h 344"/>
                <a:gd name="T2" fmla="*/ 184 w 184"/>
                <a:gd name="T3" fmla="*/ 265 h 344"/>
                <a:gd name="T4" fmla="*/ 184 w 184"/>
                <a:gd name="T5" fmla="*/ 330 h 344"/>
                <a:gd name="T6" fmla="*/ 150 w 184"/>
                <a:gd name="T7" fmla="*/ 341 h 344"/>
                <a:gd name="T8" fmla="*/ 113 w 184"/>
                <a:gd name="T9" fmla="*/ 344 h 344"/>
                <a:gd name="T10" fmla="*/ 50 w 184"/>
                <a:gd name="T11" fmla="*/ 322 h 344"/>
                <a:gd name="T12" fmla="*/ 30 w 184"/>
                <a:gd name="T13" fmla="*/ 255 h 344"/>
                <a:gd name="T14" fmla="*/ 30 w 184"/>
                <a:gd name="T15" fmla="*/ 148 h 344"/>
                <a:gd name="T16" fmla="*/ 0 w 184"/>
                <a:gd name="T17" fmla="*/ 148 h 344"/>
                <a:gd name="T18" fmla="*/ 0 w 184"/>
                <a:gd name="T19" fmla="*/ 81 h 344"/>
                <a:gd name="T20" fmla="*/ 30 w 184"/>
                <a:gd name="T21" fmla="*/ 81 h 344"/>
                <a:gd name="T22" fmla="*/ 30 w 184"/>
                <a:gd name="T23" fmla="*/ 16 h 344"/>
                <a:gd name="T24" fmla="*/ 118 w 184"/>
                <a:gd name="T25" fmla="*/ 0 h 344"/>
                <a:gd name="T26" fmla="*/ 118 w 184"/>
                <a:gd name="T27" fmla="*/ 81 h 344"/>
                <a:gd name="T28" fmla="*/ 174 w 184"/>
                <a:gd name="T29" fmla="*/ 81 h 344"/>
                <a:gd name="T30" fmla="*/ 174 w 184"/>
                <a:gd name="T31" fmla="*/ 148 h 344"/>
                <a:gd name="T32" fmla="*/ 118 w 184"/>
                <a:gd name="T33" fmla="*/ 148 h 344"/>
                <a:gd name="T34" fmla="*/ 118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3" y="274"/>
                    <a:pt x="167" y="271"/>
                    <a:pt x="184" y="265"/>
                  </a:cubicBezTo>
                  <a:cubicBezTo>
                    <a:pt x="184" y="330"/>
                    <a:pt x="184" y="330"/>
                    <a:pt x="184" y="330"/>
                  </a:cubicBezTo>
                  <a:cubicBezTo>
                    <a:pt x="172" y="335"/>
                    <a:pt x="161" y="339"/>
                    <a:pt x="150" y="341"/>
                  </a:cubicBezTo>
                  <a:cubicBezTo>
                    <a:pt x="140" y="343"/>
                    <a:pt x="127" y="344"/>
                    <a:pt x="113" y="344"/>
                  </a:cubicBezTo>
                  <a:cubicBezTo>
                    <a:pt x="84" y="344"/>
                    <a:pt x="63" y="337"/>
                    <a:pt x="50" y="322"/>
                  </a:cubicBezTo>
                  <a:cubicBezTo>
                    <a:pt x="37" y="308"/>
                    <a:pt x="30" y="285"/>
                    <a:pt x="30" y="255"/>
                  </a:cubicBezTo>
                  <a:cubicBezTo>
                    <a:pt x="30" y="148"/>
                    <a:pt x="30" y="148"/>
                    <a:pt x="30" y="148"/>
                  </a:cubicBezTo>
                  <a:cubicBezTo>
                    <a:pt x="0" y="148"/>
                    <a:pt x="0" y="148"/>
                    <a:pt x="0" y="148"/>
                  </a:cubicBezTo>
                  <a:cubicBezTo>
                    <a:pt x="0" y="81"/>
                    <a:pt x="0" y="81"/>
                    <a:pt x="0" y="81"/>
                  </a:cubicBezTo>
                  <a:cubicBezTo>
                    <a:pt x="30" y="81"/>
                    <a:pt x="30" y="81"/>
                    <a:pt x="30" y="81"/>
                  </a:cubicBezTo>
                  <a:cubicBezTo>
                    <a:pt x="30" y="16"/>
                    <a:pt x="30" y="16"/>
                    <a:pt x="30" y="16"/>
                  </a:cubicBezTo>
                  <a:cubicBezTo>
                    <a:pt x="118" y="0"/>
                    <a:pt x="118" y="0"/>
                    <a:pt x="118" y="0"/>
                  </a:cubicBezTo>
                  <a:cubicBezTo>
                    <a:pt x="118" y="81"/>
                    <a:pt x="118" y="81"/>
                    <a:pt x="118" y="81"/>
                  </a:cubicBezTo>
                  <a:cubicBezTo>
                    <a:pt x="174" y="81"/>
                    <a:pt x="174" y="81"/>
                    <a:pt x="174" y="81"/>
                  </a:cubicBezTo>
                  <a:cubicBezTo>
                    <a:pt x="174" y="148"/>
                    <a:pt x="174" y="148"/>
                    <a:pt x="174" y="148"/>
                  </a:cubicBezTo>
                  <a:cubicBezTo>
                    <a:pt x="118" y="148"/>
                    <a:pt x="118" y="148"/>
                    <a:pt x="118" y="148"/>
                  </a:cubicBezTo>
                  <a:cubicBezTo>
                    <a:pt x="118" y="249"/>
                    <a:pt x="118" y="249"/>
                    <a:pt x="118" y="249"/>
                  </a:cubicBezTo>
                  <a:cubicBezTo>
                    <a:pt x="118" y="266"/>
                    <a:pt x="126" y="274"/>
                    <a:pt x="142" y="2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5" name="Freeform 12"/>
            <p:cNvSpPr>
              <a:spLocks/>
            </p:cNvSpPr>
            <p:nvPr userDrawn="1"/>
          </p:nvSpPr>
          <p:spPr bwMode="auto">
            <a:xfrm>
              <a:off x="1535113" y="411163"/>
              <a:ext cx="158750" cy="300038"/>
            </a:xfrm>
            <a:custGeom>
              <a:avLst/>
              <a:gdLst>
                <a:gd name="T0" fmla="*/ 142 w 184"/>
                <a:gd name="T1" fmla="*/ 274 h 344"/>
                <a:gd name="T2" fmla="*/ 184 w 184"/>
                <a:gd name="T3" fmla="*/ 265 h 344"/>
                <a:gd name="T4" fmla="*/ 184 w 184"/>
                <a:gd name="T5" fmla="*/ 330 h 344"/>
                <a:gd name="T6" fmla="*/ 151 w 184"/>
                <a:gd name="T7" fmla="*/ 341 h 344"/>
                <a:gd name="T8" fmla="*/ 114 w 184"/>
                <a:gd name="T9" fmla="*/ 344 h 344"/>
                <a:gd name="T10" fmla="*/ 50 w 184"/>
                <a:gd name="T11" fmla="*/ 322 h 344"/>
                <a:gd name="T12" fmla="*/ 31 w 184"/>
                <a:gd name="T13" fmla="*/ 255 h 344"/>
                <a:gd name="T14" fmla="*/ 31 w 184"/>
                <a:gd name="T15" fmla="*/ 148 h 344"/>
                <a:gd name="T16" fmla="*/ 0 w 184"/>
                <a:gd name="T17" fmla="*/ 148 h 344"/>
                <a:gd name="T18" fmla="*/ 0 w 184"/>
                <a:gd name="T19" fmla="*/ 81 h 344"/>
                <a:gd name="T20" fmla="*/ 31 w 184"/>
                <a:gd name="T21" fmla="*/ 81 h 344"/>
                <a:gd name="T22" fmla="*/ 31 w 184"/>
                <a:gd name="T23" fmla="*/ 15 h 344"/>
                <a:gd name="T24" fmla="*/ 119 w 184"/>
                <a:gd name="T25" fmla="*/ 0 h 344"/>
                <a:gd name="T26" fmla="*/ 119 w 184"/>
                <a:gd name="T27" fmla="*/ 81 h 344"/>
                <a:gd name="T28" fmla="*/ 174 w 184"/>
                <a:gd name="T29" fmla="*/ 81 h 344"/>
                <a:gd name="T30" fmla="*/ 174 w 184"/>
                <a:gd name="T31" fmla="*/ 148 h 344"/>
                <a:gd name="T32" fmla="*/ 119 w 184"/>
                <a:gd name="T33" fmla="*/ 148 h 344"/>
                <a:gd name="T34" fmla="*/ 119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4" y="274"/>
                    <a:pt x="168" y="271"/>
                    <a:pt x="184" y="265"/>
                  </a:cubicBezTo>
                  <a:cubicBezTo>
                    <a:pt x="184" y="330"/>
                    <a:pt x="184" y="330"/>
                    <a:pt x="184" y="330"/>
                  </a:cubicBezTo>
                  <a:cubicBezTo>
                    <a:pt x="173" y="335"/>
                    <a:pt x="161" y="339"/>
                    <a:pt x="151" y="341"/>
                  </a:cubicBezTo>
                  <a:cubicBezTo>
                    <a:pt x="140" y="343"/>
                    <a:pt x="128" y="344"/>
                    <a:pt x="114" y="344"/>
                  </a:cubicBezTo>
                  <a:cubicBezTo>
                    <a:pt x="84" y="344"/>
                    <a:pt x="63" y="337"/>
                    <a:pt x="50" y="322"/>
                  </a:cubicBezTo>
                  <a:cubicBezTo>
                    <a:pt x="37" y="308"/>
                    <a:pt x="31" y="285"/>
                    <a:pt x="31" y="255"/>
                  </a:cubicBezTo>
                  <a:cubicBezTo>
                    <a:pt x="31" y="148"/>
                    <a:pt x="31" y="148"/>
                    <a:pt x="31" y="148"/>
                  </a:cubicBezTo>
                  <a:cubicBezTo>
                    <a:pt x="0" y="148"/>
                    <a:pt x="0" y="148"/>
                    <a:pt x="0" y="148"/>
                  </a:cubicBezTo>
                  <a:cubicBezTo>
                    <a:pt x="0" y="81"/>
                    <a:pt x="0" y="81"/>
                    <a:pt x="0" y="81"/>
                  </a:cubicBezTo>
                  <a:cubicBezTo>
                    <a:pt x="31" y="81"/>
                    <a:pt x="31" y="81"/>
                    <a:pt x="31" y="81"/>
                  </a:cubicBezTo>
                  <a:cubicBezTo>
                    <a:pt x="31" y="15"/>
                    <a:pt x="31" y="15"/>
                    <a:pt x="31" y="15"/>
                  </a:cubicBezTo>
                  <a:cubicBezTo>
                    <a:pt x="119" y="0"/>
                    <a:pt x="119" y="0"/>
                    <a:pt x="119" y="0"/>
                  </a:cubicBezTo>
                  <a:cubicBezTo>
                    <a:pt x="119" y="81"/>
                    <a:pt x="119" y="81"/>
                    <a:pt x="119" y="81"/>
                  </a:cubicBezTo>
                  <a:cubicBezTo>
                    <a:pt x="174" y="81"/>
                    <a:pt x="174" y="81"/>
                    <a:pt x="174" y="81"/>
                  </a:cubicBezTo>
                  <a:cubicBezTo>
                    <a:pt x="174" y="148"/>
                    <a:pt x="174" y="148"/>
                    <a:pt x="174" y="148"/>
                  </a:cubicBezTo>
                  <a:cubicBezTo>
                    <a:pt x="119" y="148"/>
                    <a:pt x="119" y="148"/>
                    <a:pt x="119" y="148"/>
                  </a:cubicBezTo>
                  <a:cubicBezTo>
                    <a:pt x="119" y="249"/>
                    <a:pt x="119" y="249"/>
                    <a:pt x="119" y="249"/>
                  </a:cubicBezTo>
                  <a:cubicBezTo>
                    <a:pt x="119" y="266"/>
                    <a:pt x="127" y="274"/>
                    <a:pt x="142" y="2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6" name="Freeform 13"/>
            <p:cNvSpPr>
              <a:spLocks noEditPoints="1"/>
            </p:cNvSpPr>
            <p:nvPr userDrawn="1"/>
          </p:nvSpPr>
          <p:spPr bwMode="auto">
            <a:xfrm>
              <a:off x="1709738" y="479426"/>
              <a:ext cx="211137" cy="231775"/>
            </a:xfrm>
            <a:custGeom>
              <a:avLst/>
              <a:gdLst>
                <a:gd name="T0" fmla="*/ 213 w 244"/>
                <a:gd name="T1" fmla="*/ 30 h 267"/>
                <a:gd name="T2" fmla="*/ 125 w 244"/>
                <a:gd name="T3" fmla="*/ 0 h 267"/>
                <a:gd name="T4" fmla="*/ 33 w 244"/>
                <a:gd name="T5" fmla="*/ 35 h 267"/>
                <a:gd name="T6" fmla="*/ 0 w 244"/>
                <a:gd name="T7" fmla="*/ 135 h 267"/>
                <a:gd name="T8" fmla="*/ 35 w 244"/>
                <a:gd name="T9" fmla="*/ 233 h 267"/>
                <a:gd name="T10" fmla="*/ 133 w 244"/>
                <a:gd name="T11" fmla="*/ 267 h 267"/>
                <a:gd name="T12" fmla="*/ 185 w 244"/>
                <a:gd name="T13" fmla="*/ 263 h 267"/>
                <a:gd name="T14" fmla="*/ 227 w 244"/>
                <a:gd name="T15" fmla="*/ 249 h 267"/>
                <a:gd name="T16" fmla="*/ 214 w 244"/>
                <a:gd name="T17" fmla="*/ 190 h 267"/>
                <a:gd name="T18" fmla="*/ 186 w 244"/>
                <a:gd name="T19" fmla="*/ 200 h 267"/>
                <a:gd name="T20" fmla="*/ 144 w 244"/>
                <a:gd name="T21" fmla="*/ 204 h 267"/>
                <a:gd name="T22" fmla="*/ 104 w 244"/>
                <a:gd name="T23" fmla="*/ 192 h 267"/>
                <a:gd name="T24" fmla="*/ 88 w 244"/>
                <a:gd name="T25" fmla="*/ 158 h 267"/>
                <a:gd name="T26" fmla="*/ 244 w 244"/>
                <a:gd name="T27" fmla="*/ 158 h 267"/>
                <a:gd name="T28" fmla="*/ 244 w 244"/>
                <a:gd name="T29" fmla="*/ 118 h 267"/>
                <a:gd name="T30" fmla="*/ 213 w 244"/>
                <a:gd name="T31" fmla="*/ 30 h 267"/>
                <a:gd name="T32" fmla="*/ 90 w 244"/>
                <a:gd name="T33" fmla="*/ 102 h 267"/>
                <a:gd name="T34" fmla="*/ 102 w 244"/>
                <a:gd name="T35" fmla="*/ 70 h 267"/>
                <a:gd name="T36" fmla="*/ 128 w 244"/>
                <a:gd name="T37" fmla="*/ 61 h 267"/>
                <a:gd name="T38" fmla="*/ 155 w 244"/>
                <a:gd name="T39" fmla="*/ 72 h 267"/>
                <a:gd name="T40" fmla="*/ 165 w 244"/>
                <a:gd name="T41" fmla="*/ 102 h 267"/>
                <a:gd name="T42" fmla="*/ 90 w 244"/>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4" h="267">
                  <a:moveTo>
                    <a:pt x="213" y="30"/>
                  </a:moveTo>
                  <a:cubicBezTo>
                    <a:pt x="192" y="10"/>
                    <a:pt x="163" y="0"/>
                    <a:pt x="125" y="0"/>
                  </a:cubicBezTo>
                  <a:cubicBezTo>
                    <a:pt x="85" y="0"/>
                    <a:pt x="54" y="12"/>
                    <a:pt x="33" y="35"/>
                  </a:cubicBezTo>
                  <a:cubicBezTo>
                    <a:pt x="11" y="58"/>
                    <a:pt x="0" y="92"/>
                    <a:pt x="0" y="135"/>
                  </a:cubicBezTo>
                  <a:cubicBezTo>
                    <a:pt x="0" y="178"/>
                    <a:pt x="12" y="210"/>
                    <a:pt x="35" y="233"/>
                  </a:cubicBezTo>
                  <a:cubicBezTo>
                    <a:pt x="59" y="256"/>
                    <a:pt x="91" y="267"/>
                    <a:pt x="133" y="267"/>
                  </a:cubicBezTo>
                  <a:cubicBezTo>
                    <a:pt x="153" y="267"/>
                    <a:pt x="171" y="266"/>
                    <a:pt x="185" y="263"/>
                  </a:cubicBezTo>
                  <a:cubicBezTo>
                    <a:pt x="200" y="261"/>
                    <a:pt x="214" y="256"/>
                    <a:pt x="227" y="249"/>
                  </a:cubicBezTo>
                  <a:cubicBezTo>
                    <a:pt x="214" y="190"/>
                    <a:pt x="214" y="190"/>
                    <a:pt x="214" y="190"/>
                  </a:cubicBezTo>
                  <a:cubicBezTo>
                    <a:pt x="204" y="194"/>
                    <a:pt x="195" y="197"/>
                    <a:pt x="186" y="200"/>
                  </a:cubicBezTo>
                  <a:cubicBezTo>
                    <a:pt x="173" y="202"/>
                    <a:pt x="159" y="204"/>
                    <a:pt x="144" y="204"/>
                  </a:cubicBezTo>
                  <a:cubicBezTo>
                    <a:pt x="127" y="204"/>
                    <a:pt x="114" y="200"/>
                    <a:pt x="104" y="192"/>
                  </a:cubicBezTo>
                  <a:cubicBezTo>
                    <a:pt x="94" y="183"/>
                    <a:pt x="89" y="172"/>
                    <a:pt x="88" y="158"/>
                  </a:cubicBezTo>
                  <a:cubicBezTo>
                    <a:pt x="244" y="158"/>
                    <a:pt x="244" y="158"/>
                    <a:pt x="244" y="158"/>
                  </a:cubicBezTo>
                  <a:cubicBezTo>
                    <a:pt x="244" y="118"/>
                    <a:pt x="244" y="118"/>
                    <a:pt x="244" y="118"/>
                  </a:cubicBezTo>
                  <a:cubicBezTo>
                    <a:pt x="244" y="80"/>
                    <a:pt x="234" y="51"/>
                    <a:pt x="213" y="30"/>
                  </a:cubicBezTo>
                  <a:moveTo>
                    <a:pt x="90" y="102"/>
                  </a:moveTo>
                  <a:cubicBezTo>
                    <a:pt x="91" y="87"/>
                    <a:pt x="95" y="77"/>
                    <a:pt x="102" y="70"/>
                  </a:cubicBezTo>
                  <a:cubicBezTo>
                    <a:pt x="109" y="64"/>
                    <a:pt x="118" y="61"/>
                    <a:pt x="128" y="61"/>
                  </a:cubicBezTo>
                  <a:cubicBezTo>
                    <a:pt x="139" y="61"/>
                    <a:pt x="148" y="64"/>
                    <a:pt x="155" y="72"/>
                  </a:cubicBezTo>
                  <a:cubicBezTo>
                    <a:pt x="161" y="79"/>
                    <a:pt x="165" y="89"/>
                    <a:pt x="165" y="102"/>
                  </a:cubicBezTo>
                  <a:lnTo>
                    <a:pt x="9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7" name="Freeform 14"/>
            <p:cNvSpPr>
              <a:spLocks noEditPoints="1"/>
            </p:cNvSpPr>
            <p:nvPr userDrawn="1"/>
          </p:nvSpPr>
          <p:spPr bwMode="auto">
            <a:xfrm>
              <a:off x="668338" y="479426"/>
              <a:ext cx="209550" cy="231775"/>
            </a:xfrm>
            <a:custGeom>
              <a:avLst/>
              <a:gdLst>
                <a:gd name="T0" fmla="*/ 212 w 243"/>
                <a:gd name="T1" fmla="*/ 30 h 267"/>
                <a:gd name="T2" fmla="*/ 124 w 243"/>
                <a:gd name="T3" fmla="*/ 0 h 267"/>
                <a:gd name="T4" fmla="*/ 32 w 243"/>
                <a:gd name="T5" fmla="*/ 35 h 267"/>
                <a:gd name="T6" fmla="*/ 0 w 243"/>
                <a:gd name="T7" fmla="*/ 135 h 267"/>
                <a:gd name="T8" fmla="*/ 35 w 243"/>
                <a:gd name="T9" fmla="*/ 233 h 267"/>
                <a:gd name="T10" fmla="*/ 132 w 243"/>
                <a:gd name="T11" fmla="*/ 267 h 267"/>
                <a:gd name="T12" fmla="*/ 184 w 243"/>
                <a:gd name="T13" fmla="*/ 263 h 267"/>
                <a:gd name="T14" fmla="*/ 227 w 243"/>
                <a:gd name="T15" fmla="*/ 249 h 267"/>
                <a:gd name="T16" fmla="*/ 213 w 243"/>
                <a:gd name="T17" fmla="*/ 190 h 267"/>
                <a:gd name="T18" fmla="*/ 185 w 243"/>
                <a:gd name="T19" fmla="*/ 200 h 267"/>
                <a:gd name="T20" fmla="*/ 143 w 243"/>
                <a:gd name="T21" fmla="*/ 204 h 267"/>
                <a:gd name="T22" fmla="*/ 103 w 243"/>
                <a:gd name="T23" fmla="*/ 192 h 267"/>
                <a:gd name="T24" fmla="*/ 88 w 243"/>
                <a:gd name="T25" fmla="*/ 158 h 267"/>
                <a:gd name="T26" fmla="*/ 243 w 243"/>
                <a:gd name="T27" fmla="*/ 158 h 267"/>
                <a:gd name="T28" fmla="*/ 243 w 243"/>
                <a:gd name="T29" fmla="*/ 118 h 267"/>
                <a:gd name="T30" fmla="*/ 212 w 243"/>
                <a:gd name="T31" fmla="*/ 30 h 267"/>
                <a:gd name="T32" fmla="*/ 89 w 243"/>
                <a:gd name="T33" fmla="*/ 102 h 267"/>
                <a:gd name="T34" fmla="*/ 102 w 243"/>
                <a:gd name="T35" fmla="*/ 70 h 267"/>
                <a:gd name="T36" fmla="*/ 127 w 243"/>
                <a:gd name="T37" fmla="*/ 61 h 267"/>
                <a:gd name="T38" fmla="*/ 154 w 243"/>
                <a:gd name="T39" fmla="*/ 72 h 267"/>
                <a:gd name="T40" fmla="*/ 164 w 243"/>
                <a:gd name="T41" fmla="*/ 102 h 267"/>
                <a:gd name="T42" fmla="*/ 89 w 243"/>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67">
                  <a:moveTo>
                    <a:pt x="212" y="30"/>
                  </a:moveTo>
                  <a:cubicBezTo>
                    <a:pt x="191" y="10"/>
                    <a:pt x="162" y="0"/>
                    <a:pt x="124" y="0"/>
                  </a:cubicBezTo>
                  <a:cubicBezTo>
                    <a:pt x="84" y="0"/>
                    <a:pt x="53" y="12"/>
                    <a:pt x="32" y="35"/>
                  </a:cubicBezTo>
                  <a:cubicBezTo>
                    <a:pt x="10" y="58"/>
                    <a:pt x="0" y="92"/>
                    <a:pt x="0" y="135"/>
                  </a:cubicBezTo>
                  <a:cubicBezTo>
                    <a:pt x="0" y="178"/>
                    <a:pt x="11" y="210"/>
                    <a:pt x="35" y="233"/>
                  </a:cubicBezTo>
                  <a:cubicBezTo>
                    <a:pt x="58" y="256"/>
                    <a:pt x="90" y="267"/>
                    <a:pt x="132" y="267"/>
                  </a:cubicBezTo>
                  <a:cubicBezTo>
                    <a:pt x="153" y="267"/>
                    <a:pt x="170" y="266"/>
                    <a:pt x="184" y="263"/>
                  </a:cubicBezTo>
                  <a:cubicBezTo>
                    <a:pt x="199" y="261"/>
                    <a:pt x="213" y="256"/>
                    <a:pt x="227" y="249"/>
                  </a:cubicBezTo>
                  <a:cubicBezTo>
                    <a:pt x="213" y="190"/>
                    <a:pt x="213" y="190"/>
                    <a:pt x="213" y="190"/>
                  </a:cubicBezTo>
                  <a:cubicBezTo>
                    <a:pt x="203" y="194"/>
                    <a:pt x="194" y="197"/>
                    <a:pt x="185" y="200"/>
                  </a:cubicBezTo>
                  <a:cubicBezTo>
                    <a:pt x="172" y="202"/>
                    <a:pt x="158" y="204"/>
                    <a:pt x="143" y="204"/>
                  </a:cubicBezTo>
                  <a:cubicBezTo>
                    <a:pt x="126" y="204"/>
                    <a:pt x="113" y="200"/>
                    <a:pt x="103" y="192"/>
                  </a:cubicBezTo>
                  <a:cubicBezTo>
                    <a:pt x="93" y="183"/>
                    <a:pt x="88" y="172"/>
                    <a:pt x="88" y="158"/>
                  </a:cubicBezTo>
                  <a:cubicBezTo>
                    <a:pt x="243" y="158"/>
                    <a:pt x="243" y="158"/>
                    <a:pt x="243" y="158"/>
                  </a:cubicBezTo>
                  <a:cubicBezTo>
                    <a:pt x="243" y="118"/>
                    <a:pt x="243" y="118"/>
                    <a:pt x="243" y="118"/>
                  </a:cubicBezTo>
                  <a:cubicBezTo>
                    <a:pt x="243" y="80"/>
                    <a:pt x="233" y="51"/>
                    <a:pt x="212" y="30"/>
                  </a:cubicBezTo>
                  <a:moveTo>
                    <a:pt x="89" y="102"/>
                  </a:moveTo>
                  <a:cubicBezTo>
                    <a:pt x="91" y="87"/>
                    <a:pt x="95" y="77"/>
                    <a:pt x="102" y="70"/>
                  </a:cubicBezTo>
                  <a:cubicBezTo>
                    <a:pt x="108" y="64"/>
                    <a:pt x="117" y="61"/>
                    <a:pt x="127" y="61"/>
                  </a:cubicBezTo>
                  <a:cubicBezTo>
                    <a:pt x="138" y="61"/>
                    <a:pt x="147" y="64"/>
                    <a:pt x="154" y="72"/>
                  </a:cubicBezTo>
                  <a:cubicBezTo>
                    <a:pt x="160" y="79"/>
                    <a:pt x="164" y="89"/>
                    <a:pt x="164" y="102"/>
                  </a:cubicBezTo>
                  <a:lnTo>
                    <a:pt x="89"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grpSp>
    </p:spTree>
    <p:extLst>
      <p:ext uri="{BB962C8B-B14F-4D97-AF65-F5344CB8AC3E}">
        <p14:creationId xmlns:p14="http://schemas.microsoft.com/office/powerpoint/2010/main" val="1056828823"/>
      </p:ext>
    </p:extLst>
  </p:cSld>
  <p:clrMapOvr>
    <a:masterClrMapping/>
  </p:clrMapOvr>
  <p:transition>
    <p:fade/>
  </p:transition>
  <p:extLst>
    <p:ext uri="{DCECCB84-F9BA-43D5-87BE-67443E8EF086}">
      <p15:sldGuideLst xmlns:p15="http://schemas.microsoft.com/office/powerpoint/2012/main">
        <p15:guide id="1" orient="horz" pos="4088">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type="obj">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79E71E2D-5858-4E80-9D91-B21953E70713}" type="datetimeFigureOut">
              <a:rPr lang="it-IT" smtClean="0"/>
              <a:t>23/02/24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9ADA7DD2-93A8-44B2-A4BB-059F0B9892C5}" type="slidenum">
              <a:rPr lang="it-IT" smtClean="0"/>
              <a:t>‹N›</a:t>
            </a:fld>
            <a:endParaRPr lang="it-IT"/>
          </a:p>
        </p:txBody>
      </p:sp>
    </p:spTree>
    <p:extLst>
      <p:ext uri="{BB962C8B-B14F-4D97-AF65-F5344CB8AC3E}">
        <p14:creationId xmlns:p14="http://schemas.microsoft.com/office/powerpoint/2010/main" val="3669116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a:t>
            </a:r>
          </a:p>
        </p:txBody>
      </p:sp>
      <p:sp>
        <p:nvSpPr>
          <p:cNvPr id="3" name="Segnaposto contenut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Segnaposto data 4"/>
          <p:cNvSpPr>
            <a:spLocks noGrp="1"/>
          </p:cNvSpPr>
          <p:nvPr>
            <p:ph type="dt" sz="half" idx="10"/>
          </p:nvPr>
        </p:nvSpPr>
        <p:spPr/>
        <p:txBody>
          <a:bodyPr/>
          <a:lstStyle/>
          <a:p>
            <a:fld id="{79E71E2D-5858-4E80-9D91-B21953E70713}" type="datetimeFigureOut">
              <a:rPr lang="it-IT" smtClean="0"/>
              <a:t>23/02/24</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9ADA7DD2-93A8-44B2-A4BB-059F0B9892C5}" type="slidenum">
              <a:rPr lang="it-IT" smtClean="0"/>
              <a:t>‹N›</a:t>
            </a:fld>
            <a:endParaRPr lang="it-IT"/>
          </a:p>
        </p:txBody>
      </p:sp>
    </p:spTree>
    <p:extLst>
      <p:ext uri="{BB962C8B-B14F-4D97-AF65-F5344CB8AC3E}">
        <p14:creationId xmlns:p14="http://schemas.microsoft.com/office/powerpoint/2010/main" val="30282844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a:t>
            </a:r>
          </a:p>
        </p:txBody>
      </p:sp>
      <p:sp>
        <p:nvSpPr>
          <p:cNvPr id="3" name="Segnaposto immagin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Segnaposto data 4"/>
          <p:cNvSpPr>
            <a:spLocks noGrp="1"/>
          </p:cNvSpPr>
          <p:nvPr>
            <p:ph type="dt" sz="half" idx="10"/>
          </p:nvPr>
        </p:nvSpPr>
        <p:spPr/>
        <p:txBody>
          <a:bodyPr/>
          <a:lstStyle/>
          <a:p>
            <a:fld id="{79E71E2D-5858-4E80-9D91-B21953E70713}" type="datetimeFigureOut">
              <a:rPr lang="it-IT" smtClean="0"/>
              <a:t>23/02/24</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9ADA7DD2-93A8-44B2-A4BB-059F0B9892C5}" type="slidenum">
              <a:rPr lang="it-IT" smtClean="0"/>
              <a:t>‹N›</a:t>
            </a:fld>
            <a:endParaRPr lang="it-IT"/>
          </a:p>
        </p:txBody>
      </p:sp>
    </p:spTree>
    <p:extLst>
      <p:ext uri="{BB962C8B-B14F-4D97-AF65-F5344CB8AC3E}">
        <p14:creationId xmlns:p14="http://schemas.microsoft.com/office/powerpoint/2010/main" val="3908892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35.xml"/><Relationship Id="rId18" Type="http://schemas.openxmlformats.org/officeDocument/2006/relationships/slideLayout" Target="../slideLayouts/slideLayout40.xml"/><Relationship Id="rId26" Type="http://schemas.openxmlformats.org/officeDocument/2006/relationships/slideLayout" Target="../slideLayouts/slideLayout48.xml"/><Relationship Id="rId39" Type="http://schemas.openxmlformats.org/officeDocument/2006/relationships/slideLayout" Target="../slideLayouts/slideLayout61.xml"/><Relationship Id="rId21" Type="http://schemas.openxmlformats.org/officeDocument/2006/relationships/slideLayout" Target="../slideLayouts/slideLayout43.xml"/><Relationship Id="rId34" Type="http://schemas.openxmlformats.org/officeDocument/2006/relationships/slideLayout" Target="../slideLayouts/slideLayout56.xml"/><Relationship Id="rId42" Type="http://schemas.openxmlformats.org/officeDocument/2006/relationships/slideLayout" Target="../slideLayouts/slideLayout64.xml"/><Relationship Id="rId47" Type="http://schemas.openxmlformats.org/officeDocument/2006/relationships/slideLayout" Target="../slideLayouts/slideLayout69.xml"/><Relationship Id="rId50" Type="http://schemas.openxmlformats.org/officeDocument/2006/relationships/slideLayout" Target="../slideLayouts/slideLayout72.xml"/><Relationship Id="rId55" Type="http://schemas.openxmlformats.org/officeDocument/2006/relationships/slideLayout" Target="../slideLayouts/slideLayout77.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29" Type="http://schemas.openxmlformats.org/officeDocument/2006/relationships/slideLayout" Target="../slideLayouts/slideLayout51.xml"/><Relationship Id="rId11" Type="http://schemas.openxmlformats.org/officeDocument/2006/relationships/slideLayout" Target="../slideLayouts/slideLayout33.xml"/><Relationship Id="rId24" Type="http://schemas.openxmlformats.org/officeDocument/2006/relationships/slideLayout" Target="../slideLayouts/slideLayout46.xml"/><Relationship Id="rId32" Type="http://schemas.openxmlformats.org/officeDocument/2006/relationships/slideLayout" Target="../slideLayouts/slideLayout54.xml"/><Relationship Id="rId37" Type="http://schemas.openxmlformats.org/officeDocument/2006/relationships/slideLayout" Target="../slideLayouts/slideLayout59.xml"/><Relationship Id="rId40" Type="http://schemas.openxmlformats.org/officeDocument/2006/relationships/slideLayout" Target="../slideLayouts/slideLayout62.xml"/><Relationship Id="rId45" Type="http://schemas.openxmlformats.org/officeDocument/2006/relationships/slideLayout" Target="../slideLayouts/slideLayout67.xml"/><Relationship Id="rId53" Type="http://schemas.openxmlformats.org/officeDocument/2006/relationships/slideLayout" Target="../slideLayouts/slideLayout75.xml"/><Relationship Id="rId58" Type="http://schemas.openxmlformats.org/officeDocument/2006/relationships/tags" Target="../tags/tag1.xml"/><Relationship Id="rId5" Type="http://schemas.openxmlformats.org/officeDocument/2006/relationships/slideLayout" Target="../slideLayouts/slideLayout27.xml"/><Relationship Id="rId19" Type="http://schemas.openxmlformats.org/officeDocument/2006/relationships/slideLayout" Target="../slideLayouts/slideLayout41.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 Id="rId22" Type="http://schemas.openxmlformats.org/officeDocument/2006/relationships/slideLayout" Target="../slideLayouts/slideLayout44.xml"/><Relationship Id="rId27" Type="http://schemas.openxmlformats.org/officeDocument/2006/relationships/slideLayout" Target="../slideLayouts/slideLayout49.xml"/><Relationship Id="rId30" Type="http://schemas.openxmlformats.org/officeDocument/2006/relationships/slideLayout" Target="../slideLayouts/slideLayout52.xml"/><Relationship Id="rId35" Type="http://schemas.openxmlformats.org/officeDocument/2006/relationships/slideLayout" Target="../slideLayouts/slideLayout57.xml"/><Relationship Id="rId43" Type="http://schemas.openxmlformats.org/officeDocument/2006/relationships/slideLayout" Target="../slideLayouts/slideLayout65.xml"/><Relationship Id="rId48" Type="http://schemas.openxmlformats.org/officeDocument/2006/relationships/slideLayout" Target="../slideLayouts/slideLayout70.xml"/><Relationship Id="rId56" Type="http://schemas.openxmlformats.org/officeDocument/2006/relationships/slideLayout" Target="../slideLayouts/slideLayout78.xml"/><Relationship Id="rId8" Type="http://schemas.openxmlformats.org/officeDocument/2006/relationships/slideLayout" Target="../slideLayouts/slideLayout30.xml"/><Relationship Id="rId51" Type="http://schemas.openxmlformats.org/officeDocument/2006/relationships/slideLayout" Target="../slideLayouts/slideLayout73.xml"/><Relationship Id="rId3" Type="http://schemas.openxmlformats.org/officeDocument/2006/relationships/slideLayout" Target="../slideLayouts/slideLayout25.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5" Type="http://schemas.openxmlformats.org/officeDocument/2006/relationships/slideLayout" Target="../slideLayouts/slideLayout47.xml"/><Relationship Id="rId33" Type="http://schemas.openxmlformats.org/officeDocument/2006/relationships/slideLayout" Target="../slideLayouts/slideLayout55.xml"/><Relationship Id="rId38" Type="http://schemas.openxmlformats.org/officeDocument/2006/relationships/slideLayout" Target="../slideLayouts/slideLayout60.xml"/><Relationship Id="rId46" Type="http://schemas.openxmlformats.org/officeDocument/2006/relationships/slideLayout" Target="../slideLayouts/slideLayout68.xml"/><Relationship Id="rId59" Type="http://schemas.openxmlformats.org/officeDocument/2006/relationships/oleObject" Target="../embeddings/oleObject1.bin"/><Relationship Id="rId20" Type="http://schemas.openxmlformats.org/officeDocument/2006/relationships/slideLayout" Target="../slideLayouts/slideLayout42.xml"/><Relationship Id="rId41" Type="http://schemas.openxmlformats.org/officeDocument/2006/relationships/slideLayout" Target="../slideLayouts/slideLayout63.xml"/><Relationship Id="rId54" Type="http://schemas.openxmlformats.org/officeDocument/2006/relationships/slideLayout" Target="../slideLayouts/slideLayout76.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5" Type="http://schemas.openxmlformats.org/officeDocument/2006/relationships/slideLayout" Target="../slideLayouts/slideLayout37.xml"/><Relationship Id="rId23" Type="http://schemas.openxmlformats.org/officeDocument/2006/relationships/slideLayout" Target="../slideLayouts/slideLayout45.xml"/><Relationship Id="rId28" Type="http://schemas.openxmlformats.org/officeDocument/2006/relationships/slideLayout" Target="../slideLayouts/slideLayout50.xml"/><Relationship Id="rId36" Type="http://schemas.openxmlformats.org/officeDocument/2006/relationships/slideLayout" Target="../slideLayouts/slideLayout58.xml"/><Relationship Id="rId49" Type="http://schemas.openxmlformats.org/officeDocument/2006/relationships/slideLayout" Target="../slideLayouts/slideLayout71.xml"/><Relationship Id="rId57" Type="http://schemas.openxmlformats.org/officeDocument/2006/relationships/theme" Target="../theme/theme3.xml"/><Relationship Id="rId10" Type="http://schemas.openxmlformats.org/officeDocument/2006/relationships/slideLayout" Target="../slideLayouts/slideLayout32.xml"/><Relationship Id="rId31" Type="http://schemas.openxmlformats.org/officeDocument/2006/relationships/slideLayout" Target="../slideLayouts/slideLayout53.xml"/><Relationship Id="rId44" Type="http://schemas.openxmlformats.org/officeDocument/2006/relationships/slideLayout" Target="../slideLayouts/slideLayout66.xml"/><Relationship Id="rId52" Type="http://schemas.openxmlformats.org/officeDocument/2006/relationships/slideLayout" Target="../slideLayouts/slideLayout74.xml"/><Relationship Id="rId60"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a:t>
            </a:r>
          </a:p>
        </p:txBody>
      </p:sp>
      <p:sp>
        <p:nvSpPr>
          <p:cNvPr id="3" name="Segnaposto tes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9E71E2D-5858-4E80-9D91-B21953E70713}" type="datetimeFigureOut">
              <a:rPr lang="it-IT" smtClean="0"/>
              <a:t>23/02/24</a:t>
            </a:fld>
            <a:endParaRPr lang="it-IT"/>
          </a:p>
        </p:txBody>
      </p:sp>
      <p:sp>
        <p:nvSpPr>
          <p:cNvPr id="5" name="Segnaposto piè di pa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DA7DD2-93A8-44B2-A4BB-059F0B9892C5}" type="slidenum">
              <a:rPr lang="it-IT" smtClean="0"/>
              <a:t>‹N›</a:t>
            </a:fld>
            <a:endParaRPr lang="it-IT"/>
          </a:p>
        </p:txBody>
      </p:sp>
    </p:spTree>
    <p:extLst>
      <p:ext uri="{BB962C8B-B14F-4D97-AF65-F5344CB8AC3E}">
        <p14:creationId xmlns:p14="http://schemas.microsoft.com/office/powerpoint/2010/main" val="11628491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807058-1BE9-4D4B-90E8-AE091EB05F95}" type="datetimeFigureOut">
              <a:rPr lang="en-GB" smtClean="0"/>
              <a:t>23/02/2024</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C7105C-7040-487A-863A-78565C0ED3C8}" type="slidenum">
              <a:rPr lang="en-GB" smtClean="0"/>
              <a:t>‹N›</a:t>
            </a:fld>
            <a:endParaRPr lang="en-GB"/>
          </a:p>
        </p:txBody>
      </p:sp>
    </p:spTree>
    <p:extLst>
      <p:ext uri="{BB962C8B-B14F-4D97-AF65-F5344CB8AC3E}">
        <p14:creationId xmlns:p14="http://schemas.microsoft.com/office/powerpoint/2010/main" val="429006693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58"/>
            </p:custData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name="think-cell Slide" r:id="rId59" imgW="270" imgH="270" progId="TCLayout.ActiveDocument.1">
                  <p:embed/>
                </p:oleObj>
              </mc:Choice>
              <mc:Fallback>
                <p:oleObj name="think-cell Slide" r:id="rId59" imgW="270" imgH="270" progId="TCLayout.ActiveDocument.1">
                  <p:embed/>
                  <p:pic>
                    <p:nvPicPr>
                      <p:cNvPr id="4" name="Object 3" hidden="1"/>
                      <p:cNvPicPr/>
                      <p:nvPr/>
                    </p:nvPicPr>
                    <p:blipFill>
                      <a:blip r:embed="rId60"/>
                      <a:stretch>
                        <a:fillRect/>
                      </a:stretch>
                    </p:blipFill>
                    <p:spPr>
                      <a:xfrm>
                        <a:off x="2118" y="1589"/>
                        <a:ext cx="2116" cy="1587"/>
                      </a:xfrm>
                      <a:prstGeom prst="rect">
                        <a:avLst/>
                      </a:prstGeom>
                    </p:spPr>
                  </p:pic>
                </p:oleObj>
              </mc:Fallback>
            </mc:AlternateContent>
          </a:graphicData>
        </a:graphic>
      </p:graphicFrame>
      <p:sp>
        <p:nvSpPr>
          <p:cNvPr id="2" name="Title Placeholder 1"/>
          <p:cNvSpPr>
            <a:spLocks noGrp="1"/>
          </p:cNvSpPr>
          <p:nvPr>
            <p:ph type="title"/>
          </p:nvPr>
        </p:nvSpPr>
        <p:spPr bwMode="gray">
          <a:xfrm>
            <a:off x="501651" y="317501"/>
            <a:ext cx="11188700" cy="309820"/>
          </a:xfrm>
          <a:prstGeom prst="rect">
            <a:avLst/>
          </a:prstGeom>
        </p:spPr>
        <p:txBody>
          <a:bodyPr vert="horz" lIns="0" tIns="0" rIns="0" bIns="0" rtlCol="0" anchor="t" anchorCtr="0">
            <a:noAutofit/>
          </a:bodyPr>
          <a:lstStyle/>
          <a:p>
            <a:r>
              <a:rPr lang="en-US" noProof="0"/>
              <a:t>Click to edit Master title style</a:t>
            </a:r>
            <a:endParaRPr lang="en-US" noProof="0" dirty="0"/>
          </a:p>
        </p:txBody>
      </p:sp>
      <p:sp>
        <p:nvSpPr>
          <p:cNvPr id="19" name="Text Placeholder 18"/>
          <p:cNvSpPr>
            <a:spLocks noGrp="1"/>
          </p:cNvSpPr>
          <p:nvPr>
            <p:ph type="body" idx="1"/>
          </p:nvPr>
        </p:nvSpPr>
        <p:spPr>
          <a:xfrm>
            <a:off x="501650" y="1665289"/>
            <a:ext cx="11188700" cy="4716462"/>
          </a:xfrm>
          <a:prstGeom prst="rect">
            <a:avLst/>
          </a:prstGeom>
        </p:spPr>
        <p:txBody>
          <a:bodyPr vert="horz" lIns="0" tIns="0" rIns="0" bIns="0" rtlCol="0">
            <a:normAutofit/>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3" name="TextBox 2"/>
          <p:cNvSpPr txBox="1"/>
          <p:nvPr/>
        </p:nvSpPr>
        <p:spPr>
          <a:xfrm>
            <a:off x="11382377" y="6477001"/>
            <a:ext cx="307975" cy="138499"/>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US" sz="900" noProof="0" smtClean="0">
                <a:solidFill>
                  <a:schemeClr val="tx1"/>
                </a:solidFill>
                <a:latin typeface="Calibri" panose="020F0502020204030204" pitchFamily="34" charset="0"/>
                <a:cs typeface="Calibri" panose="020F0502020204030204" pitchFamily="34" charset="0"/>
              </a:rPr>
              <a:pPr marL="0" indent="0" algn="r">
                <a:spcBef>
                  <a:spcPts val="600"/>
                </a:spcBef>
                <a:buSzPct val="100000"/>
                <a:buFont typeface="Arial"/>
                <a:buNone/>
              </a:pPr>
              <a:t>‹N›</a:t>
            </a:fld>
            <a:endParaRPr lang="en-US" sz="900" noProof="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8390505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 id="2147483690" r:id="rId18"/>
    <p:sldLayoutId id="2147483691" r:id="rId19"/>
    <p:sldLayoutId id="2147483692" r:id="rId20"/>
    <p:sldLayoutId id="2147483693" r:id="rId21"/>
    <p:sldLayoutId id="2147483694" r:id="rId22"/>
    <p:sldLayoutId id="2147483695" r:id="rId23"/>
    <p:sldLayoutId id="2147483696" r:id="rId24"/>
    <p:sldLayoutId id="2147483697" r:id="rId25"/>
    <p:sldLayoutId id="2147483698" r:id="rId26"/>
    <p:sldLayoutId id="2147483699" r:id="rId27"/>
    <p:sldLayoutId id="2147483700" r:id="rId28"/>
    <p:sldLayoutId id="2147483701" r:id="rId29"/>
    <p:sldLayoutId id="2147483702" r:id="rId30"/>
    <p:sldLayoutId id="2147483703" r:id="rId31"/>
    <p:sldLayoutId id="2147483704" r:id="rId32"/>
    <p:sldLayoutId id="2147483705" r:id="rId33"/>
    <p:sldLayoutId id="2147483706" r:id="rId34"/>
    <p:sldLayoutId id="2147483707" r:id="rId35"/>
    <p:sldLayoutId id="2147483708" r:id="rId36"/>
    <p:sldLayoutId id="2147483709" r:id="rId37"/>
    <p:sldLayoutId id="2147483710" r:id="rId38"/>
    <p:sldLayoutId id="2147483711" r:id="rId39"/>
    <p:sldLayoutId id="2147483712" r:id="rId40"/>
    <p:sldLayoutId id="2147483713" r:id="rId41"/>
    <p:sldLayoutId id="2147483714" r:id="rId42"/>
    <p:sldLayoutId id="2147483715" r:id="rId43"/>
    <p:sldLayoutId id="2147483716" r:id="rId44"/>
    <p:sldLayoutId id="2147483717" r:id="rId45"/>
    <p:sldLayoutId id="2147483718" r:id="rId46"/>
    <p:sldLayoutId id="2147483719" r:id="rId47"/>
    <p:sldLayoutId id="2147483720" r:id="rId48"/>
    <p:sldLayoutId id="2147483721" r:id="rId49"/>
    <p:sldLayoutId id="2147483722" r:id="rId50"/>
    <p:sldLayoutId id="2147483723" r:id="rId51"/>
    <p:sldLayoutId id="2147483724" r:id="rId52"/>
    <p:sldLayoutId id="2147483725" r:id="rId53"/>
    <p:sldLayoutId id="2147483726" r:id="rId54"/>
    <p:sldLayoutId id="2147483727" r:id="rId55"/>
    <p:sldLayoutId id="2147483728" r:id="rId56"/>
  </p:sldLayoutIdLst>
  <p:transition>
    <p:fade/>
  </p:transition>
  <p:hf hdr="0" dt="0"/>
  <p:txStyles>
    <p:title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p:titleStyle>
    <p:bodyStyle>
      <a:lvl1pPr marL="0" indent="0" algn="l" defTabSz="914400" rtl="0" eaLnBrk="1" latinLnBrk="0" hangingPunct="1">
        <a:spcBef>
          <a:spcPts val="0"/>
        </a:spcBef>
        <a:spcAft>
          <a:spcPts val="1000"/>
        </a:spcAft>
        <a:buSzPct val="100000"/>
        <a:buFont typeface="Arial" panose="020B0604020202020204" pitchFamily="34" charset="0"/>
        <a:buNone/>
        <a:defRPr sz="1300" b="0" kern="1200">
          <a:solidFill>
            <a:schemeClr val="tx1"/>
          </a:solidFill>
          <a:latin typeface="+mn-lt"/>
          <a:ea typeface="+mn-ea"/>
          <a:cs typeface="Calibri Light" panose="020F0302020204030204" pitchFamily="34" charset="0"/>
        </a:defRPr>
      </a:lvl1pPr>
      <a:lvl2pPr marL="0" indent="0" algn="l" defTabSz="914400" rtl="0" eaLnBrk="1" latinLnBrk="0" hangingPunct="1">
        <a:spcBef>
          <a:spcPts val="0"/>
        </a:spcBef>
        <a:spcAft>
          <a:spcPts val="1000"/>
        </a:spcAft>
        <a:buClrTx/>
        <a:buSzPct val="100000"/>
        <a:buFont typeface="Arial"/>
        <a:buNone/>
        <a:defRPr lang="en-US" sz="1300" b="1" kern="1200" dirty="0" smtClean="0">
          <a:solidFill>
            <a:schemeClr val="tx1"/>
          </a:solidFill>
          <a:latin typeface="+mj-lt"/>
          <a:ea typeface="+mn-ea"/>
          <a:cs typeface="Calibri Light" panose="020F0302020204030204" pitchFamily="34" charset="0"/>
        </a:defRPr>
      </a:lvl2pPr>
      <a:lvl3pPr marL="176400" indent="-176400" algn="l" defTabSz="914400" rtl="0" eaLnBrk="1" latinLnBrk="0" hangingPunct="1">
        <a:spcBef>
          <a:spcPts val="0"/>
        </a:spcBef>
        <a:spcAft>
          <a:spcPts val="1000"/>
        </a:spcAft>
        <a:buClrTx/>
        <a:buSzPct val="100000"/>
        <a:buFont typeface="Arial" panose="020B0604020202020204" pitchFamily="34" charset="0"/>
        <a:buChar char="•"/>
        <a:defRPr lang="en-US" sz="1300" kern="1200" dirty="0" smtClean="0">
          <a:solidFill>
            <a:schemeClr val="tx1"/>
          </a:solidFill>
          <a:latin typeface="+mn-lt"/>
          <a:ea typeface="+mn-ea"/>
          <a:cs typeface="Calibri Light" panose="020F0302020204030204" pitchFamily="34" charset="0"/>
        </a:defRPr>
      </a:lvl3pPr>
      <a:lvl4pPr marL="356400" indent="-176400" algn="l" defTabSz="914400" rtl="0" eaLnBrk="1" latinLnBrk="0" hangingPunct="1">
        <a:spcBef>
          <a:spcPts val="0"/>
        </a:spcBef>
        <a:spcAft>
          <a:spcPts val="1000"/>
        </a:spcAft>
        <a:buClrTx/>
        <a:buSzPct val="100000"/>
        <a:buFont typeface="Verdana" panose="020B0604030504040204" pitchFamily="34" charset="0"/>
        <a:buChar char="−"/>
        <a:defRPr lang="en-US" sz="1300" kern="1200" baseline="0" dirty="0" smtClean="0">
          <a:solidFill>
            <a:schemeClr val="tx1"/>
          </a:solidFill>
          <a:latin typeface="+mn-lt"/>
          <a:ea typeface="+mn-ea"/>
          <a:cs typeface="Calibri Light" panose="020F0302020204030204" pitchFamily="34" charset="0"/>
        </a:defRPr>
      </a:lvl4pPr>
      <a:lvl5pPr marL="532800" indent="-176400" algn="l" defTabSz="798513" rtl="0" eaLnBrk="1" latinLnBrk="0" hangingPunct="1">
        <a:spcBef>
          <a:spcPts val="0"/>
        </a:spcBef>
        <a:spcAft>
          <a:spcPts val="1000"/>
        </a:spcAft>
        <a:buClrTx/>
        <a:buSzPct val="100000"/>
        <a:buFont typeface="Verdana" panose="020B0604030504040204" pitchFamily="34" charset="0"/>
        <a:buChar char="−"/>
        <a:tabLst/>
        <a:defRPr lang="en-US" sz="1300" kern="1200" baseline="0" dirty="0" smtClean="0">
          <a:solidFill>
            <a:schemeClr val="tx1"/>
          </a:solidFill>
          <a:latin typeface="+mn-lt"/>
          <a:ea typeface="+mn-ea"/>
          <a:cs typeface="Calibri Light" panose="020F0302020204030204" pitchFamily="34" charset="0"/>
        </a:defRPr>
      </a:lvl5pPr>
      <a:lvl6pPr marL="532800" indent="-176400" algn="l" defTabSz="914400" rtl="0" eaLnBrk="1" latinLnBrk="0" hangingPunct="1">
        <a:spcBef>
          <a:spcPts val="0"/>
        </a:spcBef>
        <a:spcAft>
          <a:spcPts val="1000"/>
        </a:spcAft>
        <a:buFont typeface="Verdana" panose="020B0604030504040204" pitchFamily="34" charset="0"/>
        <a:buChar char="−"/>
        <a:defRPr sz="1200" kern="1200" baseline="0">
          <a:solidFill>
            <a:schemeClr val="tx1"/>
          </a:solidFill>
          <a:latin typeface="+mn-lt"/>
          <a:ea typeface="+mn-ea"/>
          <a:cs typeface="+mn-cs"/>
        </a:defRPr>
      </a:lvl6pPr>
      <a:lvl7pPr marL="532800" indent="-176400" algn="l" defTabSz="914400" rtl="0" eaLnBrk="1" latinLnBrk="0" hangingPunct="1">
        <a:spcBef>
          <a:spcPts val="0"/>
        </a:spcBef>
        <a:spcAft>
          <a:spcPts val="1000"/>
        </a:spcAft>
        <a:buFont typeface="Verdana" panose="020B0604030504040204" pitchFamily="34" charset="0"/>
        <a:buChar char="−"/>
        <a:defRPr sz="1200" kern="1200">
          <a:solidFill>
            <a:schemeClr val="tx1"/>
          </a:solidFill>
          <a:latin typeface="+mn-lt"/>
          <a:ea typeface="+mn-ea"/>
          <a:cs typeface="+mn-cs"/>
        </a:defRPr>
      </a:lvl7pPr>
      <a:lvl8pPr marL="532800" indent="-176400" algn="l" defTabSz="914400" rtl="0" eaLnBrk="1" latinLnBrk="0" hangingPunct="1">
        <a:spcBef>
          <a:spcPts val="0"/>
        </a:spcBef>
        <a:spcAft>
          <a:spcPts val="1000"/>
        </a:spcAft>
        <a:buFont typeface="Verdana" panose="020B0604030504040204" pitchFamily="34" charset="0"/>
        <a:buChar char="−"/>
        <a:defRPr sz="1200" kern="1200" baseline="0">
          <a:solidFill>
            <a:schemeClr val="tx1"/>
          </a:solidFill>
          <a:latin typeface="+mn-lt"/>
          <a:ea typeface="+mn-ea"/>
          <a:cs typeface="+mn-cs"/>
        </a:defRPr>
      </a:lvl8pPr>
      <a:lvl9pPr marL="532800" indent="-176400" algn="l" defTabSz="914400" rtl="0" eaLnBrk="1" latinLnBrk="0" hangingPunct="1">
        <a:spcBef>
          <a:spcPts val="0"/>
        </a:spcBef>
        <a:spcAft>
          <a:spcPts val="1000"/>
        </a:spcAft>
        <a:buFont typeface="Verdana" panose="020B0604030504040204" pitchFamily="34" charset="0"/>
        <a:buChar char="−"/>
        <a:defRPr sz="12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34">
          <p15:clr>
            <a:srgbClr val="F26B43"/>
          </p15:clr>
        </p15:guide>
        <p15:guide id="3" orient="horz" pos="4020">
          <p15:clr>
            <a:srgbClr val="F26B43"/>
          </p15:clr>
        </p15:guide>
        <p15:guide id="4" pos="237">
          <p15:clr>
            <a:srgbClr val="F26B43"/>
          </p15:clr>
        </p15:guide>
        <p15:guide id="5" pos="5523">
          <p15:clr>
            <a:srgbClr val="F26B43"/>
          </p15:clr>
        </p15:guide>
        <p15:guide id="7" orient="horz" pos="200">
          <p15:clr>
            <a:srgbClr val="F26B43"/>
          </p15:clr>
        </p15:guide>
        <p15:guide id="8" orient="horz" pos="4080">
          <p15:clr>
            <a:srgbClr val="F26B43"/>
          </p15:clr>
        </p15:guide>
        <p15:guide id="10" pos="3721">
          <p15:clr>
            <a:srgbClr val="F26B43"/>
          </p15:clr>
        </p15:guide>
        <p15:guide id="11" orient="horz" pos="236">
          <p15:clr>
            <a:srgbClr val="F26B43"/>
          </p15:clr>
        </p15:guide>
        <p15:guide id="12" pos="1022">
          <p15:clr>
            <a:srgbClr val="F26B43"/>
          </p15:clr>
        </p15:guide>
        <p15:guide id="13" pos="1137">
          <p15:clr>
            <a:srgbClr val="F26B43"/>
          </p15:clr>
        </p15:guide>
        <p15:guide id="14" pos="1920">
          <p15:clr>
            <a:srgbClr val="F26B43"/>
          </p15:clr>
        </p15:guide>
        <p15:guide id="15" pos="2033">
          <p15:clr>
            <a:srgbClr val="F26B43"/>
          </p15:clr>
        </p15:guide>
        <p15:guide id="16" pos="4620">
          <p15:clr>
            <a:srgbClr val="F26B43"/>
          </p15:clr>
        </p15:guide>
        <p15:guide id="17" pos="2823">
          <p15:clr>
            <a:srgbClr val="F26B43"/>
          </p15:clr>
        </p15:guide>
        <p15:guide id="18" pos="2937">
          <p15:clr>
            <a:srgbClr val="F26B43"/>
          </p15:clr>
        </p15:guide>
        <p15:guide id="19" pos="2880">
          <p15:clr>
            <a:srgbClr val="F26B43"/>
          </p15:clr>
        </p15:guide>
        <p15:guide id="20" pos="4734">
          <p15:clr>
            <a:srgbClr val="F26B43"/>
          </p15:clr>
        </p15:guide>
        <p15:guide id="22" orient="horz" pos="640">
          <p15:clr>
            <a:srgbClr val="F26B43"/>
          </p15:clr>
        </p15:guide>
        <p15:guide id="23" pos="5098">
          <p15:clr>
            <a:srgbClr val="F26B43"/>
          </p15:clr>
        </p15:guide>
        <p15:guide id="24" orient="horz" pos="2160">
          <p15:clr>
            <a:srgbClr val="F26B43"/>
          </p15:clr>
        </p15:guide>
        <p15:guide id="25" orient="horz" pos="3968">
          <p15:clr>
            <a:srgbClr val="F26B43"/>
          </p15:clr>
        </p15:guide>
        <p15:guide id="26" pos="296">
          <p15:clr>
            <a:srgbClr val="F26B43"/>
          </p15:clr>
        </p15:guide>
        <p15:guide id="27" pos="7384">
          <p15:clr>
            <a:srgbClr val="F26B43"/>
          </p15:clr>
        </p15:guide>
        <p15:guide id="28" orient="horz" pos="1071">
          <p15:clr>
            <a:srgbClr val="F26B43"/>
          </p15:clr>
        </p15:guide>
        <p15:guide id="29" orient="horz" pos="245">
          <p15:clr>
            <a:srgbClr val="F26B43"/>
          </p15:clr>
        </p15:guide>
        <p15:guide id="30" orient="horz" pos="4081">
          <p15:clr>
            <a:srgbClr val="F26B43"/>
          </p15:clr>
        </p15:guide>
        <p15:guide id="31" pos="4986">
          <p15:clr>
            <a:srgbClr val="F26B43"/>
          </p15:clr>
        </p15:guide>
        <p15:guide id="32" pos="1382">
          <p15:clr>
            <a:srgbClr val="F26B43"/>
          </p15:clr>
        </p15:guide>
        <p15:guide id="33" pos="1496">
          <p15:clr>
            <a:srgbClr val="F26B43"/>
          </p15:clr>
        </p15:guide>
        <p15:guide id="34" pos="2581">
          <p15:clr>
            <a:srgbClr val="F26B43"/>
          </p15:clr>
        </p15:guide>
        <p15:guide id="35" pos="2695">
          <p15:clr>
            <a:srgbClr val="F26B43"/>
          </p15:clr>
        </p15:guide>
        <p15:guide id="36" pos="6185">
          <p15:clr>
            <a:srgbClr val="F26B43"/>
          </p15:clr>
        </p15:guide>
        <p15:guide id="37" pos="3783">
          <p15:clr>
            <a:srgbClr val="F26B43"/>
          </p15:clr>
        </p15:guide>
        <p15:guide id="38" pos="3896">
          <p15:clr>
            <a:srgbClr val="F26B43"/>
          </p15:clr>
        </p15:guide>
        <p15:guide id="39" pos="3840">
          <p15:clr>
            <a:srgbClr val="F26B43"/>
          </p15:clr>
        </p15:guide>
        <p15:guide id="40" pos="6299">
          <p15:clr>
            <a:srgbClr val="F26B43"/>
          </p15:clr>
        </p15:guide>
        <p15:guide id="41" orient="horz" pos="1049">
          <p15:clr>
            <a:srgbClr val="F26B43"/>
          </p15:clr>
        </p15:guide>
        <p15:guide id="42" orient="horz" pos="641">
          <p15:clr>
            <a:srgbClr val="F26B43"/>
          </p15:clr>
        </p15:guide>
        <p15:guide id="43" orient="horz" pos="288">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6.emf"/><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diagramLayout" Target="../diagrams/layout3.xml"/><Relationship Id="rId7" Type="http://schemas.openxmlformats.org/officeDocument/2006/relationships/image" Target="../media/image5.png"/><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diagramLayout" Target="../diagrams/layout4.xml"/><Relationship Id="rId7" Type="http://schemas.openxmlformats.org/officeDocument/2006/relationships/image" Target="../media/image5.png"/><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diagramLayout" Target="../diagrams/layout5.xml"/><Relationship Id="rId7" Type="http://schemas.openxmlformats.org/officeDocument/2006/relationships/image" Target="../media/image5.png"/><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7.png"/><Relationship Id="rId7" Type="http://schemas.openxmlformats.org/officeDocument/2006/relationships/diagramColors" Target="../diagrams/colors6.xml"/><Relationship Id="rId2" Type="http://schemas.openxmlformats.org/officeDocument/2006/relationships/image" Target="../media/image5.png"/><Relationship Id="rId1" Type="http://schemas.openxmlformats.org/officeDocument/2006/relationships/slideLayout" Target="../slideLayouts/slideLayout13.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13.xml"/><Relationship Id="rId4" Type="http://schemas.openxmlformats.org/officeDocument/2006/relationships/chart" Target="../charts/chart2.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png"/><Relationship Id="rId1" Type="http://schemas.openxmlformats.org/officeDocument/2006/relationships/slideLayout" Target="../slideLayouts/slideLayout13.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13.xml"/><Relationship Id="rId4" Type="http://schemas.openxmlformats.org/officeDocument/2006/relationships/image" Target="../media/image8.emf"/></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13.xml"/><Relationship Id="rId4" Type="http://schemas.openxmlformats.org/officeDocument/2006/relationships/chart" Target="../charts/chart3.xml"/></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png"/><Relationship Id="rId1" Type="http://schemas.openxmlformats.org/officeDocument/2006/relationships/slideLayout" Target="../slideLayouts/slideLayout13.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2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png"/><Relationship Id="rId1" Type="http://schemas.openxmlformats.org/officeDocument/2006/relationships/slideLayout" Target="../slideLayouts/slideLayout13.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9.png"/><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5.png"/><Relationship Id="rId7" Type="http://schemas.openxmlformats.org/officeDocument/2006/relationships/diagramColors" Target="../diagrams/colors7.xml"/><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s>
</file>

<file path=ppt/slides/_rels/slide35.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5.png"/><Relationship Id="rId7" Type="http://schemas.openxmlformats.org/officeDocument/2006/relationships/diagramColors" Target="../diagrams/colors8.xml"/><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image" Target="../media/image5.png"/><Relationship Id="rId7" Type="http://schemas.openxmlformats.org/officeDocument/2006/relationships/diagramColors" Target="../diagrams/colors9.xml"/><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diagramLayout" Target="../diagrams/layout2.xml"/><Relationship Id="rId7" Type="http://schemas.openxmlformats.org/officeDocument/2006/relationships/image" Target="../media/image5.pn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0.xml.rels><?xml version="1.0" encoding="UTF-8" standalone="yes"?>
<Relationships xmlns="http://schemas.openxmlformats.org/package/2006/relationships"><Relationship Id="rId8" Type="http://schemas.microsoft.com/office/2007/relationships/diagramDrawing" Target="../diagrams/drawing10.xml"/><Relationship Id="rId3" Type="http://schemas.openxmlformats.org/officeDocument/2006/relationships/image" Target="../media/image5.png"/><Relationship Id="rId7" Type="http://schemas.openxmlformats.org/officeDocument/2006/relationships/diagramColors" Target="../diagrams/colors10.xml"/><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diagramQuickStyle" Target="../diagrams/quickStyle10.xml"/><Relationship Id="rId5" Type="http://schemas.openxmlformats.org/officeDocument/2006/relationships/diagramLayout" Target="../diagrams/layout10.xml"/><Relationship Id="rId4" Type="http://schemas.openxmlformats.org/officeDocument/2006/relationships/diagramData" Target="../diagrams/data10.xml"/></Relationships>
</file>

<file path=ppt/slides/_rels/slide4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chart" Target="../charts/chart4.xml"/></Relationships>
</file>

<file path=ppt/slides/_rels/slide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8" Type="http://schemas.microsoft.com/office/2007/relationships/diagramDrawing" Target="../diagrams/drawing11.xml"/><Relationship Id="rId3" Type="http://schemas.openxmlformats.org/officeDocument/2006/relationships/image" Target="../media/image5.png"/><Relationship Id="rId7" Type="http://schemas.openxmlformats.org/officeDocument/2006/relationships/diagramColors" Target="../diagrams/colors11.xml"/><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diagramQuickStyle" Target="../diagrams/quickStyle11.xml"/><Relationship Id="rId5" Type="http://schemas.openxmlformats.org/officeDocument/2006/relationships/diagramLayout" Target="../diagrams/layout11.xml"/><Relationship Id="rId4" Type="http://schemas.openxmlformats.org/officeDocument/2006/relationships/diagramData" Target="../diagrams/data11.xml"/></Relationships>
</file>

<file path=ppt/slides/_rels/slide48.xml.rels><?xml version="1.0" encoding="UTF-8" standalone="yes"?>
<Relationships xmlns="http://schemas.openxmlformats.org/package/2006/relationships"><Relationship Id="rId8" Type="http://schemas.microsoft.com/office/2007/relationships/diagramDrawing" Target="../diagrams/drawing12.xml"/><Relationship Id="rId3" Type="http://schemas.openxmlformats.org/officeDocument/2006/relationships/image" Target="../media/image5.png"/><Relationship Id="rId7" Type="http://schemas.openxmlformats.org/officeDocument/2006/relationships/diagramColors" Target="../diagrams/colors12.xml"/><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diagramQuickStyle" Target="../diagrams/quickStyle12.xml"/><Relationship Id="rId5" Type="http://schemas.openxmlformats.org/officeDocument/2006/relationships/diagramLayout" Target="../diagrams/layout12.xml"/><Relationship Id="rId4" Type="http://schemas.openxmlformats.org/officeDocument/2006/relationships/diagramData" Target="../diagrams/data12.xml"/></Relationships>
</file>

<file path=ppt/slides/_rels/slide49.xml.rels><?xml version="1.0" encoding="UTF-8" standalone="yes"?>
<Relationships xmlns="http://schemas.openxmlformats.org/package/2006/relationships"><Relationship Id="rId8" Type="http://schemas.microsoft.com/office/2007/relationships/diagramDrawing" Target="../diagrams/drawing13.xml"/><Relationship Id="rId3" Type="http://schemas.openxmlformats.org/officeDocument/2006/relationships/image" Target="../media/image5.png"/><Relationship Id="rId7" Type="http://schemas.openxmlformats.org/officeDocument/2006/relationships/diagramColors" Target="../diagrams/colors13.xml"/><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diagramQuickStyle" Target="../diagrams/quickStyle13.xml"/><Relationship Id="rId5" Type="http://schemas.openxmlformats.org/officeDocument/2006/relationships/diagramLayout" Target="../diagrams/layout13.xml"/><Relationship Id="rId4" Type="http://schemas.openxmlformats.org/officeDocument/2006/relationships/diagramData" Target="../diagrams/data13.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jpeg"/></Relationships>
</file>

<file path=ppt/slides/_rels/slide5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9.png"/><Relationship Id="rId4" Type="http://schemas.openxmlformats.org/officeDocument/2006/relationships/image" Target="../media/image4.png"/></Relationships>
</file>

<file path=ppt/slides/_rels/slide5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7.png"/><Relationship Id="rId2" Type="http://schemas.openxmlformats.org/officeDocument/2006/relationships/image" Target="../media/image10.jpeg"/><Relationship Id="rId1" Type="http://schemas.openxmlformats.org/officeDocument/2006/relationships/slideLayout" Target="../slideLayouts/slideLayout78.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chart" Target="../charts/chart1.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1524000" y="2707569"/>
            <a:ext cx="9144000" cy="1159869"/>
          </a:xfrm>
        </p:spPr>
        <p:txBody>
          <a:bodyPr>
            <a:noAutofit/>
          </a:bodyPr>
          <a:lstStyle/>
          <a:p>
            <a:pPr>
              <a:lnSpc>
                <a:spcPct val="150000"/>
              </a:lnSpc>
              <a:spcAft>
                <a:spcPts val="600"/>
              </a:spcAft>
            </a:pPr>
            <a:r>
              <a:rPr lang="en-US" sz="2400" b="1" dirty="0">
                <a:solidFill>
                  <a:prstClr val="black"/>
                </a:solidFill>
                <a:latin typeface="Garamond" panose="02020404030301010803" pitchFamily="18" charset="0"/>
              </a:rPr>
              <a:t>EU ETS implementation and management</a:t>
            </a:r>
            <a:br>
              <a:rPr lang="en-US" sz="2400" b="1" dirty="0">
                <a:solidFill>
                  <a:prstClr val="black"/>
                </a:solidFill>
                <a:latin typeface="Garamond" panose="02020404030301010803" pitchFamily="18" charset="0"/>
              </a:rPr>
            </a:br>
            <a:r>
              <a:rPr lang="en-US" sz="2400" b="1" dirty="0">
                <a:latin typeface="Garamond" panose="02020404030301010803" pitchFamily="18" charset="0"/>
              </a:rPr>
              <a:t>Lessons learnt from EU experience</a:t>
            </a:r>
            <a:endParaRPr lang="it-IT" sz="2400" b="1" dirty="0">
              <a:latin typeface="Garamond" panose="02020404030301010803" pitchFamily="18" charset="0"/>
            </a:endParaRPr>
          </a:p>
        </p:txBody>
      </p:sp>
      <p:sp>
        <p:nvSpPr>
          <p:cNvPr id="3" name="Sottotitolo 2"/>
          <p:cNvSpPr>
            <a:spLocks noGrp="1"/>
          </p:cNvSpPr>
          <p:nvPr>
            <p:ph type="subTitle" idx="1"/>
          </p:nvPr>
        </p:nvSpPr>
        <p:spPr>
          <a:xfrm>
            <a:off x="1524000" y="4041740"/>
            <a:ext cx="9144000" cy="917082"/>
          </a:xfrm>
        </p:spPr>
        <p:txBody>
          <a:bodyPr>
            <a:normAutofit/>
          </a:bodyPr>
          <a:lstStyle/>
          <a:p>
            <a:r>
              <a:rPr lang="it-IT" sz="2600" dirty="0">
                <a:latin typeface="Garamond" panose="02020404030301010803" pitchFamily="18" charset="0"/>
              </a:rPr>
              <a:t>Agime Gerbeti </a:t>
            </a:r>
          </a:p>
          <a:p>
            <a:r>
              <a:rPr lang="it-IT" sz="1900" dirty="0">
                <a:latin typeface="Garamond" panose="02020404030301010803" pitchFamily="18" charset="0"/>
              </a:rPr>
              <a:t>On line training 28 </a:t>
            </a:r>
            <a:r>
              <a:rPr lang="en-GB" sz="1900" dirty="0">
                <a:latin typeface="Garamond" panose="02020404030301010803" pitchFamily="18" charset="0"/>
              </a:rPr>
              <a:t>February</a:t>
            </a:r>
            <a:r>
              <a:rPr lang="it-IT" sz="1900" dirty="0">
                <a:latin typeface="Garamond" panose="02020404030301010803" pitchFamily="18" charset="0"/>
              </a:rPr>
              <a:t> 2024</a:t>
            </a:r>
          </a:p>
          <a:p>
            <a:endParaRPr lang="it-IT" sz="1900" b="1" dirty="0">
              <a:latin typeface="Garamond" panose="02020404030301010803" pitchFamily="18" charset="0"/>
            </a:endParaRPr>
          </a:p>
          <a:p>
            <a:endParaRPr lang="it-IT" b="1" dirty="0"/>
          </a:p>
        </p:txBody>
      </p:sp>
      <p:pic>
        <p:nvPicPr>
          <p:cNvPr id="10" name="Immagine 16" descr="ISPRA - Istituto Superiore per la Protezione e la Ricerca Ambienta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26021" y="5623981"/>
            <a:ext cx="1792626" cy="817080"/>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0755" y="5742775"/>
            <a:ext cx="3584535" cy="698286"/>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45183" y="5742775"/>
            <a:ext cx="2269396" cy="645604"/>
          </a:xfrm>
          <a:prstGeom prst="rect">
            <a:avLst/>
          </a:prstGeom>
          <a:noFill/>
          <a:extLst>
            <a:ext uri="{909E8E84-426E-40DD-AFC4-6F175D3DCCD1}">
              <a14:hiddenFill xmlns:a14="http://schemas.microsoft.com/office/drawing/2010/main">
                <a:solidFill>
                  <a:srgbClr val="FFFFFF"/>
                </a:solidFill>
              </a14:hiddenFill>
            </a:ext>
          </a:extLst>
        </p:spPr>
      </p:pic>
      <p:pic>
        <p:nvPicPr>
          <p:cNvPr id="8" name="Immagin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525982" y="320334"/>
            <a:ext cx="2907798" cy="914402"/>
          </a:xfrm>
          <a:prstGeom prst="rect">
            <a:avLst/>
          </a:prstGeom>
        </p:spPr>
      </p:pic>
      <p:pic>
        <p:nvPicPr>
          <p:cNvPr id="4" name="Immagine 3"/>
          <p:cNvPicPr>
            <a:picLocks noChangeAspect="1"/>
          </p:cNvPicPr>
          <p:nvPr/>
        </p:nvPicPr>
        <p:blipFill>
          <a:blip r:embed="rId6"/>
          <a:stretch>
            <a:fillRect/>
          </a:stretch>
        </p:blipFill>
        <p:spPr>
          <a:xfrm>
            <a:off x="85766" y="320334"/>
            <a:ext cx="4100788" cy="854200"/>
          </a:xfrm>
          <a:prstGeom prst="rect">
            <a:avLst/>
          </a:prstGeom>
        </p:spPr>
      </p:pic>
      <p:sp>
        <p:nvSpPr>
          <p:cNvPr id="14" name="Titolo 1"/>
          <p:cNvSpPr txBox="1">
            <a:spLocks/>
          </p:cNvSpPr>
          <p:nvPr/>
        </p:nvSpPr>
        <p:spPr>
          <a:xfrm>
            <a:off x="1050995" y="1446937"/>
            <a:ext cx="10090010" cy="93284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71755" lvl="0" indent="0" algn="ctr" defTabSz="914400" rtl="0" eaLnBrk="1" fontAlgn="auto" latinLnBrk="0" hangingPunct="1">
              <a:lnSpc>
                <a:spcPct val="90000"/>
              </a:lnSpc>
              <a:spcBef>
                <a:spcPct val="0"/>
              </a:spcBef>
              <a:spcAft>
                <a:spcPts val="0"/>
              </a:spcAft>
              <a:buClrTx/>
              <a:buSzTx/>
              <a:buFontTx/>
              <a:buNone/>
              <a:tabLst/>
              <a:defRPr/>
            </a:pPr>
            <a:r>
              <a:rPr kumimoji="0" lang="en-US" sz="2000" b="1" i="0" u="none" strike="noStrike" kern="1200" cap="none" spc="0" normalizeH="0" baseline="0" noProof="0" dirty="0" err="1">
                <a:ln>
                  <a:noFill/>
                </a:ln>
                <a:solidFill>
                  <a:prstClr val="black"/>
                </a:solidFill>
                <a:effectLst/>
                <a:uLnTx/>
                <a:uFillTx/>
                <a:latin typeface="Garamond" panose="02020404030301010803" pitchFamily="18" charset="0"/>
                <a:ea typeface="+mj-ea"/>
                <a:cs typeface="+mj-cs"/>
              </a:rPr>
              <a:t>Türkiye</a:t>
            </a:r>
            <a:r>
              <a:rPr kumimoji="0" lang="en-US" sz="2000" b="1" i="0" u="none" strike="noStrike" kern="1200" cap="none" spc="0" normalizeH="0" baseline="0" noProof="0" dirty="0">
                <a:ln>
                  <a:noFill/>
                </a:ln>
                <a:solidFill>
                  <a:prstClr val="black"/>
                </a:solidFill>
                <a:effectLst/>
                <a:uLnTx/>
                <a:uFillTx/>
                <a:latin typeface="Garamond" panose="02020404030301010803" pitchFamily="18" charset="0"/>
                <a:ea typeface="+mj-ea"/>
                <a:cs typeface="+mj-cs"/>
              </a:rPr>
              <a:t>: Advancing EU-</a:t>
            </a:r>
            <a:r>
              <a:rPr kumimoji="0" lang="en-US" sz="2000" b="1" i="0" u="none" strike="noStrike" kern="1200" cap="none" spc="0" normalizeH="0" baseline="0" noProof="0" dirty="0" err="1">
                <a:ln>
                  <a:noFill/>
                </a:ln>
                <a:solidFill>
                  <a:prstClr val="black"/>
                </a:solidFill>
                <a:effectLst/>
                <a:uLnTx/>
                <a:uFillTx/>
                <a:latin typeface="Garamond" panose="02020404030301010803" pitchFamily="18" charset="0"/>
                <a:ea typeface="+mj-ea"/>
                <a:cs typeface="+mj-cs"/>
              </a:rPr>
              <a:t>Türkiye</a:t>
            </a:r>
            <a:r>
              <a:rPr kumimoji="0" lang="en-US" sz="2000" b="1" i="0" u="none" strike="noStrike" kern="1200" cap="none" spc="0" normalizeH="0" baseline="0" noProof="0" dirty="0">
                <a:ln>
                  <a:noFill/>
                </a:ln>
                <a:solidFill>
                  <a:prstClr val="black"/>
                </a:solidFill>
                <a:effectLst/>
                <a:uLnTx/>
                <a:uFillTx/>
                <a:latin typeface="Garamond" panose="02020404030301010803" pitchFamily="18" charset="0"/>
                <a:ea typeface="+mj-ea"/>
                <a:cs typeface="+mj-cs"/>
              </a:rPr>
              <a:t> high-level dialogue </a:t>
            </a:r>
          </a:p>
          <a:p>
            <a:pPr marL="0" marR="71755" lvl="0" indent="0" algn="ctr" defTabSz="914400" rtl="0" eaLnBrk="1" fontAlgn="auto" latinLnBrk="0" hangingPunct="1">
              <a:lnSpc>
                <a:spcPct val="90000"/>
              </a:lnSpc>
              <a:spcBef>
                <a:spcPct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Garamond" panose="02020404030301010803" pitchFamily="18" charset="0"/>
                <a:ea typeface="+mj-ea"/>
                <a:cs typeface="+mj-cs"/>
              </a:rPr>
              <a:t>on climate action including technical exchanges and trainings on EU ETS</a:t>
            </a:r>
          </a:p>
          <a:p>
            <a:pPr marL="0" marR="71755" lvl="0" indent="0" algn="ctr" defTabSz="914400" rtl="0" eaLnBrk="1" fontAlgn="auto" latinLnBrk="0" hangingPunct="1">
              <a:lnSpc>
                <a:spcPct val="90000"/>
              </a:lnSpc>
              <a:spcBef>
                <a:spcPct val="0"/>
              </a:spcBef>
              <a:spcAft>
                <a:spcPts val="0"/>
              </a:spcAft>
              <a:buClrTx/>
              <a:buSzTx/>
              <a:buFontTx/>
              <a:buNone/>
              <a:tabLst/>
              <a:defRPr/>
            </a:pPr>
            <a:r>
              <a:rPr kumimoji="0" lang="en-US" sz="2000" b="0" i="1" u="none" strike="noStrike" kern="1200" cap="none" spc="0" normalizeH="0" baseline="0" noProof="0" dirty="0">
                <a:ln>
                  <a:noFill/>
                </a:ln>
                <a:solidFill>
                  <a:prstClr val="black"/>
                </a:solidFill>
                <a:effectLst/>
                <a:uLnTx/>
                <a:uFillTx/>
                <a:latin typeface="Garamond" panose="02020404030301010803" pitchFamily="18" charset="0"/>
                <a:ea typeface="+mj-ea"/>
                <a:cs typeface="+mj-cs"/>
              </a:rPr>
              <a:t>This activity is part of the European Union Climate Dialogues Project (EUCDs)</a:t>
            </a:r>
          </a:p>
        </p:txBody>
      </p:sp>
      <p:sp>
        <p:nvSpPr>
          <p:cNvPr id="15" name="Rettangolo 14"/>
          <p:cNvSpPr/>
          <p:nvPr/>
        </p:nvSpPr>
        <p:spPr>
          <a:xfrm>
            <a:off x="291149" y="5071116"/>
            <a:ext cx="9958319" cy="30777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dirty="0">
                <a:ln>
                  <a:noFill/>
                </a:ln>
                <a:solidFill>
                  <a:srgbClr val="C00000"/>
                </a:solidFill>
                <a:effectLst/>
                <a:uLnTx/>
                <a:uFillTx/>
                <a:latin typeface="Garamond" panose="02020404030301010803" pitchFamily="18" charset="0"/>
                <a:ea typeface="+mn-ea"/>
                <a:cs typeface="+mn-cs"/>
              </a:rPr>
              <a:t>Disclaimer: These slides and my comments do not necessarily represent the opinion of my institution.</a:t>
            </a:r>
          </a:p>
        </p:txBody>
      </p:sp>
      <p:sp>
        <p:nvSpPr>
          <p:cNvPr id="16" name="Rettangolo 15"/>
          <p:cNvSpPr/>
          <p:nvPr/>
        </p:nvSpPr>
        <p:spPr>
          <a:xfrm>
            <a:off x="291149" y="5448026"/>
            <a:ext cx="11900851" cy="307777"/>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1" u="none" strike="noStrike" kern="0" cap="none" spc="0" normalizeH="0" baseline="0" noProof="0" dirty="0">
                <a:ln>
                  <a:noFill/>
                </a:ln>
                <a:solidFill>
                  <a:prstClr val="black"/>
                </a:solidFill>
                <a:effectLst/>
                <a:uLnTx/>
                <a:uFillTx/>
                <a:latin typeface="Garamond" panose="02020404030301010803" pitchFamily="18" charset="0"/>
                <a:ea typeface="+mn-ea"/>
                <a:cs typeface="+mn-cs"/>
              </a:rPr>
              <a:t>This publication was funded by the European Union. Its contents are the sole responsibility of the author and do not necessarily reflect the views of the European Union</a:t>
            </a:r>
            <a:endParaRPr kumimoji="0" lang="it-IT" sz="1400" b="0" i="1" u="none" strike="noStrike" kern="0" cap="none" spc="0" normalizeH="0" baseline="0" noProof="0" dirty="0">
              <a:ln>
                <a:noFill/>
              </a:ln>
              <a:solidFill>
                <a:prstClr val="black"/>
              </a:solidFill>
              <a:effectLst/>
              <a:uLnTx/>
              <a:uFillTx/>
              <a:latin typeface="Garamond" panose="02020404030301010803" pitchFamily="18" charset="0"/>
              <a:ea typeface="+mn-ea"/>
              <a:cs typeface="+mn-cs"/>
            </a:endParaRPr>
          </a:p>
        </p:txBody>
      </p:sp>
    </p:spTree>
    <p:extLst>
      <p:ext uri="{BB962C8B-B14F-4D97-AF65-F5344CB8AC3E}">
        <p14:creationId xmlns:p14="http://schemas.microsoft.com/office/powerpoint/2010/main" val="25089603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7967572" y="246295"/>
            <a:ext cx="3474505" cy="768578"/>
          </a:xfrm>
        </p:spPr>
        <p:txBody>
          <a:bodyPr>
            <a:normAutofit/>
          </a:bodyPr>
          <a:lstStyle/>
          <a:p>
            <a:pPr algn="r"/>
            <a:r>
              <a:rPr lang="en-US" sz="3200" b="1" dirty="0">
                <a:solidFill>
                  <a:srgbClr val="211D1E"/>
                </a:solidFill>
                <a:latin typeface="Garamond" panose="02020404030301010803" pitchFamily="18" charset="0"/>
              </a:rPr>
              <a:t>Obligated subjects </a:t>
            </a:r>
            <a:endParaRPr lang="en-GB" sz="3200" b="1" dirty="0">
              <a:latin typeface="Garamond" panose="02020404030301010803" pitchFamily="18" charset="0"/>
            </a:endParaRPr>
          </a:p>
        </p:txBody>
      </p:sp>
      <p:graphicFrame>
        <p:nvGraphicFramePr>
          <p:cNvPr id="8" name="Diagramma 7"/>
          <p:cNvGraphicFramePr/>
          <p:nvPr>
            <p:extLst>
              <p:ext uri="{D42A27DB-BD31-4B8C-83A1-F6EECF244321}">
                <p14:modId xmlns:p14="http://schemas.microsoft.com/office/powerpoint/2010/main" val="3608637604"/>
              </p:ext>
            </p:extLst>
          </p:nvPr>
        </p:nvGraphicFramePr>
        <p:xfrm>
          <a:off x="513347" y="1299345"/>
          <a:ext cx="11049113" cy="49786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9" name="Immagine 8">
            <a:extLst>
              <a:ext uri="{FF2B5EF4-FFF2-40B4-BE49-F238E27FC236}">
                <a16:creationId xmlns:a16="http://schemas.microsoft.com/office/drawing/2014/main" id="{341DD170-3625-4376-839E-699C78A5D9A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11"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8"/>
          <a:stretch>
            <a:fillRect/>
          </a:stretch>
        </p:blipFill>
        <p:spPr>
          <a:xfrm>
            <a:off x="205100" y="119899"/>
            <a:ext cx="2560320" cy="688975"/>
          </a:xfrm>
          <a:prstGeom prst="rect">
            <a:avLst/>
          </a:prstGeom>
        </p:spPr>
      </p:pic>
    </p:spTree>
    <p:extLst>
      <p:ext uri="{BB962C8B-B14F-4D97-AF65-F5344CB8AC3E}">
        <p14:creationId xmlns:p14="http://schemas.microsoft.com/office/powerpoint/2010/main" val="18907309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olo 1"/>
          <p:cNvSpPr>
            <a:spLocks noGrp="1"/>
          </p:cNvSpPr>
          <p:nvPr>
            <p:ph type="title"/>
          </p:nvPr>
        </p:nvSpPr>
        <p:spPr>
          <a:xfrm>
            <a:off x="401799" y="1049111"/>
            <a:ext cx="3663299" cy="418058"/>
          </a:xfrm>
        </p:spPr>
        <p:txBody>
          <a:bodyPr>
            <a:noAutofit/>
          </a:bodyPr>
          <a:lstStyle/>
          <a:p>
            <a:r>
              <a:rPr lang="en-US" sz="3200" b="1" dirty="0">
                <a:latin typeface="Garamond" panose="02020404030301010803" pitchFamily="18" charset="0"/>
              </a:rPr>
              <a:t>Compliance system</a:t>
            </a:r>
            <a:endParaRPr lang="en-GB" sz="3200" dirty="0">
              <a:latin typeface="Garamond" panose="02020404030301010803" pitchFamily="18" charset="0"/>
            </a:endParaRPr>
          </a:p>
        </p:txBody>
      </p:sp>
      <p:graphicFrame>
        <p:nvGraphicFramePr>
          <p:cNvPr id="3" name="Tabella 2"/>
          <p:cNvGraphicFramePr>
            <a:graphicFrameLocks noGrp="1"/>
          </p:cNvGraphicFramePr>
          <p:nvPr>
            <p:extLst>
              <p:ext uri="{D42A27DB-BD31-4B8C-83A1-F6EECF244321}">
                <p14:modId xmlns:p14="http://schemas.microsoft.com/office/powerpoint/2010/main" val="323703777"/>
              </p:ext>
            </p:extLst>
          </p:nvPr>
        </p:nvGraphicFramePr>
        <p:xfrm>
          <a:off x="401799" y="1652892"/>
          <a:ext cx="11388403" cy="4422089"/>
        </p:xfrm>
        <a:graphic>
          <a:graphicData uri="http://schemas.openxmlformats.org/drawingml/2006/table">
            <a:tbl>
              <a:tblPr/>
              <a:tblGrid>
                <a:gridCol w="1400541">
                  <a:extLst>
                    <a:ext uri="{9D8B030D-6E8A-4147-A177-3AD203B41FA5}">
                      <a16:colId xmlns:a16="http://schemas.microsoft.com/office/drawing/2014/main" val="3863164397"/>
                    </a:ext>
                  </a:extLst>
                </a:gridCol>
                <a:gridCol w="3494103">
                  <a:extLst>
                    <a:ext uri="{9D8B030D-6E8A-4147-A177-3AD203B41FA5}">
                      <a16:colId xmlns:a16="http://schemas.microsoft.com/office/drawing/2014/main" val="1422050092"/>
                    </a:ext>
                  </a:extLst>
                </a:gridCol>
                <a:gridCol w="6493759">
                  <a:extLst>
                    <a:ext uri="{9D8B030D-6E8A-4147-A177-3AD203B41FA5}">
                      <a16:colId xmlns:a16="http://schemas.microsoft.com/office/drawing/2014/main" val="3604490421"/>
                    </a:ext>
                  </a:extLst>
                </a:gridCol>
              </a:tblGrid>
              <a:tr h="340384">
                <a:tc>
                  <a:txBody>
                    <a:bodyPr/>
                    <a:lstStyle/>
                    <a:p>
                      <a:pPr algn="ctr" fontAlgn="ctr"/>
                      <a:r>
                        <a:rPr lang="en-GB" sz="1400" b="0" i="0" u="none" strike="noStrike" noProof="0" dirty="0">
                          <a:solidFill>
                            <a:srgbClr val="000000"/>
                          </a:solidFill>
                          <a:effectLst/>
                          <a:latin typeface="Garamond" panose="02020404030301010803" pitchFamily="18" charset="0"/>
                        </a:rPr>
                        <a:t> </a:t>
                      </a:r>
                      <a:r>
                        <a:rPr lang="en-GB" sz="1400" b="1" i="0" u="none" strike="noStrike" noProof="0" dirty="0">
                          <a:solidFill>
                            <a:srgbClr val="000000"/>
                          </a:solidFill>
                          <a:effectLst/>
                          <a:latin typeface="Garamond" panose="02020404030301010803" pitchFamily="18" charset="0"/>
                        </a:rPr>
                        <a:t>ETS</a:t>
                      </a:r>
                      <a:r>
                        <a:rPr lang="en-GB" sz="1400" b="1" i="0" u="none" strike="noStrike" baseline="0" noProof="0" dirty="0">
                          <a:solidFill>
                            <a:srgbClr val="000000"/>
                          </a:solidFill>
                          <a:effectLst/>
                          <a:latin typeface="Garamond" panose="02020404030301010803" pitchFamily="18" charset="0"/>
                        </a:rPr>
                        <a:t> </a:t>
                      </a:r>
                      <a:r>
                        <a:rPr lang="en-GB" sz="1400" b="1" i="0" u="none" strike="noStrike" noProof="0" dirty="0">
                          <a:solidFill>
                            <a:srgbClr val="000000"/>
                          </a:solidFill>
                          <a:effectLst/>
                          <a:latin typeface="Garamond" panose="02020404030301010803" pitchFamily="18" charset="0"/>
                        </a:rPr>
                        <a:t>Subject</a:t>
                      </a:r>
                    </a:p>
                  </a:txBody>
                  <a:tcPr marL="6187" marR="6187" marT="6187"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en-GB" sz="1400" b="0" i="0" u="none" strike="noStrike" noProof="0" dirty="0">
                          <a:solidFill>
                            <a:srgbClr val="000000"/>
                          </a:solidFill>
                          <a:effectLst/>
                          <a:latin typeface="Garamond" panose="02020404030301010803" pitchFamily="18" charset="0"/>
                        </a:rPr>
                        <a:t>Penalties</a:t>
                      </a:r>
                    </a:p>
                  </a:txBody>
                  <a:tcPr marL="6187" marR="6187" marT="6187"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hMerge="1">
                  <a:txBody>
                    <a:bodyPr/>
                    <a:lstStyle/>
                    <a:p>
                      <a:endParaRPr lang="en-GB"/>
                    </a:p>
                  </a:txBody>
                  <a:tcPr/>
                </a:tc>
                <a:extLst>
                  <a:ext uri="{0D108BD9-81ED-4DB2-BD59-A6C34878D82A}">
                    <a16:rowId xmlns:a16="http://schemas.microsoft.com/office/drawing/2014/main" val="3424485121"/>
                  </a:ext>
                </a:extLst>
              </a:tr>
              <a:tr h="248535">
                <a:tc>
                  <a:txBody>
                    <a:bodyPr/>
                    <a:lstStyle/>
                    <a:p>
                      <a:pPr algn="ctr" fontAlgn="ctr"/>
                      <a:r>
                        <a:rPr lang="en-GB" sz="1400" b="0" i="0" u="none" strike="noStrike" noProof="0" dirty="0">
                          <a:solidFill>
                            <a:srgbClr val="000000"/>
                          </a:solidFill>
                          <a:effectLst/>
                          <a:latin typeface="Garamond" panose="02020404030301010803" pitchFamily="18" charset="0"/>
                        </a:rPr>
                        <a:t>Stationary</a:t>
                      </a:r>
                    </a:p>
                  </a:txBody>
                  <a:tcPr marL="6187" marR="6187" marT="618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rowSpan="4">
                  <a:txBody>
                    <a:bodyPr/>
                    <a:lstStyle/>
                    <a:p>
                      <a:pPr marL="176213" indent="-176213" algn="l" fontAlgn="ctr"/>
                      <a:r>
                        <a:rPr lang="en-GB" sz="1400" b="0" i="0" u="none" strike="noStrike" noProof="0" dirty="0">
                          <a:solidFill>
                            <a:srgbClr val="000000"/>
                          </a:solidFill>
                          <a:effectLst/>
                          <a:latin typeface="Garamond" panose="02020404030301010803" pitchFamily="18" charset="0"/>
                        </a:rPr>
                        <a:t> If</a:t>
                      </a:r>
                      <a:r>
                        <a:rPr lang="en-GB" sz="1400" b="0" i="0" u="none" strike="noStrike" baseline="0" noProof="0" dirty="0">
                          <a:solidFill>
                            <a:srgbClr val="000000"/>
                          </a:solidFill>
                          <a:effectLst/>
                          <a:latin typeface="Garamond" panose="02020404030301010803" pitchFamily="18" charset="0"/>
                        </a:rPr>
                        <a:t> </a:t>
                      </a:r>
                      <a:r>
                        <a:rPr lang="en-GB" sz="1400" b="0" i="0" u="none" strike="noStrike" noProof="0" dirty="0">
                          <a:solidFill>
                            <a:srgbClr val="000000"/>
                          </a:solidFill>
                          <a:effectLst/>
                          <a:latin typeface="Garamond" panose="02020404030301010803" pitchFamily="18" charset="0"/>
                        </a:rPr>
                        <a:t>not in compliance by 30 September of each year shall be held liable for: </a:t>
                      </a:r>
                    </a:p>
                    <a:p>
                      <a:pPr marL="176213" indent="-79375" algn="l" fontAlgn="ctr"/>
                      <a:br>
                        <a:rPr lang="en-GB" sz="1400" b="0" i="0" u="none" strike="noStrike" noProof="0" dirty="0">
                          <a:solidFill>
                            <a:srgbClr val="000000"/>
                          </a:solidFill>
                          <a:effectLst/>
                          <a:latin typeface="Garamond" panose="02020404030301010803" pitchFamily="18" charset="0"/>
                        </a:rPr>
                      </a:br>
                      <a:r>
                        <a:rPr lang="en-GB" sz="1400" b="0" i="0" u="none" strike="noStrike" noProof="0" dirty="0">
                          <a:solidFill>
                            <a:srgbClr val="000000"/>
                          </a:solidFill>
                          <a:effectLst/>
                          <a:latin typeface="Garamond" panose="02020404030301010803" pitchFamily="18" charset="0"/>
                        </a:rPr>
                        <a:t> - The payment of an excess emissions penalty of EUR 100 for each tCO2eq emitted for which has not surrendered allowances (</a:t>
                      </a:r>
                      <a:r>
                        <a:rPr lang="en-US" sz="1400" b="0" i="0" u="none" strike="noStrike" noProof="0" dirty="0">
                          <a:solidFill>
                            <a:srgbClr val="000000"/>
                          </a:solidFill>
                          <a:effectLst/>
                          <a:latin typeface="Garamond" panose="02020404030301010803" pitchFamily="18" charset="0"/>
                        </a:rPr>
                        <a:t>increases annually in line with the European consumer price index)</a:t>
                      </a:r>
                      <a:endParaRPr lang="en-GB" sz="1400" b="0" i="0" u="none" strike="noStrike" noProof="0" dirty="0">
                        <a:solidFill>
                          <a:srgbClr val="000000"/>
                        </a:solidFill>
                        <a:effectLst/>
                        <a:latin typeface="Garamond" panose="02020404030301010803" pitchFamily="18" charset="0"/>
                      </a:endParaRPr>
                    </a:p>
                    <a:p>
                      <a:pPr marL="176213" indent="-176213" algn="l" fontAlgn="ctr"/>
                      <a:br>
                        <a:rPr lang="en-GB" sz="1400" b="0" i="0" u="none" strike="noStrike" noProof="0" dirty="0">
                          <a:solidFill>
                            <a:srgbClr val="000000"/>
                          </a:solidFill>
                          <a:effectLst/>
                          <a:latin typeface="Garamond" panose="02020404030301010803" pitchFamily="18" charset="0"/>
                        </a:rPr>
                      </a:br>
                      <a:r>
                        <a:rPr lang="en-GB" sz="1400" b="0" i="0" u="none" strike="noStrike" noProof="0" dirty="0">
                          <a:solidFill>
                            <a:srgbClr val="000000"/>
                          </a:solidFill>
                          <a:effectLst/>
                          <a:latin typeface="Garamond" panose="02020404030301010803" pitchFamily="18" charset="0"/>
                        </a:rPr>
                        <a:t> - The payment shall not release the subject from the obligation to surrender an amount of EUAs equal to those excess emissions when surrendering allowances in relation to the following calendar year</a:t>
                      </a:r>
                    </a:p>
                  </a:txBody>
                  <a:tcPr marL="6187" marR="6187" marT="6187"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DE3"/>
                    </a:solidFill>
                  </a:tcPr>
                </a:tc>
                <a:tc>
                  <a:txBody>
                    <a:bodyPr/>
                    <a:lstStyle/>
                    <a:p>
                      <a:pPr algn="l" fontAlgn="ctr"/>
                      <a:endParaRPr lang="en-GB" sz="1400" b="0" i="0" u="none" strike="noStrike" noProof="0" dirty="0">
                        <a:solidFill>
                          <a:srgbClr val="000000"/>
                        </a:solidFill>
                        <a:effectLst/>
                        <a:latin typeface="Garamond" panose="02020404030301010803" pitchFamily="18" charset="0"/>
                      </a:endParaRPr>
                    </a:p>
                  </a:txBody>
                  <a:tcPr marL="6187" marR="6187" marT="6187" marB="0" anchor="ctr">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3313351"/>
                  </a:ext>
                </a:extLst>
              </a:tr>
              <a:tr h="778022">
                <a:tc>
                  <a:txBody>
                    <a:bodyPr/>
                    <a:lstStyle/>
                    <a:p>
                      <a:pPr algn="ctr" fontAlgn="ctr"/>
                      <a:r>
                        <a:rPr lang="en-GB" sz="1400" b="0" i="0" u="none" strike="noStrike" noProof="0" dirty="0">
                          <a:solidFill>
                            <a:srgbClr val="000000"/>
                          </a:solidFill>
                          <a:effectLst/>
                          <a:latin typeface="Garamond" panose="02020404030301010803" pitchFamily="18" charset="0"/>
                        </a:rPr>
                        <a:t>Aviation</a:t>
                      </a:r>
                    </a:p>
                  </a:txBody>
                  <a:tcPr marL="6187" marR="6187" marT="618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vMerge="1">
                  <a:txBody>
                    <a:bodyPr/>
                    <a:lstStyle/>
                    <a:p>
                      <a:endParaRPr lang="en-GB"/>
                    </a:p>
                  </a:txBody>
                  <a:tcPr/>
                </a:tc>
                <a:tc>
                  <a:txBody>
                    <a:bodyPr/>
                    <a:lstStyle/>
                    <a:p>
                      <a:pPr marL="176213" indent="0" algn="l" fontAlgn="ctr"/>
                      <a:r>
                        <a:rPr lang="en-GB" sz="1400" b="0" i="0" u="none" strike="noStrike" noProof="0" dirty="0">
                          <a:solidFill>
                            <a:srgbClr val="000000"/>
                          </a:solidFill>
                          <a:effectLst/>
                          <a:latin typeface="Garamond" panose="02020404030301010803" pitchFamily="18" charset="0"/>
                        </a:rPr>
                        <a:t>Non compliance and failure of other enforcement measures, its administering MS may request the EU Commission to decide on the imposition of an operating </a:t>
                      </a:r>
                      <a:r>
                        <a:rPr lang="en-GB" sz="1400" b="1" i="0" u="none" strike="noStrike" noProof="0" dirty="0">
                          <a:solidFill>
                            <a:srgbClr val="000000"/>
                          </a:solidFill>
                          <a:effectLst/>
                          <a:latin typeface="Garamond" panose="02020404030301010803" pitchFamily="18" charset="0"/>
                        </a:rPr>
                        <a:t>ban</a:t>
                      </a:r>
                      <a:r>
                        <a:rPr lang="en-GB" sz="1400" b="0" i="0" u="none" strike="noStrike" noProof="0" dirty="0">
                          <a:solidFill>
                            <a:srgbClr val="000000"/>
                          </a:solidFill>
                          <a:effectLst/>
                          <a:latin typeface="Garamond" panose="02020404030301010803" pitchFamily="18" charset="0"/>
                        </a:rPr>
                        <a:t> on the aircraft operator</a:t>
                      </a:r>
                    </a:p>
                  </a:txBody>
                  <a:tcPr marL="6187" marR="6187" marT="618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1099094194"/>
                  </a:ext>
                </a:extLst>
              </a:tr>
              <a:tr h="2551236">
                <a:tc>
                  <a:txBody>
                    <a:bodyPr/>
                    <a:lstStyle/>
                    <a:p>
                      <a:pPr algn="ctr" fontAlgn="ctr"/>
                      <a:r>
                        <a:rPr lang="en-GB" sz="1400" b="0" i="0" u="none" strike="noStrike" noProof="0" dirty="0">
                          <a:solidFill>
                            <a:srgbClr val="000000"/>
                          </a:solidFill>
                          <a:effectLst/>
                          <a:latin typeface="Garamond" panose="02020404030301010803" pitchFamily="18" charset="0"/>
                        </a:rPr>
                        <a:t>Maritime</a:t>
                      </a:r>
                    </a:p>
                  </a:txBody>
                  <a:tcPr marL="6187" marR="6187" marT="618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vMerge="1">
                  <a:txBody>
                    <a:bodyPr/>
                    <a:lstStyle/>
                    <a:p>
                      <a:endParaRPr lang="en-GB"/>
                    </a:p>
                  </a:txBody>
                  <a:tcPr/>
                </a:tc>
                <a:tc>
                  <a:txBody>
                    <a:bodyPr/>
                    <a:lstStyle/>
                    <a:p>
                      <a:pPr marL="176213" indent="0" algn="l" fontAlgn="ctr"/>
                      <a:r>
                        <a:rPr lang="en-GB" sz="1400" b="0" i="0" u="none" strike="noStrike" noProof="0" dirty="0">
                          <a:solidFill>
                            <a:srgbClr val="000000"/>
                          </a:solidFill>
                          <a:effectLst/>
                          <a:latin typeface="Garamond" panose="02020404030301010803" pitchFamily="18" charset="0"/>
                        </a:rPr>
                        <a:t>Non compliance </a:t>
                      </a:r>
                      <a:r>
                        <a:rPr lang="en-GB" sz="1400" b="1" i="0" u="none" strike="noStrike" noProof="0" dirty="0">
                          <a:solidFill>
                            <a:srgbClr val="000000"/>
                          </a:solidFill>
                          <a:effectLst/>
                          <a:latin typeface="Garamond" panose="02020404030301010803" pitchFamily="18" charset="0"/>
                        </a:rPr>
                        <a:t>for two or more consecutive reporting periods</a:t>
                      </a:r>
                      <a:r>
                        <a:rPr lang="en-GB" sz="1400" b="0" i="0" u="none" strike="noStrike" noProof="0" dirty="0">
                          <a:solidFill>
                            <a:srgbClr val="000000"/>
                          </a:solidFill>
                          <a:effectLst/>
                          <a:latin typeface="Garamond" panose="02020404030301010803" pitchFamily="18" charset="0"/>
                        </a:rPr>
                        <a:t>, and  failure of other enforcement measures, the competent authority of the MS of the port of entry may, after giving the opportunity to the shipping company concerned to submit its observations, </a:t>
                      </a:r>
                      <a:r>
                        <a:rPr lang="en-GB" sz="1400" b="1" i="0" u="none" strike="noStrike" noProof="0" dirty="0">
                          <a:solidFill>
                            <a:srgbClr val="000000"/>
                          </a:solidFill>
                          <a:effectLst/>
                          <a:latin typeface="Garamond" panose="02020404030301010803" pitchFamily="18" charset="0"/>
                        </a:rPr>
                        <a:t>issue an expulsion order</a:t>
                      </a:r>
                      <a:r>
                        <a:rPr lang="en-GB" sz="1400" b="0" i="0" u="none" strike="noStrike" noProof="0" dirty="0">
                          <a:solidFill>
                            <a:srgbClr val="000000"/>
                          </a:solidFill>
                          <a:effectLst/>
                          <a:latin typeface="Garamond" panose="02020404030301010803" pitchFamily="18" charset="0"/>
                        </a:rPr>
                        <a:t>.</a:t>
                      </a:r>
                      <a:br>
                        <a:rPr lang="en-GB" sz="1400" b="0" i="0" u="none" strike="noStrike" noProof="0" dirty="0">
                          <a:solidFill>
                            <a:srgbClr val="000000"/>
                          </a:solidFill>
                          <a:effectLst/>
                          <a:latin typeface="Garamond" panose="02020404030301010803" pitchFamily="18" charset="0"/>
                        </a:rPr>
                      </a:br>
                      <a:endParaRPr lang="en-GB" sz="1400" b="0" i="0" u="none" strike="noStrike" noProof="0" dirty="0">
                        <a:solidFill>
                          <a:srgbClr val="000000"/>
                        </a:solidFill>
                        <a:effectLst/>
                        <a:latin typeface="Garamond" panose="02020404030301010803" pitchFamily="18" charset="0"/>
                      </a:endParaRPr>
                    </a:p>
                    <a:p>
                      <a:pPr marL="176213" indent="0" algn="l" fontAlgn="ctr"/>
                      <a:r>
                        <a:rPr lang="en-GB" sz="1400" b="0" i="0" u="none" strike="noStrike" noProof="0" dirty="0">
                          <a:solidFill>
                            <a:srgbClr val="000000"/>
                          </a:solidFill>
                          <a:effectLst/>
                          <a:latin typeface="Garamond" panose="02020404030301010803" pitchFamily="18" charset="0"/>
                        </a:rPr>
                        <a:t>Every MS, with the exception of the MS whose flag the ship is flying, shall </a:t>
                      </a:r>
                      <a:r>
                        <a:rPr lang="en-GB" sz="1400" b="1" i="0" u="none" strike="noStrike" noProof="0" dirty="0">
                          <a:solidFill>
                            <a:srgbClr val="000000"/>
                          </a:solidFill>
                          <a:effectLst/>
                          <a:latin typeface="Garamond" panose="02020404030301010803" pitchFamily="18" charset="0"/>
                        </a:rPr>
                        <a:t>refuse entry of the ships into any of its ports </a:t>
                      </a:r>
                      <a:r>
                        <a:rPr lang="en-GB" sz="1400" b="0" i="0" u="none" strike="noStrike" noProof="0" dirty="0">
                          <a:solidFill>
                            <a:srgbClr val="000000"/>
                          </a:solidFill>
                          <a:effectLst/>
                          <a:latin typeface="Garamond" panose="02020404030301010803" pitchFamily="18" charset="0"/>
                        </a:rPr>
                        <a:t>until the shipping company fulfils its obligations.</a:t>
                      </a:r>
                      <a:br>
                        <a:rPr lang="en-GB" sz="1400" b="0" i="0" u="none" strike="noStrike" noProof="0" dirty="0">
                          <a:solidFill>
                            <a:srgbClr val="000000"/>
                          </a:solidFill>
                          <a:effectLst/>
                          <a:latin typeface="Garamond" panose="02020404030301010803" pitchFamily="18" charset="0"/>
                        </a:rPr>
                      </a:br>
                      <a:endParaRPr lang="en-GB" sz="1400" b="0" i="0" u="none" strike="noStrike" noProof="0" dirty="0">
                        <a:solidFill>
                          <a:srgbClr val="000000"/>
                        </a:solidFill>
                        <a:effectLst/>
                        <a:latin typeface="Garamond" panose="02020404030301010803" pitchFamily="18" charset="0"/>
                      </a:endParaRPr>
                    </a:p>
                    <a:p>
                      <a:pPr marL="176213" indent="0" algn="l" fontAlgn="ctr"/>
                      <a:r>
                        <a:rPr lang="en-GB" sz="1400" b="0" i="0" u="none" strike="noStrike" noProof="0" dirty="0">
                          <a:solidFill>
                            <a:srgbClr val="000000"/>
                          </a:solidFill>
                          <a:effectLst/>
                          <a:latin typeface="Garamond" panose="02020404030301010803" pitchFamily="18" charset="0"/>
                        </a:rPr>
                        <a:t>If the ship flies the flag of a MS and enters or is found in one of its ports, the MS concerned shall, after giving the opportunity to the shipping company to submit its observations, </a:t>
                      </a:r>
                      <a:r>
                        <a:rPr lang="en-GB" sz="1400" b="1" i="0" u="none" strike="noStrike" noProof="0" dirty="0">
                          <a:solidFill>
                            <a:srgbClr val="000000"/>
                          </a:solidFill>
                          <a:effectLst/>
                          <a:latin typeface="Garamond" panose="02020404030301010803" pitchFamily="18" charset="0"/>
                        </a:rPr>
                        <a:t>detain the ship</a:t>
                      </a:r>
                      <a:r>
                        <a:rPr lang="en-GB" sz="1400" b="0" i="0" u="none" strike="noStrike" noProof="0" dirty="0">
                          <a:solidFill>
                            <a:srgbClr val="000000"/>
                          </a:solidFill>
                          <a:effectLst/>
                          <a:latin typeface="Garamond" panose="02020404030301010803" pitchFamily="18" charset="0"/>
                        </a:rPr>
                        <a:t> until the shipping company fulfils its obligations.</a:t>
                      </a:r>
                    </a:p>
                  </a:txBody>
                  <a:tcPr marL="6187" marR="6187" marT="618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257863221"/>
                  </a:ext>
                </a:extLst>
              </a:tr>
              <a:tr h="503912">
                <a:tc>
                  <a:txBody>
                    <a:bodyPr/>
                    <a:lstStyle/>
                    <a:p>
                      <a:pPr algn="ctr" fontAlgn="ctr"/>
                      <a:r>
                        <a:rPr lang="en-GB" sz="1400" b="0" i="0" u="none" strike="noStrike" noProof="0" dirty="0">
                          <a:solidFill>
                            <a:srgbClr val="000000"/>
                          </a:solidFill>
                          <a:effectLst/>
                          <a:latin typeface="Garamond" panose="02020404030301010803" pitchFamily="18" charset="0"/>
                        </a:rPr>
                        <a:t>Building, transport &amp;other</a:t>
                      </a:r>
                    </a:p>
                  </a:txBody>
                  <a:tcPr marL="6187" marR="6187" marT="618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vMerge="1">
                  <a:txBody>
                    <a:bodyPr/>
                    <a:lstStyle/>
                    <a:p>
                      <a:endParaRPr lang="en-GB"/>
                    </a:p>
                  </a:txBody>
                  <a:tcPr/>
                </a:tc>
                <a:tc>
                  <a:txBody>
                    <a:bodyPr/>
                    <a:lstStyle/>
                    <a:p>
                      <a:pPr algn="l" fontAlgn="ctr"/>
                      <a:r>
                        <a:rPr lang="en-GB" sz="1400" b="0" i="0" u="none" strike="noStrike" noProof="0" dirty="0">
                          <a:solidFill>
                            <a:srgbClr val="000000"/>
                          </a:solidFill>
                          <a:effectLst/>
                          <a:latin typeface="Garamond" panose="02020404030301010803" pitchFamily="18" charset="0"/>
                        </a:rPr>
                        <a:t> </a:t>
                      </a:r>
                    </a:p>
                  </a:txBody>
                  <a:tcPr marL="6187" marR="6187" marT="618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04670105"/>
                  </a:ext>
                </a:extLst>
              </a:tr>
            </a:tbl>
          </a:graphicData>
        </a:graphic>
      </p:graphicFrame>
      <p:pic>
        <p:nvPicPr>
          <p:cNvPr id="8"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10"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3"/>
          <a:stretch>
            <a:fillRect/>
          </a:stretch>
        </p:blipFill>
        <p:spPr>
          <a:xfrm>
            <a:off x="205100" y="119899"/>
            <a:ext cx="2560320" cy="688975"/>
          </a:xfrm>
          <a:prstGeom prst="rect">
            <a:avLst/>
          </a:prstGeom>
        </p:spPr>
      </p:pic>
    </p:spTree>
    <p:extLst>
      <p:ext uri="{BB962C8B-B14F-4D97-AF65-F5344CB8AC3E}">
        <p14:creationId xmlns:p14="http://schemas.microsoft.com/office/powerpoint/2010/main" val="1129510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olo 1"/>
          <p:cNvSpPr>
            <a:spLocks noGrp="1"/>
          </p:cNvSpPr>
          <p:nvPr>
            <p:ph idx="1"/>
          </p:nvPr>
        </p:nvSpPr>
        <p:spPr>
          <a:xfrm>
            <a:off x="545432" y="1762634"/>
            <a:ext cx="11205134" cy="4798587"/>
          </a:xfrm>
        </p:spPr>
        <p:txBody>
          <a:bodyPr anchor="t">
            <a:noAutofit/>
          </a:bodyPr>
          <a:lstStyle/>
          <a:p>
            <a:pPr marL="531813" lvl="0" indent="-436563">
              <a:lnSpc>
                <a:spcPct val="120000"/>
              </a:lnSpc>
              <a:buClr>
                <a:srgbClr val="0070C0"/>
              </a:buClr>
              <a:buFont typeface="Wingdings" panose="05000000000000000000" pitchFamily="2" charset="2"/>
              <a:buChar char="q"/>
            </a:pPr>
            <a:r>
              <a:rPr lang="en-GB" sz="2000" dirty="0">
                <a:solidFill>
                  <a:prstClr val="black"/>
                </a:solidFill>
                <a:latin typeface="Garamond" panose="02020404030301010803" pitchFamily="18" charset="0"/>
              </a:rPr>
              <a:t>Italian legislative decree n. 47/2020 that transpose dir. 2018/410/EU modifying dir. 2003/87/CE</a:t>
            </a:r>
          </a:p>
          <a:p>
            <a:pPr marL="531813" lvl="0" indent="-436563">
              <a:lnSpc>
                <a:spcPct val="120000"/>
              </a:lnSpc>
              <a:buClr>
                <a:srgbClr val="0070C0"/>
              </a:buClr>
              <a:buFont typeface="Wingdings" panose="05000000000000000000" pitchFamily="2" charset="2"/>
              <a:buChar char="q"/>
            </a:pPr>
            <a:r>
              <a:rPr lang="en-GB" sz="2000" dirty="0">
                <a:solidFill>
                  <a:prstClr val="black"/>
                </a:solidFill>
                <a:latin typeface="Garamond" panose="02020404030301010803" pitchFamily="18" charset="0"/>
              </a:rPr>
              <a:t>No installation carries out the ETS covered activities unless the relevant operator has a permit to emit GHG</a:t>
            </a:r>
          </a:p>
          <a:p>
            <a:pPr marL="531813" lvl="0" indent="-436563">
              <a:lnSpc>
                <a:spcPct val="120000"/>
              </a:lnSpc>
              <a:buClr>
                <a:srgbClr val="0070C0"/>
              </a:buClr>
              <a:buFont typeface="Wingdings" panose="05000000000000000000" pitchFamily="2" charset="2"/>
              <a:buChar char="q"/>
            </a:pPr>
            <a:r>
              <a:rPr lang="en-GB" sz="2000" dirty="0">
                <a:solidFill>
                  <a:prstClr val="black"/>
                </a:solidFill>
                <a:latin typeface="Garamond" panose="02020404030301010803" pitchFamily="18" charset="0"/>
              </a:rPr>
              <a:t>Operators of installations carrying out the ETS covered activities are required to submit to the ETS Committee an </a:t>
            </a:r>
            <a:r>
              <a:rPr lang="en-GB" sz="2000" b="1" dirty="0">
                <a:solidFill>
                  <a:prstClr val="black"/>
                </a:solidFill>
                <a:latin typeface="Garamond" panose="02020404030301010803" pitchFamily="18" charset="0"/>
              </a:rPr>
              <a:t>application </a:t>
            </a:r>
            <a:r>
              <a:rPr lang="en-GB" sz="2000" dirty="0">
                <a:solidFill>
                  <a:prstClr val="black"/>
                </a:solidFill>
                <a:latin typeface="Garamond" panose="02020404030301010803" pitchFamily="18" charset="0"/>
              </a:rPr>
              <a:t>to obtain the authorization to emit GHG </a:t>
            </a:r>
          </a:p>
          <a:p>
            <a:pPr marL="531813" lvl="0" indent="-436563">
              <a:lnSpc>
                <a:spcPct val="120000"/>
              </a:lnSpc>
              <a:buClr>
                <a:srgbClr val="0070C0"/>
              </a:buClr>
              <a:buFont typeface="Wingdings" panose="05000000000000000000" pitchFamily="2" charset="2"/>
              <a:buChar char="q"/>
            </a:pPr>
            <a:r>
              <a:rPr lang="en-GB" sz="2000" dirty="0">
                <a:solidFill>
                  <a:prstClr val="black"/>
                </a:solidFill>
                <a:latin typeface="Garamond" panose="02020404030301010803" pitchFamily="18" charset="0"/>
              </a:rPr>
              <a:t>The application must be </a:t>
            </a:r>
            <a:r>
              <a:rPr lang="en-GB" sz="2000" b="1" dirty="0">
                <a:solidFill>
                  <a:prstClr val="black"/>
                </a:solidFill>
                <a:latin typeface="Garamond" panose="02020404030301010803" pitchFamily="18" charset="0"/>
              </a:rPr>
              <a:t>sent at least 90 days before the date of start of normal operation of the system/plant</a:t>
            </a:r>
          </a:p>
          <a:p>
            <a:pPr marL="531813" lvl="0" indent="-436563">
              <a:lnSpc>
                <a:spcPct val="120000"/>
              </a:lnSpc>
              <a:buClr>
                <a:srgbClr val="0070C0"/>
              </a:buClr>
              <a:buFont typeface="Wingdings" panose="05000000000000000000" pitchFamily="2" charset="2"/>
              <a:buChar char="q"/>
            </a:pPr>
            <a:r>
              <a:rPr lang="en-GB" sz="2000" dirty="0">
                <a:solidFill>
                  <a:prstClr val="black"/>
                </a:solidFill>
                <a:latin typeface="Garamond" panose="02020404030301010803" pitchFamily="18" charset="0"/>
              </a:rPr>
              <a:t>The authorization is revoked if a) activities cease &amp; b) the integrated environmental authorization is revoked</a:t>
            </a:r>
          </a:p>
          <a:p>
            <a:pPr marL="531813" lvl="0" indent="-436563">
              <a:lnSpc>
                <a:spcPct val="120000"/>
              </a:lnSpc>
              <a:buClr>
                <a:srgbClr val="0070C0"/>
              </a:buClr>
              <a:buFont typeface="Wingdings" panose="05000000000000000000" pitchFamily="2" charset="2"/>
              <a:buChar char="q"/>
            </a:pPr>
            <a:r>
              <a:rPr lang="en-GB" sz="2000" dirty="0">
                <a:solidFill>
                  <a:prstClr val="black"/>
                </a:solidFill>
                <a:latin typeface="Garamond" panose="02020404030301010803" pitchFamily="18" charset="0"/>
              </a:rPr>
              <a:t>All the administrative part of ETS is done through the </a:t>
            </a:r>
            <a:r>
              <a:rPr lang="en-GB" sz="2000" b="1" dirty="0">
                <a:solidFill>
                  <a:prstClr val="black"/>
                </a:solidFill>
                <a:latin typeface="Garamond" panose="02020404030301010803" pitchFamily="18" charset="0"/>
              </a:rPr>
              <a:t>electronic desk:  https://scrivaniaets.minambiente.it/</a:t>
            </a:r>
          </a:p>
          <a:p>
            <a:pPr marL="531813" lvl="0" indent="-436563">
              <a:lnSpc>
                <a:spcPct val="120000"/>
              </a:lnSpc>
              <a:buClr>
                <a:srgbClr val="0070C0"/>
              </a:buClr>
              <a:buFont typeface="Wingdings" panose="05000000000000000000" pitchFamily="2" charset="2"/>
              <a:buChar char="q"/>
            </a:pPr>
            <a:endParaRPr lang="en-GB" sz="1800" b="1" dirty="0">
              <a:solidFill>
                <a:prstClr val="black"/>
              </a:solidFill>
              <a:latin typeface="Garamond" panose="02020404030301010803" pitchFamily="18" charset="0"/>
            </a:endParaRPr>
          </a:p>
        </p:txBody>
      </p:sp>
      <p:sp>
        <p:nvSpPr>
          <p:cNvPr id="3" name="Rettangolo 2"/>
          <p:cNvSpPr/>
          <p:nvPr/>
        </p:nvSpPr>
        <p:spPr>
          <a:xfrm>
            <a:off x="545432" y="1011538"/>
            <a:ext cx="7796463" cy="86177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Case study: the Italian authorization system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8"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10"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3"/>
          <a:stretch>
            <a:fillRect/>
          </a:stretch>
        </p:blipFill>
        <p:spPr>
          <a:xfrm>
            <a:off x="205100" y="119899"/>
            <a:ext cx="2560320" cy="688975"/>
          </a:xfrm>
          <a:prstGeom prst="rect">
            <a:avLst/>
          </a:prstGeom>
        </p:spPr>
      </p:pic>
    </p:spTree>
    <p:extLst>
      <p:ext uri="{BB962C8B-B14F-4D97-AF65-F5344CB8AC3E}">
        <p14:creationId xmlns:p14="http://schemas.microsoft.com/office/powerpoint/2010/main" val="4179134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934314" y="861002"/>
            <a:ext cx="7796463" cy="86177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Case study: the Italian authorization system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aphicFrame>
        <p:nvGraphicFramePr>
          <p:cNvPr id="2" name="Diagramma 1"/>
          <p:cNvGraphicFramePr/>
          <p:nvPr>
            <p:extLst>
              <p:ext uri="{D42A27DB-BD31-4B8C-83A1-F6EECF244321}">
                <p14:modId xmlns:p14="http://schemas.microsoft.com/office/powerpoint/2010/main" val="3495270481"/>
              </p:ext>
            </p:extLst>
          </p:nvPr>
        </p:nvGraphicFramePr>
        <p:xfrm>
          <a:off x="1022720" y="1378424"/>
          <a:ext cx="9613196" cy="48665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8" name="Immagine 8">
            <a:extLst>
              <a:ext uri="{FF2B5EF4-FFF2-40B4-BE49-F238E27FC236}">
                <a16:creationId xmlns:a16="http://schemas.microsoft.com/office/drawing/2014/main" id="{341DD170-3625-4376-839E-699C78A5D9A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10"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8"/>
          <a:stretch>
            <a:fillRect/>
          </a:stretch>
        </p:blipFill>
        <p:spPr>
          <a:xfrm>
            <a:off x="205100" y="119899"/>
            <a:ext cx="2560320" cy="688975"/>
          </a:xfrm>
          <a:prstGeom prst="rect">
            <a:avLst/>
          </a:prstGeom>
        </p:spPr>
      </p:pic>
    </p:spTree>
    <p:extLst>
      <p:ext uri="{BB962C8B-B14F-4D97-AF65-F5344CB8AC3E}">
        <p14:creationId xmlns:p14="http://schemas.microsoft.com/office/powerpoint/2010/main" val="17318107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777923" y="858616"/>
            <a:ext cx="10575878" cy="688787"/>
          </a:xfrm>
        </p:spPr>
        <p:txBody>
          <a:bodyPr>
            <a:normAutofit/>
          </a:bodyPr>
          <a:lstStyle/>
          <a:p>
            <a:r>
              <a:rPr lang="en-GB" sz="3200" b="1" dirty="0">
                <a:latin typeface="Garamond" panose="02020404030301010803" pitchFamily="18" charset="0"/>
              </a:rPr>
              <a:t>ETS administrative tariffs – Stationary plant </a:t>
            </a:r>
          </a:p>
        </p:txBody>
      </p:sp>
      <p:graphicFrame>
        <p:nvGraphicFramePr>
          <p:cNvPr id="10" name="Diagramma 9"/>
          <p:cNvGraphicFramePr/>
          <p:nvPr/>
        </p:nvGraphicFramePr>
        <p:xfrm>
          <a:off x="777923" y="1323833"/>
          <a:ext cx="11095630" cy="52543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9" name="Immagine 8">
            <a:extLst>
              <a:ext uri="{FF2B5EF4-FFF2-40B4-BE49-F238E27FC236}">
                <a16:creationId xmlns:a16="http://schemas.microsoft.com/office/drawing/2014/main" id="{341DD170-3625-4376-839E-699C78A5D9A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12"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8"/>
          <a:stretch>
            <a:fillRect/>
          </a:stretch>
        </p:blipFill>
        <p:spPr>
          <a:xfrm>
            <a:off x="205100" y="119899"/>
            <a:ext cx="2560320" cy="688975"/>
          </a:xfrm>
          <a:prstGeom prst="rect">
            <a:avLst/>
          </a:prstGeom>
        </p:spPr>
      </p:pic>
    </p:spTree>
    <p:extLst>
      <p:ext uri="{BB962C8B-B14F-4D97-AF65-F5344CB8AC3E}">
        <p14:creationId xmlns:p14="http://schemas.microsoft.com/office/powerpoint/2010/main" val="9957534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olo 1"/>
          <p:cNvSpPr>
            <a:spLocks noGrp="1"/>
          </p:cNvSpPr>
          <p:nvPr>
            <p:ph idx="1"/>
          </p:nvPr>
        </p:nvSpPr>
        <p:spPr>
          <a:xfrm>
            <a:off x="1064524" y="1719622"/>
            <a:ext cx="10126639" cy="3739486"/>
          </a:xfrm>
        </p:spPr>
        <p:txBody>
          <a:bodyPr anchor="t">
            <a:noAutofit/>
          </a:bodyPr>
          <a:lstStyle/>
          <a:p>
            <a:pPr marL="627063" lvl="0" indent="0" algn="ctr">
              <a:lnSpc>
                <a:spcPct val="120000"/>
              </a:lnSpc>
              <a:buClr>
                <a:srgbClr val="0070C0"/>
              </a:buClr>
              <a:buNone/>
            </a:pPr>
            <a:endParaRPr lang="en-US" sz="3600" dirty="0">
              <a:solidFill>
                <a:prstClr val="black"/>
              </a:solidFill>
              <a:latin typeface="Garamond" panose="02020404030301010803" pitchFamily="18" charset="0"/>
            </a:endParaRPr>
          </a:p>
          <a:p>
            <a:pPr marL="627063" lvl="0" indent="0" algn="ctr">
              <a:lnSpc>
                <a:spcPct val="120000"/>
              </a:lnSpc>
              <a:buClr>
                <a:srgbClr val="0070C0"/>
              </a:buClr>
              <a:buNone/>
            </a:pPr>
            <a:endParaRPr lang="en-US" sz="3600" dirty="0">
              <a:solidFill>
                <a:prstClr val="black"/>
              </a:solidFill>
              <a:latin typeface="Garamond" panose="02020404030301010803" pitchFamily="18" charset="0"/>
            </a:endParaRPr>
          </a:p>
          <a:p>
            <a:pPr marL="627063" lvl="0" indent="0" algn="ctr">
              <a:lnSpc>
                <a:spcPct val="120000"/>
              </a:lnSpc>
              <a:buClr>
                <a:srgbClr val="0070C0"/>
              </a:buClr>
              <a:buNone/>
            </a:pPr>
            <a:r>
              <a:rPr lang="en-US" sz="3600" b="1" dirty="0">
                <a:solidFill>
                  <a:prstClr val="black"/>
                </a:solidFill>
                <a:latin typeface="Garamond" panose="02020404030301010803" pitchFamily="18" charset="0"/>
              </a:rPr>
              <a:t>Technical focus on methods of allocation of ETS allowances</a:t>
            </a:r>
            <a:endParaRPr lang="en-US" sz="3600" dirty="0">
              <a:solidFill>
                <a:prstClr val="black"/>
              </a:solidFill>
              <a:latin typeface="Garamond" panose="02020404030301010803" pitchFamily="18" charset="0"/>
            </a:endParaRPr>
          </a:p>
        </p:txBody>
      </p:sp>
      <p:pic>
        <p:nvPicPr>
          <p:cNvPr id="7"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9"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3"/>
          <a:stretch>
            <a:fillRect/>
          </a:stretch>
        </p:blipFill>
        <p:spPr>
          <a:xfrm>
            <a:off x="205100" y="119899"/>
            <a:ext cx="2560320" cy="688975"/>
          </a:xfrm>
          <a:prstGeom prst="rect">
            <a:avLst/>
          </a:prstGeom>
        </p:spPr>
      </p:pic>
    </p:spTree>
    <p:extLst>
      <p:ext uri="{BB962C8B-B14F-4D97-AF65-F5344CB8AC3E}">
        <p14:creationId xmlns:p14="http://schemas.microsoft.com/office/powerpoint/2010/main" val="26079882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kumimoji="0" lang="it-IT"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rPr>
              <a:t>&lt;</a:t>
            </a:r>
            <a:r>
              <a:rPr kumimoji="0" lang="it-IT" sz="2100" b="1" i="0" u="none" strike="noStrike" kern="1200" cap="none" spc="0" normalizeH="0" baseline="0" noProof="0" dirty="0" err="1">
                <a:ln>
                  <a:noFill/>
                </a:ln>
                <a:solidFill>
                  <a:sysClr val="windowText" lastClr="000000"/>
                </a:solidFill>
                <a:effectLst/>
                <a:uLnTx/>
                <a:uFillTx/>
                <a:latin typeface="Calibri Light"/>
                <a:ea typeface="+mj-ea"/>
                <a:cs typeface="Calibri Light" panose="020F0302020204030204" pitchFamily="34" charset="0"/>
              </a:rPr>
              <a:t>title</a:t>
            </a:r>
            <a:r>
              <a:rPr kumimoji="0" lang="it-IT"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3"/>
          <a:stretch>
            <a:fillRect/>
          </a:stretch>
        </p:blipFill>
        <p:spPr>
          <a:xfrm>
            <a:off x="205100" y="119899"/>
            <a:ext cx="2560320" cy="688975"/>
          </a:xfrm>
          <a:prstGeom prst="rect">
            <a:avLst/>
          </a:prstGeom>
        </p:spPr>
      </p:pic>
      <p:graphicFrame>
        <p:nvGraphicFramePr>
          <p:cNvPr id="9" name="Diagramma 8"/>
          <p:cNvGraphicFramePr/>
          <p:nvPr/>
        </p:nvGraphicFramePr>
        <p:xfrm>
          <a:off x="436728" y="477669"/>
          <a:ext cx="10931857" cy="48145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4" name="Rettangolo 13"/>
          <p:cNvSpPr/>
          <p:nvPr/>
        </p:nvSpPr>
        <p:spPr>
          <a:xfrm>
            <a:off x="305669" y="5038579"/>
            <a:ext cx="11193974" cy="95410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Other CO</a:t>
            </a:r>
            <a:r>
              <a:rPr kumimoji="0" lang="en-US" sz="2000" b="0"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2</a:t>
            </a:r>
            <a:r>
              <a:rPr kumimoji="0" lang="en-US" sz="2800" b="0"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 permits (paid or free) are intended for new entrants to the ETS, for the modernization fund, the solidarity fund, the social climate fund etc.</a:t>
            </a:r>
            <a:endParaRPr kumimoji="0" lang="en-GB" sz="2800" b="0" i="0" u="none" strike="noStrike" kern="1200" cap="none" spc="0" normalizeH="0" baseline="0" noProof="0" dirty="0">
              <a:ln>
                <a:noFill/>
              </a:ln>
              <a:solidFill>
                <a:prstClr val="black"/>
              </a:solidFill>
              <a:effectLst/>
              <a:uLnTx/>
              <a:uFillTx/>
              <a:latin typeface="Garamond" panose="02020404030301010803" pitchFamily="18" charset="0"/>
              <a:ea typeface="+mn-ea"/>
              <a:cs typeface="+mn-cs"/>
            </a:endParaRPr>
          </a:p>
        </p:txBody>
      </p:sp>
      <p:sp>
        <p:nvSpPr>
          <p:cNvPr id="15" name="Titolo 1"/>
          <p:cNvSpPr txBox="1">
            <a:spLocks/>
          </p:cNvSpPr>
          <p:nvPr/>
        </p:nvSpPr>
        <p:spPr>
          <a:xfrm>
            <a:off x="1957315" y="301799"/>
            <a:ext cx="9411270" cy="76272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r" defTabSz="914400" rtl="0" eaLnBrk="1" fontAlgn="auto" latinLnBrk="0" hangingPunct="1">
              <a:lnSpc>
                <a:spcPct val="90000"/>
              </a:lnSpc>
              <a:spcBef>
                <a:spcPct val="0"/>
              </a:spcBef>
              <a:spcAft>
                <a:spcPts val="0"/>
              </a:spcAft>
              <a:buClrTx/>
              <a:buSzTx/>
              <a:buFontTx/>
              <a:buNone/>
              <a:tabLst/>
              <a:defRPr/>
            </a:pPr>
            <a:r>
              <a:rPr kumimoji="0" lang="it-IT" sz="3200" b="1" i="0" u="none" strike="noStrike" kern="1200" cap="none" spc="0" normalizeH="0" baseline="0" noProof="0" dirty="0" err="1">
                <a:ln>
                  <a:noFill/>
                </a:ln>
                <a:solidFill>
                  <a:prstClr val="black"/>
                </a:solidFill>
                <a:effectLst/>
                <a:uLnTx/>
                <a:uFillTx/>
                <a:latin typeface="Garamond" panose="02020404030301010803" pitchFamily="18" charset="0"/>
                <a:ea typeface="+mj-ea"/>
                <a:cs typeface="+mj-cs"/>
              </a:rPr>
              <a:t>Methods</a:t>
            </a:r>
            <a:r>
              <a:rPr kumimoji="0" lang="it-IT" sz="3200" b="1" i="0" u="none" strike="noStrike" kern="1200" cap="none" spc="0" normalizeH="0" baseline="0" noProof="0" dirty="0">
                <a:ln>
                  <a:noFill/>
                </a:ln>
                <a:solidFill>
                  <a:prstClr val="black"/>
                </a:solidFill>
                <a:effectLst/>
                <a:uLnTx/>
                <a:uFillTx/>
                <a:latin typeface="Garamond" panose="02020404030301010803" pitchFamily="18" charset="0"/>
                <a:ea typeface="+mj-ea"/>
                <a:cs typeface="+mj-cs"/>
              </a:rPr>
              <a:t> of </a:t>
            </a:r>
            <a:r>
              <a:rPr kumimoji="0" lang="it-IT" sz="3200" b="1" i="0" u="none" strike="noStrike" kern="1200" cap="none" spc="0" normalizeH="0" baseline="0" noProof="0" dirty="0" err="1">
                <a:ln>
                  <a:noFill/>
                </a:ln>
                <a:solidFill>
                  <a:prstClr val="black"/>
                </a:solidFill>
                <a:effectLst/>
                <a:uLnTx/>
                <a:uFillTx/>
                <a:latin typeface="Garamond" panose="02020404030301010803" pitchFamily="18" charset="0"/>
                <a:ea typeface="+mj-ea"/>
                <a:cs typeface="+mj-cs"/>
              </a:rPr>
              <a:t>allocation</a:t>
            </a:r>
            <a:r>
              <a:rPr kumimoji="0" lang="it-IT" sz="3200" b="1" i="0" u="none" strike="noStrike" kern="1200" cap="none" spc="0" normalizeH="0" baseline="0" noProof="0" dirty="0">
                <a:ln>
                  <a:noFill/>
                </a:ln>
                <a:solidFill>
                  <a:prstClr val="black"/>
                </a:solidFill>
                <a:effectLst/>
                <a:uLnTx/>
                <a:uFillTx/>
                <a:latin typeface="Garamond" panose="02020404030301010803" pitchFamily="18" charset="0"/>
                <a:ea typeface="+mj-ea"/>
                <a:cs typeface="+mj-cs"/>
              </a:rPr>
              <a:t> of </a:t>
            </a:r>
            <a:r>
              <a:rPr kumimoji="0" lang="it-IT" sz="3200" b="1" i="0" u="none" strike="noStrike" kern="1200" cap="none" spc="0" normalizeH="0" baseline="0" noProof="0" dirty="0" err="1">
                <a:ln>
                  <a:noFill/>
                </a:ln>
                <a:solidFill>
                  <a:prstClr val="black"/>
                </a:solidFill>
                <a:effectLst/>
                <a:uLnTx/>
                <a:uFillTx/>
                <a:latin typeface="Garamond" panose="02020404030301010803" pitchFamily="18" charset="0"/>
                <a:ea typeface="+mj-ea"/>
                <a:cs typeface="+mj-cs"/>
              </a:rPr>
              <a:t>allowances</a:t>
            </a:r>
            <a:r>
              <a:rPr kumimoji="0" lang="it-IT" sz="3200" b="1" i="0" u="none" strike="noStrike" kern="1200" cap="none" spc="0" normalizeH="0" baseline="0" noProof="0" dirty="0">
                <a:ln>
                  <a:noFill/>
                </a:ln>
                <a:solidFill>
                  <a:prstClr val="black"/>
                </a:solidFill>
                <a:effectLst/>
                <a:uLnTx/>
                <a:uFillTx/>
                <a:latin typeface="Garamond" panose="02020404030301010803" pitchFamily="18" charset="0"/>
                <a:ea typeface="+mj-ea"/>
                <a:cs typeface="+mj-cs"/>
              </a:rPr>
              <a:t> </a:t>
            </a:r>
          </a:p>
        </p:txBody>
      </p:sp>
    </p:spTree>
    <p:extLst>
      <p:ext uri="{BB962C8B-B14F-4D97-AF65-F5344CB8AC3E}">
        <p14:creationId xmlns:p14="http://schemas.microsoft.com/office/powerpoint/2010/main" val="5130168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kumimoji="0" lang="it-IT"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rPr>
              <a:t>&lt;</a:t>
            </a:r>
            <a:r>
              <a:rPr kumimoji="0" lang="it-IT" sz="2100" b="1" i="0" u="none" strike="noStrike" kern="1200" cap="none" spc="0" normalizeH="0" baseline="0" noProof="0" dirty="0" err="1">
                <a:ln>
                  <a:noFill/>
                </a:ln>
                <a:solidFill>
                  <a:sysClr val="windowText" lastClr="000000"/>
                </a:solidFill>
                <a:effectLst/>
                <a:uLnTx/>
                <a:uFillTx/>
                <a:latin typeface="Calibri Light"/>
                <a:ea typeface="+mj-ea"/>
                <a:cs typeface="Calibri Light" panose="020F0302020204030204" pitchFamily="34" charset="0"/>
              </a:rPr>
              <a:t>title</a:t>
            </a:r>
            <a:r>
              <a:rPr kumimoji="0" lang="it-IT"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3"/>
          <a:stretch>
            <a:fillRect/>
          </a:stretch>
        </p:blipFill>
        <p:spPr>
          <a:xfrm>
            <a:off x="205100" y="119899"/>
            <a:ext cx="2560320" cy="688975"/>
          </a:xfrm>
          <a:prstGeom prst="rect">
            <a:avLst/>
          </a:prstGeom>
        </p:spPr>
      </p:pic>
      <p:grpSp>
        <p:nvGrpSpPr>
          <p:cNvPr id="9" name="Gruppo 8"/>
          <p:cNvGrpSpPr/>
          <p:nvPr/>
        </p:nvGrpSpPr>
        <p:grpSpPr>
          <a:xfrm>
            <a:off x="788394" y="1157160"/>
            <a:ext cx="10175980" cy="4821569"/>
            <a:chOff x="788394" y="1157160"/>
            <a:chExt cx="10175980" cy="4821569"/>
          </a:xfrm>
        </p:grpSpPr>
        <p:grpSp>
          <p:nvGrpSpPr>
            <p:cNvPr id="14" name="Gruppo 13"/>
            <p:cNvGrpSpPr/>
            <p:nvPr/>
          </p:nvGrpSpPr>
          <p:grpSpPr>
            <a:xfrm>
              <a:off x="788394" y="1157160"/>
              <a:ext cx="8513380" cy="4821569"/>
              <a:chOff x="788394" y="1157160"/>
              <a:chExt cx="8513380" cy="4821569"/>
            </a:xfrm>
          </p:grpSpPr>
          <p:graphicFrame>
            <p:nvGraphicFramePr>
              <p:cNvPr id="20" name="Grafico 19"/>
              <p:cNvGraphicFramePr>
                <a:graphicFrameLocks/>
              </p:cNvGraphicFramePr>
              <p:nvPr/>
            </p:nvGraphicFramePr>
            <p:xfrm>
              <a:off x="788394" y="1157160"/>
              <a:ext cx="8513380" cy="4512139"/>
            </p:xfrm>
            <a:graphic>
              <a:graphicData uri="http://schemas.openxmlformats.org/drawingml/2006/chart">
                <c:chart xmlns:c="http://schemas.openxmlformats.org/drawingml/2006/chart" xmlns:r="http://schemas.openxmlformats.org/officeDocument/2006/relationships" r:id="rId4"/>
              </a:graphicData>
            </a:graphic>
          </p:graphicFrame>
          <p:sp>
            <p:nvSpPr>
              <p:cNvPr id="21" name="Rettangolo 20"/>
              <p:cNvSpPr/>
              <p:nvPr/>
            </p:nvSpPr>
            <p:spPr>
              <a:xfrm>
                <a:off x="788394" y="5701730"/>
                <a:ext cx="7635618"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latin typeface="Garamond" panose="02020404030301010803" pitchFamily="18" charset="0"/>
                    <a:ea typeface="+mn-ea"/>
                    <a:cs typeface="+mn-cs"/>
                  </a:rPr>
                  <a:t>Elaboration on European Union Emissions Trading System (EU ETS) data from EUTL provided by European Commission</a:t>
                </a:r>
                <a:endParaRPr kumimoji="0" lang="en-GB" sz="1200" b="0" i="0" u="none" strike="noStrike" kern="0" cap="none" spc="0" normalizeH="0" baseline="0" noProof="0" dirty="0">
                  <a:ln>
                    <a:noFill/>
                  </a:ln>
                  <a:solidFill>
                    <a:prstClr val="black"/>
                  </a:solidFill>
                  <a:effectLst/>
                  <a:uLnTx/>
                  <a:uFillTx/>
                  <a:latin typeface="Garamond" panose="02020404030301010803" pitchFamily="18" charset="0"/>
                  <a:ea typeface="+mn-ea"/>
                  <a:cs typeface="+mn-cs"/>
                </a:endParaRPr>
              </a:p>
            </p:txBody>
          </p:sp>
        </p:grpSp>
        <p:grpSp>
          <p:nvGrpSpPr>
            <p:cNvPr id="15" name="Gruppo 14"/>
            <p:cNvGrpSpPr/>
            <p:nvPr/>
          </p:nvGrpSpPr>
          <p:grpSpPr>
            <a:xfrm>
              <a:off x="8028056" y="1661599"/>
              <a:ext cx="2936318" cy="923328"/>
              <a:chOff x="101170" y="2792036"/>
              <a:chExt cx="2936318" cy="923328"/>
            </a:xfrm>
          </p:grpSpPr>
          <p:sp>
            <p:nvSpPr>
              <p:cNvPr id="16" name="CasellaDiTesto 15"/>
              <p:cNvSpPr txBox="1"/>
              <p:nvPr/>
            </p:nvSpPr>
            <p:spPr>
              <a:xfrm>
                <a:off x="101170" y="3376810"/>
                <a:ext cx="1801202" cy="338554"/>
              </a:xfrm>
              <a:prstGeom prst="rect">
                <a:avLst/>
              </a:prstGeom>
            </p:spPr>
            <p:txBody>
              <a:bodyPr wrap="square">
                <a:spAutoFit/>
              </a:bodyPr>
              <a:lstStyle>
                <a:defPPr>
                  <a:defRPr lang="it-IT"/>
                </a:defPPr>
                <a:lvl1pPr algn="ctr">
                  <a:defRPr sz="2800" b="1">
                    <a:latin typeface="Garamond" panose="02020404030301010803" pitchFamily="18"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600" b="1" i="0" u="none" strike="noStrike" kern="0" cap="none" spc="0" normalizeH="0" baseline="0" noProof="0" dirty="0" err="1">
                    <a:ln>
                      <a:noFill/>
                    </a:ln>
                    <a:solidFill>
                      <a:prstClr val="black"/>
                    </a:solidFill>
                    <a:effectLst/>
                    <a:uLnTx/>
                    <a:uFillTx/>
                    <a:latin typeface="Garamond" panose="02020404030301010803" pitchFamily="18" charset="0"/>
                    <a:ea typeface="+mn-ea"/>
                    <a:cs typeface="+mn-cs"/>
                  </a:rPr>
                  <a:t>Verified</a:t>
                </a:r>
                <a:r>
                  <a:rPr kumimoji="0" lang="it-IT" sz="1600" b="1" i="0" u="none" strike="noStrike" kern="0" cap="none" spc="0" normalizeH="0" baseline="0" noProof="0" dirty="0">
                    <a:ln>
                      <a:noFill/>
                    </a:ln>
                    <a:solidFill>
                      <a:prstClr val="black"/>
                    </a:solidFill>
                    <a:effectLst/>
                    <a:uLnTx/>
                    <a:uFillTx/>
                    <a:latin typeface="Garamond" panose="02020404030301010803" pitchFamily="18" charset="0"/>
                    <a:ea typeface="+mn-ea"/>
                    <a:cs typeface="+mn-cs"/>
                  </a:rPr>
                  <a:t> </a:t>
                </a:r>
                <a:r>
                  <a:rPr kumimoji="0" lang="it-IT" sz="1600" b="1" i="0" u="none" strike="noStrike" kern="0" cap="none" spc="0" normalizeH="0" baseline="0" noProof="0" dirty="0" err="1">
                    <a:ln>
                      <a:noFill/>
                    </a:ln>
                    <a:solidFill>
                      <a:prstClr val="black"/>
                    </a:solidFill>
                    <a:effectLst/>
                    <a:uLnTx/>
                    <a:uFillTx/>
                    <a:latin typeface="Garamond" panose="02020404030301010803" pitchFamily="18" charset="0"/>
                    <a:ea typeface="+mn-ea"/>
                    <a:cs typeface="+mn-cs"/>
                  </a:rPr>
                  <a:t>emissions</a:t>
                </a:r>
                <a:endParaRPr kumimoji="0" lang="it-IT" sz="1600" b="1" i="0" u="none" strike="noStrike" kern="0" cap="none" spc="0" normalizeH="0" baseline="0" noProof="0" dirty="0">
                  <a:ln>
                    <a:noFill/>
                  </a:ln>
                  <a:solidFill>
                    <a:prstClr val="black"/>
                  </a:solidFill>
                  <a:effectLst/>
                  <a:uLnTx/>
                  <a:uFillTx/>
                  <a:latin typeface="Garamond" panose="02020404030301010803" pitchFamily="18" charset="0"/>
                  <a:ea typeface="+mn-ea"/>
                  <a:cs typeface="+mn-cs"/>
                </a:endParaRPr>
              </a:p>
            </p:txBody>
          </p:sp>
          <p:sp>
            <p:nvSpPr>
              <p:cNvPr id="17" name="Rettangolo 16"/>
              <p:cNvSpPr/>
              <p:nvPr/>
            </p:nvSpPr>
            <p:spPr>
              <a:xfrm>
                <a:off x="101170" y="2792036"/>
                <a:ext cx="2547436" cy="3385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600" b="1" i="0" u="none" strike="noStrike" kern="0" cap="none" spc="0" normalizeH="0" baseline="0" noProof="0" dirty="0" err="1">
                    <a:ln>
                      <a:noFill/>
                    </a:ln>
                    <a:solidFill>
                      <a:prstClr val="black"/>
                    </a:solidFill>
                    <a:effectLst/>
                    <a:uLnTx/>
                    <a:uFillTx/>
                    <a:latin typeface="Garamond" panose="02020404030301010803" pitchFamily="18" charset="0"/>
                    <a:ea typeface="+mn-ea"/>
                    <a:cs typeface="+mn-cs"/>
                  </a:rPr>
                  <a:t>Freely</a:t>
                </a:r>
                <a:r>
                  <a:rPr kumimoji="0" lang="it-IT" sz="1600" b="1" i="0" u="none" strike="noStrike" kern="0" cap="none" spc="0" normalizeH="0" baseline="0" noProof="0" dirty="0">
                    <a:ln>
                      <a:noFill/>
                    </a:ln>
                    <a:solidFill>
                      <a:prstClr val="black"/>
                    </a:solidFill>
                    <a:effectLst/>
                    <a:uLnTx/>
                    <a:uFillTx/>
                    <a:latin typeface="Garamond" panose="02020404030301010803" pitchFamily="18" charset="0"/>
                    <a:ea typeface="+mn-ea"/>
                    <a:cs typeface="+mn-cs"/>
                  </a:rPr>
                  <a:t> </a:t>
                </a:r>
                <a:r>
                  <a:rPr kumimoji="0" lang="it-IT" sz="1600" b="1" i="0" u="none" strike="noStrike" kern="0" cap="none" spc="0" normalizeH="0" baseline="0" noProof="0" dirty="0" err="1">
                    <a:ln>
                      <a:noFill/>
                    </a:ln>
                    <a:solidFill>
                      <a:prstClr val="black"/>
                    </a:solidFill>
                    <a:effectLst/>
                    <a:uLnTx/>
                    <a:uFillTx/>
                    <a:latin typeface="Garamond" panose="02020404030301010803" pitchFamily="18" charset="0"/>
                    <a:ea typeface="+mn-ea"/>
                    <a:cs typeface="+mn-cs"/>
                  </a:rPr>
                  <a:t>allocated</a:t>
                </a:r>
                <a:r>
                  <a:rPr kumimoji="0" lang="it-IT" sz="1600" b="1" i="0" u="none" strike="noStrike" kern="0" cap="none" spc="0" normalizeH="0" baseline="0" noProof="0" dirty="0">
                    <a:ln>
                      <a:noFill/>
                    </a:ln>
                    <a:solidFill>
                      <a:prstClr val="black"/>
                    </a:solidFill>
                    <a:effectLst/>
                    <a:uLnTx/>
                    <a:uFillTx/>
                    <a:latin typeface="Garamond" panose="02020404030301010803" pitchFamily="18" charset="0"/>
                    <a:ea typeface="+mn-ea"/>
                    <a:cs typeface="+mn-cs"/>
                  </a:rPr>
                  <a:t> </a:t>
                </a:r>
                <a:r>
                  <a:rPr kumimoji="0" lang="it-IT" sz="1600" b="1" i="0" u="none" strike="noStrike" kern="0" cap="none" spc="0" normalizeH="0" baseline="0" noProof="0" dirty="0" err="1">
                    <a:ln>
                      <a:noFill/>
                    </a:ln>
                    <a:solidFill>
                      <a:prstClr val="black"/>
                    </a:solidFill>
                    <a:effectLst/>
                    <a:uLnTx/>
                    <a:uFillTx/>
                    <a:latin typeface="Garamond" panose="02020404030301010803" pitchFamily="18" charset="0"/>
                    <a:ea typeface="+mn-ea"/>
                    <a:cs typeface="+mn-cs"/>
                  </a:rPr>
                  <a:t>allowances</a:t>
                </a:r>
                <a:endParaRPr kumimoji="0" lang="it-IT" sz="1600" b="1" i="0" u="none" strike="noStrike" kern="0" cap="none" spc="0" normalizeH="0" baseline="0" noProof="0" dirty="0">
                  <a:ln>
                    <a:noFill/>
                  </a:ln>
                  <a:solidFill>
                    <a:prstClr val="black"/>
                  </a:solidFill>
                  <a:effectLst/>
                  <a:uLnTx/>
                  <a:uFillTx/>
                  <a:latin typeface="Garamond" panose="02020404030301010803" pitchFamily="18" charset="0"/>
                  <a:ea typeface="+mn-ea"/>
                  <a:cs typeface="+mn-cs"/>
                </a:endParaRPr>
              </a:p>
            </p:txBody>
          </p:sp>
          <p:sp>
            <p:nvSpPr>
              <p:cNvPr id="18" name="Rettangolo arrotondato 17"/>
              <p:cNvSpPr/>
              <p:nvPr/>
            </p:nvSpPr>
            <p:spPr>
              <a:xfrm>
                <a:off x="2648605" y="2856209"/>
                <a:ext cx="388883" cy="210207"/>
              </a:xfrm>
              <a:prstGeom prst="roundRect">
                <a:avLst/>
              </a:prstGeom>
              <a:solidFill>
                <a:srgbClr val="ED7D31">
                  <a:lumMod val="60000"/>
                  <a:lumOff val="40000"/>
                </a:srgbClr>
              </a:solidFill>
              <a:ln w="12700" cap="flat" cmpd="sng" algn="ctr">
                <a:solidFill>
                  <a:srgbClr val="FFC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9" name="Rettangolo arrotondato 18"/>
              <p:cNvSpPr/>
              <p:nvPr/>
            </p:nvSpPr>
            <p:spPr>
              <a:xfrm>
                <a:off x="2648605" y="3451935"/>
                <a:ext cx="388883" cy="210207"/>
              </a:xfrm>
              <a:prstGeom prst="roundRect">
                <a:avLst/>
              </a:prstGeom>
              <a:solidFill>
                <a:srgbClr val="00B0F0"/>
              </a:solidFill>
              <a:ln w="12700" cap="flat" cmpd="sng" algn="ctr">
                <a:solidFill>
                  <a:srgbClr val="00B0F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sp>
        <p:nvSpPr>
          <p:cNvPr id="22" name="Titolo 1"/>
          <p:cNvSpPr txBox="1">
            <a:spLocks/>
          </p:cNvSpPr>
          <p:nvPr/>
        </p:nvSpPr>
        <p:spPr>
          <a:xfrm>
            <a:off x="4937818" y="526222"/>
            <a:ext cx="6415982" cy="64314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r"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FF0000"/>
                </a:solidFill>
                <a:effectLst/>
                <a:uLnTx/>
                <a:uFillTx/>
                <a:latin typeface="Garamond" panose="02020404030301010803" pitchFamily="18" charset="0"/>
                <a:ea typeface="+mj-ea"/>
                <a:cs typeface="+mj-cs"/>
              </a:rPr>
              <a:t>Allowances and emissions</a:t>
            </a:r>
          </a:p>
        </p:txBody>
      </p:sp>
    </p:spTree>
    <p:extLst>
      <p:ext uri="{BB962C8B-B14F-4D97-AF65-F5344CB8AC3E}">
        <p14:creationId xmlns:p14="http://schemas.microsoft.com/office/powerpoint/2010/main" val="38200264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2"/>
          <a:stretch>
            <a:fillRect/>
          </a:stretch>
        </p:blipFill>
        <p:spPr>
          <a:xfrm>
            <a:off x="205100" y="119899"/>
            <a:ext cx="2560320" cy="688975"/>
          </a:xfrm>
          <a:prstGeom prst="rect">
            <a:avLst/>
          </a:prstGeom>
        </p:spPr>
      </p:pic>
      <p:sp>
        <p:nvSpPr>
          <p:cNvPr id="9" name="Segnaposto contenuto 2"/>
          <p:cNvSpPr txBox="1">
            <a:spLocks/>
          </p:cNvSpPr>
          <p:nvPr/>
        </p:nvSpPr>
        <p:spPr>
          <a:xfrm>
            <a:off x="682388" y="1251133"/>
            <a:ext cx="10576447" cy="477182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723900" marR="0" lvl="0" indent="-546100" algn="l" defTabSz="914400" rtl="0" eaLnBrk="1" fontAlgn="auto" latinLnBrk="0" hangingPunct="1">
              <a:lnSpc>
                <a:spcPct val="160000"/>
              </a:lnSpc>
              <a:spcBef>
                <a:spcPts val="0"/>
              </a:spcBef>
              <a:spcAft>
                <a:spcPts val="600"/>
              </a:spcAft>
              <a:buClr>
                <a:srgbClr val="0070C0"/>
              </a:buClr>
              <a:buSzTx/>
              <a:buFont typeface="Wingdings" panose="05000000000000000000" pitchFamily="2" charset="2"/>
              <a:buChar char="q"/>
              <a:tabLst/>
              <a:defRPr/>
            </a:pPr>
            <a:r>
              <a:rPr kumimoji="0" lang="en-US" sz="1800" b="0"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The </a:t>
            </a:r>
            <a:r>
              <a:rPr kumimoji="0" lang="en-US" sz="1800" b="1"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number of EUAs </a:t>
            </a:r>
            <a:r>
              <a:rPr kumimoji="0" lang="en-US" sz="1800" b="0"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that each State sells </a:t>
            </a:r>
            <a:r>
              <a:rPr kumimoji="0" lang="en-US" sz="1800" b="1"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through auctions </a:t>
            </a:r>
            <a:r>
              <a:rPr kumimoji="0" lang="en-US" sz="1800" b="0"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is calculated starting from the </a:t>
            </a:r>
            <a:r>
              <a:rPr kumimoji="0" lang="en-US" sz="1800" b="1"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historical emissions of the plants </a:t>
            </a:r>
            <a:r>
              <a:rPr kumimoji="0" lang="en-US" sz="1800" b="0"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that emit CO2 that are present in the single country.</a:t>
            </a:r>
          </a:p>
          <a:p>
            <a:pPr marL="723900" marR="0" lvl="0" indent="-546100" algn="l" defTabSz="914400" rtl="0" eaLnBrk="1" fontAlgn="auto" latinLnBrk="0" hangingPunct="1">
              <a:lnSpc>
                <a:spcPct val="160000"/>
              </a:lnSpc>
              <a:spcBef>
                <a:spcPts val="0"/>
              </a:spcBef>
              <a:spcAft>
                <a:spcPts val="600"/>
              </a:spcAft>
              <a:buClr>
                <a:srgbClr val="0070C0"/>
              </a:buClr>
              <a:buSzTx/>
              <a:buFont typeface="Wingdings" panose="05000000000000000000" pitchFamily="2" charset="2"/>
              <a:buChar char="q"/>
              <a:tabLst/>
              <a:defRPr/>
            </a:pPr>
            <a:r>
              <a:rPr kumimoji="0" lang="en-US" sz="1800" b="1"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EU ETS 1 </a:t>
            </a:r>
            <a:r>
              <a:rPr kumimoji="0" lang="en-US" sz="1800" b="0"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  over 11,000 operators in EU, including aircraft operators, industrial thermoelectric plants, manufacturing and production, storage and transport plants of various types.</a:t>
            </a:r>
          </a:p>
          <a:p>
            <a:pPr marL="723900" marR="0" lvl="0" indent="-546100" algn="l" defTabSz="914400" rtl="0" eaLnBrk="1" fontAlgn="auto" latinLnBrk="0" hangingPunct="1">
              <a:lnSpc>
                <a:spcPct val="160000"/>
              </a:lnSpc>
              <a:spcBef>
                <a:spcPts val="0"/>
              </a:spcBef>
              <a:spcAft>
                <a:spcPts val="600"/>
              </a:spcAft>
              <a:buClr>
                <a:srgbClr val="0070C0"/>
              </a:buClr>
              <a:buSzTx/>
              <a:buFont typeface="Wingdings" panose="05000000000000000000" pitchFamily="2" charset="2"/>
              <a:buChar char="q"/>
              <a:tabLst/>
              <a:defRPr/>
            </a:pPr>
            <a:r>
              <a:rPr kumimoji="0" lang="en-US" sz="1800" b="1"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Italy</a:t>
            </a:r>
            <a:r>
              <a:rPr kumimoji="0" lang="en-US" sz="1800" b="0"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 has approx. 1,200 Italian plants (</a:t>
            </a:r>
            <a:r>
              <a:rPr kumimoji="0" lang="en-US" sz="1800" b="1"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71% manufactures</a:t>
            </a:r>
            <a:r>
              <a:rPr kumimoji="0" lang="en-US" sz="1800" b="0"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 </a:t>
            </a:r>
            <a:r>
              <a:rPr kumimoji="0" lang="en-US" sz="1800" b="0" i="0" u="none" strike="noStrike" kern="1200" cap="none" spc="0" normalizeH="0" baseline="0" noProof="0" dirty="0">
                <a:ln>
                  <a:noFill/>
                </a:ln>
                <a:solidFill>
                  <a:srgbClr val="FF0000"/>
                </a:solidFill>
                <a:effectLst/>
                <a:uLnTx/>
                <a:uFillTx/>
                <a:latin typeface="Garamond" panose="02020404030301010803" pitchFamily="18" charset="0"/>
                <a:ea typeface="+mn-ea"/>
                <a:cs typeface="+mn-cs"/>
              </a:rPr>
              <a:t> </a:t>
            </a:r>
            <a:r>
              <a:rPr kumimoji="0" lang="en-US" sz="1800" b="0" i="0" u="none" strike="noStrike" kern="1200" cap="none" spc="0" normalizeH="0" baseline="0" noProof="0" dirty="0">
                <a:ln>
                  <a:noFill/>
                </a:ln>
                <a:effectLst/>
                <a:uLnTx/>
                <a:uFillTx/>
                <a:latin typeface="Garamond" panose="02020404030301010803" pitchFamily="18" charset="0"/>
                <a:ea typeface="+mn-ea"/>
                <a:cs typeface="+mn-cs"/>
              </a:rPr>
              <a:t>&amp; ca 1,200 from ETS2</a:t>
            </a:r>
          </a:p>
          <a:p>
            <a:pPr marL="723900" marR="0" lvl="0" indent="-546100" algn="l" defTabSz="914400" rtl="0" eaLnBrk="1" fontAlgn="auto" latinLnBrk="0" hangingPunct="1">
              <a:lnSpc>
                <a:spcPct val="160000"/>
              </a:lnSpc>
              <a:spcBef>
                <a:spcPts val="0"/>
              </a:spcBef>
              <a:spcAft>
                <a:spcPts val="600"/>
              </a:spcAft>
              <a:buClr>
                <a:srgbClr val="0070C0"/>
              </a:buClr>
              <a:buSzTx/>
              <a:buFont typeface="Wingdings" panose="05000000000000000000" pitchFamily="2" charset="2"/>
              <a:buChar char="q"/>
              <a:tabLst/>
              <a:defRPr/>
            </a:pPr>
            <a:r>
              <a:rPr kumimoji="0" lang="en-US" sz="1800" b="1"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Hospitals and "Small Emitters"</a:t>
            </a:r>
            <a:r>
              <a:rPr kumimoji="0" lang="en-US" sz="1800" b="0"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 (i.e. plants with emissions lower than 25,000 t/CO2eq &amp; for combustion plants, with a nominal thermal power &lt; than 35 MW, excluding emissions from biomass) had the possibility of </a:t>
            </a:r>
            <a:r>
              <a:rPr kumimoji="0" lang="en-US" sz="1800" b="1"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opt out</a:t>
            </a:r>
          </a:p>
          <a:p>
            <a:pPr marL="723900" marR="0" lvl="0" indent="-546100" algn="l" defTabSz="914400" rtl="0" eaLnBrk="1" fontAlgn="auto" latinLnBrk="0" hangingPunct="1">
              <a:lnSpc>
                <a:spcPct val="160000"/>
              </a:lnSpc>
              <a:spcBef>
                <a:spcPts val="0"/>
              </a:spcBef>
              <a:spcAft>
                <a:spcPts val="600"/>
              </a:spcAft>
              <a:buClr>
                <a:srgbClr val="0070C0"/>
              </a:buClr>
              <a:buSzTx/>
              <a:buFont typeface="Wingdings" panose="05000000000000000000" pitchFamily="2" charset="2"/>
              <a:buChar char="q"/>
              <a:tabLst/>
              <a:defRPr/>
            </a:pPr>
            <a:r>
              <a:rPr kumimoji="0" lang="en-US" sz="1800" b="1"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100% of revenues </a:t>
            </a:r>
            <a:r>
              <a:rPr kumimoji="0" lang="en-US" sz="1800" b="0"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must be reinvested in </a:t>
            </a:r>
            <a:r>
              <a:rPr kumimoji="0" lang="en-US" sz="1800" b="1"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combating climate change (starting from June 2023)</a:t>
            </a:r>
            <a:endParaRPr kumimoji="0" lang="en-US" sz="1800" b="1" i="0" u="none" strike="noStrike" kern="1200" cap="none" spc="0" normalizeH="0" baseline="0" noProof="0" dirty="0">
              <a:ln>
                <a:noFill/>
              </a:ln>
              <a:solidFill>
                <a:sysClr val="windowText" lastClr="000000"/>
              </a:solidFill>
              <a:effectLst/>
              <a:uLnTx/>
              <a:uFillTx/>
              <a:latin typeface="Garamond" panose="02020404030301010803" pitchFamily="18" charset="0"/>
              <a:ea typeface="+mn-ea"/>
              <a:cs typeface="+mn-cs"/>
            </a:endParaRPr>
          </a:p>
        </p:txBody>
      </p:sp>
      <p:sp>
        <p:nvSpPr>
          <p:cNvPr id="14" name="Titolo 1"/>
          <p:cNvSpPr txBox="1">
            <a:spLocks/>
          </p:cNvSpPr>
          <p:nvPr/>
        </p:nvSpPr>
        <p:spPr>
          <a:xfrm>
            <a:off x="838200" y="365126"/>
            <a:ext cx="10216487" cy="71304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r" defTabSz="914400" rtl="0" eaLnBrk="1" fontAlgn="auto" latinLnBrk="0" hangingPunct="1">
              <a:lnSpc>
                <a:spcPct val="90000"/>
              </a:lnSpc>
              <a:spcBef>
                <a:spcPct val="0"/>
              </a:spcBef>
              <a:spcAft>
                <a:spcPts val="0"/>
              </a:spcAft>
              <a:buClrTx/>
              <a:buSzTx/>
              <a:buFontTx/>
              <a:buNone/>
              <a:tabLst/>
              <a:defRPr/>
            </a:pPr>
            <a:r>
              <a:rPr kumimoji="0" lang="it-IT" sz="3200" b="1" i="0" u="none" strike="noStrike" kern="1200" cap="none" spc="0" normalizeH="0" baseline="0" noProof="0" dirty="0" err="1">
                <a:ln>
                  <a:noFill/>
                </a:ln>
                <a:effectLst/>
                <a:uLnTx/>
                <a:uFillTx/>
                <a:latin typeface="Garamond" panose="02020404030301010803" pitchFamily="18" charset="0"/>
                <a:ea typeface="+mj-ea"/>
                <a:cs typeface="+mj-cs"/>
              </a:rPr>
              <a:t>Main</a:t>
            </a:r>
            <a:r>
              <a:rPr kumimoji="0" lang="it-IT" sz="3200" b="1" i="0" u="none" strike="noStrike" kern="1200" cap="none" spc="0" normalizeH="0" baseline="0" noProof="0" dirty="0">
                <a:ln>
                  <a:noFill/>
                </a:ln>
                <a:effectLst/>
                <a:uLnTx/>
                <a:uFillTx/>
                <a:latin typeface="Garamond" panose="02020404030301010803" pitchFamily="18" charset="0"/>
                <a:ea typeface="+mj-ea"/>
                <a:cs typeface="+mj-cs"/>
              </a:rPr>
              <a:t> </a:t>
            </a:r>
            <a:r>
              <a:rPr kumimoji="0" lang="it-IT" sz="3200" b="1" i="0" u="none" strike="noStrike" kern="1200" cap="none" spc="0" normalizeH="0" baseline="0" noProof="0" dirty="0" err="1">
                <a:ln>
                  <a:noFill/>
                </a:ln>
                <a:effectLst/>
                <a:uLnTx/>
                <a:uFillTx/>
                <a:latin typeface="Garamond" panose="02020404030301010803" pitchFamily="18" charset="0"/>
                <a:ea typeface="+mj-ea"/>
                <a:cs typeface="+mj-cs"/>
              </a:rPr>
              <a:t>rules</a:t>
            </a:r>
            <a:r>
              <a:rPr kumimoji="0" lang="it-IT" sz="3200" b="1" i="0" u="none" strike="noStrike" kern="1200" cap="none" spc="0" normalizeH="0" baseline="0" noProof="0" dirty="0">
                <a:ln>
                  <a:noFill/>
                </a:ln>
                <a:effectLst/>
                <a:uLnTx/>
                <a:uFillTx/>
                <a:latin typeface="Garamond" panose="02020404030301010803" pitchFamily="18" charset="0"/>
                <a:ea typeface="+mj-ea"/>
                <a:cs typeface="+mj-cs"/>
              </a:rPr>
              <a:t> </a:t>
            </a:r>
            <a:r>
              <a:rPr kumimoji="0" lang="it-IT" sz="3200" b="1" i="0" u="none" strike="noStrike" kern="1200" cap="none" spc="0" normalizeH="0" baseline="0" noProof="0" dirty="0">
                <a:ln>
                  <a:noFill/>
                </a:ln>
                <a:solidFill>
                  <a:srgbClr val="FF0000"/>
                </a:solidFill>
                <a:effectLst/>
                <a:uLnTx/>
                <a:uFillTx/>
                <a:latin typeface="Garamond" panose="02020404030301010803" pitchFamily="18" charset="0"/>
                <a:ea typeface="+mj-ea"/>
                <a:cs typeface="+mj-cs"/>
              </a:rPr>
              <a:t> </a:t>
            </a: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31957" y="169641"/>
            <a:ext cx="1700463" cy="589490"/>
          </a:xfrm>
          <a:prstGeom prst="rect">
            <a:avLst/>
          </a:prstGeom>
        </p:spPr>
      </p:pic>
    </p:spTree>
    <p:extLst>
      <p:ext uri="{BB962C8B-B14F-4D97-AF65-F5344CB8AC3E}">
        <p14:creationId xmlns:p14="http://schemas.microsoft.com/office/powerpoint/2010/main" val="20274363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kumimoji="0" lang="it-IT"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rPr>
              <a:t>&lt;</a:t>
            </a:r>
            <a:r>
              <a:rPr kumimoji="0" lang="it-IT" sz="2100" b="1" i="0" u="none" strike="noStrike" kern="1200" cap="none" spc="0" normalizeH="0" baseline="0" noProof="0" dirty="0" err="1">
                <a:ln>
                  <a:noFill/>
                </a:ln>
                <a:solidFill>
                  <a:sysClr val="windowText" lastClr="000000"/>
                </a:solidFill>
                <a:effectLst/>
                <a:uLnTx/>
                <a:uFillTx/>
                <a:latin typeface="Calibri Light"/>
                <a:ea typeface="+mj-ea"/>
                <a:cs typeface="Calibri Light" panose="020F0302020204030204" pitchFamily="34" charset="0"/>
              </a:rPr>
              <a:t>title</a:t>
            </a:r>
            <a:r>
              <a:rPr kumimoji="0" lang="it-IT"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3"/>
          <a:stretch>
            <a:fillRect/>
          </a:stretch>
        </p:blipFill>
        <p:spPr>
          <a:xfrm>
            <a:off x="205100" y="119899"/>
            <a:ext cx="2560320" cy="688975"/>
          </a:xfrm>
          <a:prstGeom prst="rect">
            <a:avLst/>
          </a:prstGeom>
        </p:spPr>
      </p:pic>
      <p:sp>
        <p:nvSpPr>
          <p:cNvPr id="9" name="Titolo 1"/>
          <p:cNvSpPr txBox="1">
            <a:spLocks/>
          </p:cNvSpPr>
          <p:nvPr/>
        </p:nvSpPr>
        <p:spPr>
          <a:xfrm>
            <a:off x="577516" y="365125"/>
            <a:ext cx="10776284" cy="7778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177800" marR="0" lvl="0" indent="0" algn="r" defTabSz="914400" rtl="0" eaLnBrk="1" fontAlgn="auto" latinLnBrk="0" hangingPunct="1">
              <a:lnSpc>
                <a:spcPct val="90000"/>
              </a:lnSpc>
              <a:spcBef>
                <a:spcPct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Garamond" panose="02020404030301010803" pitchFamily="18" charset="0"/>
                <a:ea typeface="+mj-ea"/>
                <a:cs typeface="+mj-cs"/>
              </a:rPr>
              <a:t>How are allowances auctioned?</a:t>
            </a:r>
          </a:p>
        </p:txBody>
      </p:sp>
      <p:sp>
        <p:nvSpPr>
          <p:cNvPr id="14" name="Segnaposto contenuto 2"/>
          <p:cNvSpPr txBox="1">
            <a:spLocks/>
          </p:cNvSpPr>
          <p:nvPr/>
        </p:nvSpPr>
        <p:spPr>
          <a:xfrm>
            <a:off x="397042" y="1309821"/>
            <a:ext cx="5567030" cy="4579174"/>
          </a:xfrm>
          <a:prstGeom prst="rect">
            <a:avLst/>
          </a:prstGeom>
          <a:ln w="38100">
            <a:solidFill>
              <a:srgbClr val="ED7D31"/>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44500" marR="0" lvl="0" indent="-444500" algn="l" defTabSz="914400" rtl="0" eaLnBrk="1" fontAlgn="base" latinLnBrk="0" hangingPunct="1">
              <a:lnSpc>
                <a:spcPct val="150000"/>
              </a:lnSpc>
              <a:spcBef>
                <a:spcPts val="0"/>
              </a:spcBef>
              <a:spcAft>
                <a:spcPts val="1200"/>
              </a:spcAft>
              <a:buClr>
                <a:srgbClr val="0070C0"/>
              </a:buClr>
              <a:buSzPts val="2400"/>
              <a:buFont typeface="Wingdings" panose="05000000000000000000" pitchFamily="2" charset="2"/>
              <a:buChar char="q"/>
              <a:tabLst>
                <a:tab pos="444500" algn="l"/>
              </a:tabLst>
              <a:defRPr/>
            </a:pPr>
            <a:r>
              <a:rPr kumimoji="0" lang="en-US" sz="2200" b="0" i="0" u="none" strike="noStrike" kern="1200" cap="none" spc="0" normalizeH="0" baseline="0" noProof="0" dirty="0">
                <a:ln>
                  <a:noFill/>
                </a:ln>
                <a:solidFill>
                  <a:srgbClr val="000000"/>
                </a:solidFill>
                <a:effectLst/>
                <a:uLnTx/>
                <a:uFill>
                  <a:solidFill>
                    <a:srgbClr val="000000"/>
                  </a:solidFill>
                </a:uFill>
                <a:latin typeface="Garamond" panose="02020404030301010803" pitchFamily="18" charset="0"/>
                <a:ea typeface="Bell MT" panose="02020503060305020303" pitchFamily="18" charset="0"/>
                <a:cs typeface="Bell MT" panose="02020503060305020303" pitchFamily="18" charset="0"/>
              </a:rPr>
              <a:t>2013-2020: </a:t>
            </a:r>
            <a:r>
              <a:rPr kumimoji="0" lang="en-US" sz="2200" b="1" i="0" u="none" strike="noStrike" kern="1200" cap="none" spc="0" normalizeH="0" baseline="0" noProof="0" dirty="0">
                <a:ln>
                  <a:noFill/>
                </a:ln>
                <a:solidFill>
                  <a:srgbClr val="000000"/>
                </a:solidFill>
                <a:effectLst/>
                <a:uLnTx/>
                <a:uFill>
                  <a:solidFill>
                    <a:srgbClr val="000000"/>
                  </a:solidFill>
                </a:uFill>
                <a:latin typeface="Garamond" panose="02020404030301010803" pitchFamily="18" charset="0"/>
                <a:ea typeface="Bell MT" panose="02020503060305020303" pitchFamily="18" charset="0"/>
                <a:cs typeface="Bell MT" panose="02020503060305020303" pitchFamily="18" charset="0"/>
              </a:rPr>
              <a:t>54% of EUAs were auctioned </a:t>
            </a:r>
          </a:p>
          <a:p>
            <a:pPr marL="444500" marR="0" lvl="0" indent="-444500" algn="l" defTabSz="914400" rtl="0" eaLnBrk="1" fontAlgn="base" latinLnBrk="0" hangingPunct="1">
              <a:lnSpc>
                <a:spcPct val="150000"/>
              </a:lnSpc>
              <a:spcBef>
                <a:spcPts val="0"/>
              </a:spcBef>
              <a:spcAft>
                <a:spcPts val="1200"/>
              </a:spcAft>
              <a:buClr>
                <a:srgbClr val="0070C0"/>
              </a:buClr>
              <a:buSzPts val="2400"/>
              <a:buFont typeface="Wingdings" panose="05000000000000000000" pitchFamily="2" charset="2"/>
              <a:buChar char="q"/>
              <a:tabLst>
                <a:tab pos="444500" algn="l"/>
              </a:tabLst>
              <a:defRPr/>
            </a:pPr>
            <a:r>
              <a:rPr kumimoji="0" lang="en-US" sz="2200" b="0" i="0" u="none" strike="noStrike" kern="1200" cap="none" spc="0" normalizeH="0" baseline="0" noProof="0" dirty="0">
                <a:ln>
                  <a:noFill/>
                </a:ln>
                <a:solidFill>
                  <a:srgbClr val="000000"/>
                </a:solidFill>
                <a:effectLst/>
                <a:uLnTx/>
                <a:uFill>
                  <a:solidFill>
                    <a:srgbClr val="000000"/>
                  </a:solidFill>
                </a:uFill>
                <a:latin typeface="Garamond" panose="02020404030301010803" pitchFamily="18" charset="0"/>
                <a:ea typeface="Bell MT" panose="02020503060305020303" pitchFamily="18" charset="0"/>
                <a:cs typeface="Bell MT" panose="02020503060305020303" pitchFamily="18" charset="0"/>
              </a:rPr>
              <a:t>From </a:t>
            </a:r>
            <a:r>
              <a:rPr kumimoji="0" lang="en-US" sz="2200" b="1" i="0" u="none" strike="noStrike" kern="1200" cap="none" spc="0" normalizeH="0" baseline="0" noProof="0" dirty="0">
                <a:ln>
                  <a:noFill/>
                </a:ln>
                <a:solidFill>
                  <a:srgbClr val="000000"/>
                </a:solidFill>
                <a:effectLst/>
                <a:uLnTx/>
                <a:uFill>
                  <a:solidFill>
                    <a:srgbClr val="000000"/>
                  </a:solidFill>
                </a:uFill>
                <a:latin typeface="Garamond" panose="02020404030301010803" pitchFamily="18" charset="0"/>
                <a:ea typeface="Bell MT" panose="02020503060305020303" pitchFamily="18" charset="0"/>
                <a:cs typeface="Bell MT" panose="02020503060305020303" pitchFamily="18" charset="0"/>
              </a:rPr>
              <a:t>2021</a:t>
            </a:r>
            <a:r>
              <a:rPr kumimoji="0" lang="en-US" sz="2200" b="0" i="0" u="none" strike="noStrike" kern="1200" cap="none" spc="0" normalizeH="0" baseline="0" noProof="0" dirty="0">
                <a:ln>
                  <a:noFill/>
                </a:ln>
                <a:solidFill>
                  <a:srgbClr val="000000"/>
                </a:solidFill>
                <a:effectLst/>
                <a:uLnTx/>
                <a:uFill>
                  <a:solidFill>
                    <a:srgbClr val="000000"/>
                  </a:solidFill>
                </a:uFill>
                <a:latin typeface="Garamond" panose="02020404030301010803" pitchFamily="18" charset="0"/>
                <a:ea typeface="Bell MT" panose="02020503060305020303" pitchFamily="18" charset="0"/>
                <a:cs typeface="Bell MT" panose="02020503060305020303" pitchFamily="18" charset="0"/>
              </a:rPr>
              <a:t> the percentage of allowances allocated to be auctioned is </a:t>
            </a:r>
            <a:r>
              <a:rPr kumimoji="0" lang="en-US" sz="2200" b="1" i="0" u="none" strike="noStrike" kern="1200" cap="none" spc="0" normalizeH="0" baseline="0" noProof="0" dirty="0">
                <a:ln>
                  <a:noFill/>
                </a:ln>
                <a:solidFill>
                  <a:srgbClr val="000000"/>
                </a:solidFill>
                <a:effectLst/>
                <a:uLnTx/>
                <a:uFill>
                  <a:solidFill>
                    <a:srgbClr val="000000"/>
                  </a:solidFill>
                </a:uFill>
                <a:latin typeface="Garamond" panose="02020404030301010803" pitchFamily="18" charset="0"/>
                <a:ea typeface="Bell MT" panose="02020503060305020303" pitchFamily="18" charset="0"/>
                <a:cs typeface="Bell MT" panose="02020503060305020303" pitchFamily="18" charset="0"/>
              </a:rPr>
              <a:t>57%</a:t>
            </a:r>
          </a:p>
          <a:p>
            <a:pPr marL="444500" marR="0" lvl="0" indent="-444500" algn="l" defTabSz="914400" rtl="0" eaLnBrk="1" fontAlgn="base" latinLnBrk="0" hangingPunct="1">
              <a:lnSpc>
                <a:spcPct val="150000"/>
              </a:lnSpc>
              <a:spcBef>
                <a:spcPts val="0"/>
              </a:spcBef>
              <a:spcAft>
                <a:spcPts val="1200"/>
              </a:spcAft>
              <a:buClr>
                <a:srgbClr val="0070C0"/>
              </a:buClr>
              <a:buSzPts val="2400"/>
              <a:buFont typeface="Wingdings" panose="05000000000000000000" pitchFamily="2" charset="2"/>
              <a:buChar char="q"/>
              <a:tabLst>
                <a:tab pos="444500" algn="l"/>
              </a:tabLst>
              <a:defRPr/>
            </a:pPr>
            <a:r>
              <a:rPr kumimoji="0" lang="en-US" sz="2200" b="0" i="0" u="none" strike="noStrike" kern="1200" cap="none" spc="0" normalizeH="0" baseline="0" noProof="0" dirty="0">
                <a:ln>
                  <a:noFill/>
                </a:ln>
                <a:solidFill>
                  <a:sysClr val="windowText" lastClr="000000"/>
                </a:solidFill>
                <a:effectLst/>
                <a:uLnTx/>
                <a:uFillTx/>
                <a:latin typeface="Garamond" panose="02020404030301010803" pitchFamily="18" charset="0"/>
                <a:ea typeface="+mn-ea"/>
                <a:cs typeface="+mn-cs"/>
              </a:rPr>
              <a:t>Electricity producers – must buy EUAs in the market</a:t>
            </a:r>
          </a:p>
          <a:p>
            <a:pPr marL="444500" marR="0" lvl="0" indent="-444500" algn="l" defTabSz="914400" rtl="0" eaLnBrk="1" fontAlgn="base" latinLnBrk="0" hangingPunct="1">
              <a:lnSpc>
                <a:spcPct val="150000"/>
              </a:lnSpc>
              <a:spcBef>
                <a:spcPts val="0"/>
              </a:spcBef>
              <a:spcAft>
                <a:spcPts val="1200"/>
              </a:spcAft>
              <a:buClr>
                <a:srgbClr val="0070C0"/>
              </a:buClr>
              <a:buSzPts val="2400"/>
              <a:buFont typeface="Wingdings" panose="05000000000000000000" pitchFamily="2" charset="2"/>
              <a:buChar char="q"/>
              <a:tabLst>
                <a:tab pos="444500" algn="l"/>
              </a:tabLst>
              <a:defRPr/>
            </a:pPr>
            <a:r>
              <a:rPr kumimoji="0" lang="en-US" sz="2200" b="0" i="0" u="none" strike="noStrike" kern="1200" cap="none" spc="0" normalizeH="0" baseline="0" noProof="0" dirty="0">
                <a:ln>
                  <a:noFill/>
                </a:ln>
                <a:solidFill>
                  <a:sysClr val="windowText" lastClr="000000"/>
                </a:solidFill>
                <a:effectLst/>
                <a:uLnTx/>
                <a:uFillTx/>
                <a:latin typeface="Garamond" panose="02020404030301010803" pitchFamily="18" charset="0"/>
                <a:ea typeface="+mn-ea"/>
                <a:cs typeface="+mn-cs"/>
              </a:rPr>
              <a:t>The plants dedicated to the capture, transport and CO2 storage do not receive free EUAs</a:t>
            </a:r>
          </a:p>
        </p:txBody>
      </p:sp>
      <p:sp>
        <p:nvSpPr>
          <p:cNvPr id="15" name="Segnaposto contenuto 2"/>
          <p:cNvSpPr txBox="1">
            <a:spLocks/>
          </p:cNvSpPr>
          <p:nvPr/>
        </p:nvSpPr>
        <p:spPr>
          <a:xfrm>
            <a:off x="6127845" y="1309821"/>
            <a:ext cx="5704764" cy="4579174"/>
          </a:xfrm>
          <a:prstGeom prst="rect">
            <a:avLst/>
          </a:prstGeom>
          <a:ln w="38100">
            <a:solidFill>
              <a:srgbClr val="ED7D31"/>
            </a:solidFill>
          </a:ln>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31813" marR="0" lvl="0" indent="-436563" algn="l" defTabSz="914400" rtl="0" eaLnBrk="1" fontAlgn="auto" latinLnBrk="0" hangingPunct="1">
              <a:lnSpc>
                <a:spcPct val="150000"/>
              </a:lnSpc>
              <a:spcBef>
                <a:spcPts val="1000"/>
              </a:spcBef>
              <a:spcAft>
                <a:spcPts val="0"/>
              </a:spcAft>
              <a:buClr>
                <a:srgbClr val="0070C0"/>
              </a:buClr>
              <a:buSzTx/>
              <a:buFont typeface="Wingdings" panose="05000000000000000000" pitchFamily="2" charset="2"/>
              <a:buChar char="q"/>
              <a:tabLst/>
              <a:defRPr/>
            </a:pPr>
            <a:r>
              <a:rPr kumimoji="0" lang="en-GB" sz="2400" b="0"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EU EUAs of all types are auctioned in the  </a:t>
            </a:r>
            <a:r>
              <a:rPr kumimoji="0" lang="en-GB" sz="2400" b="1"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same platform </a:t>
            </a:r>
          </a:p>
          <a:p>
            <a:pPr marL="685800" marR="0" lvl="1" indent="-228600" algn="l" defTabSz="914400" rtl="0" eaLnBrk="1" fontAlgn="auto" latinLnBrk="0" hangingPunct="1">
              <a:lnSpc>
                <a:spcPct val="150000"/>
              </a:lnSpc>
              <a:spcBef>
                <a:spcPts val="500"/>
              </a:spcBef>
              <a:spcAft>
                <a:spcPts val="0"/>
              </a:spcAft>
              <a:buClr>
                <a:srgbClr val="0070C0"/>
              </a:buClr>
              <a:buSzTx/>
              <a:buFont typeface="Wingdings" panose="05000000000000000000" pitchFamily="2" charset="2"/>
              <a:buChar char="§"/>
              <a:tabLst/>
              <a:defRPr/>
            </a:pPr>
            <a:r>
              <a:rPr kumimoji="0" lang="en-GB" sz="2400" b="0"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Joint Procurement Agreement </a:t>
            </a:r>
            <a:r>
              <a:rPr kumimoji="0" lang="en-GB" sz="2400" b="1"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EEX </a:t>
            </a:r>
            <a:r>
              <a:rPr kumimoji="0" lang="en-GB" sz="2400" b="0"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(European Energy Exchange) </a:t>
            </a:r>
          </a:p>
          <a:p>
            <a:pPr marL="531813" marR="0" lvl="0" indent="-436563" algn="l" defTabSz="914400" rtl="0" eaLnBrk="1" fontAlgn="auto" latinLnBrk="0" hangingPunct="1">
              <a:lnSpc>
                <a:spcPct val="150000"/>
              </a:lnSpc>
              <a:spcBef>
                <a:spcPts val="1000"/>
              </a:spcBef>
              <a:spcAft>
                <a:spcPts val="0"/>
              </a:spcAft>
              <a:buClr>
                <a:srgbClr val="0070C0"/>
              </a:buClr>
              <a:buSzTx/>
              <a:buFont typeface="Wingdings" panose="05000000000000000000" pitchFamily="2" charset="2"/>
              <a:buChar char="q"/>
              <a:tabLst/>
              <a:defRPr/>
            </a:pPr>
            <a:r>
              <a:rPr kumimoji="0" lang="en-GB" sz="2400" b="0"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DE and PL have opted-out of the common auctioning platform </a:t>
            </a:r>
          </a:p>
          <a:p>
            <a:pPr marL="900113" marR="0" lvl="1" indent="-368300" algn="l" defTabSz="914400" rtl="0" eaLnBrk="1" fontAlgn="auto" latinLnBrk="0" hangingPunct="1">
              <a:lnSpc>
                <a:spcPct val="150000"/>
              </a:lnSpc>
              <a:spcBef>
                <a:spcPts val="500"/>
              </a:spcBef>
              <a:spcAft>
                <a:spcPts val="0"/>
              </a:spcAft>
              <a:buClr>
                <a:srgbClr val="0070C0"/>
              </a:buClr>
              <a:buSzTx/>
              <a:buFont typeface="Wingdings" panose="05000000000000000000" pitchFamily="2" charset="2"/>
              <a:buChar char="§"/>
              <a:tabLst/>
              <a:defRPr/>
            </a:pPr>
            <a:r>
              <a:rPr kumimoji="0" lang="en-GB" sz="2400" b="0"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DE -  EEX (nominated)</a:t>
            </a:r>
          </a:p>
          <a:p>
            <a:pPr marL="900113" marR="0" lvl="1" indent="-368300" algn="l" defTabSz="914400" rtl="0" eaLnBrk="1" fontAlgn="auto" latinLnBrk="0" hangingPunct="1">
              <a:lnSpc>
                <a:spcPct val="150000"/>
              </a:lnSpc>
              <a:spcBef>
                <a:spcPts val="500"/>
              </a:spcBef>
              <a:spcAft>
                <a:spcPts val="0"/>
              </a:spcAft>
              <a:buClr>
                <a:srgbClr val="0070C0"/>
              </a:buClr>
              <a:buSzTx/>
              <a:buFont typeface="Wingdings" panose="05000000000000000000" pitchFamily="2" charset="2"/>
              <a:buChar char="§"/>
              <a:tabLst/>
              <a:defRPr/>
            </a:pPr>
            <a:r>
              <a:rPr kumimoji="0" lang="en-GB" sz="2400" b="0"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PL -  EEX (using until further notice)</a:t>
            </a:r>
          </a:p>
          <a:p>
            <a:pPr marL="900113" marR="0" lvl="1" indent="-368300" algn="l" defTabSz="914400" rtl="0" eaLnBrk="1" fontAlgn="auto" latinLnBrk="0" hangingPunct="1">
              <a:lnSpc>
                <a:spcPct val="150000"/>
              </a:lnSpc>
              <a:spcBef>
                <a:spcPts val="500"/>
              </a:spcBef>
              <a:spcAft>
                <a:spcPts val="0"/>
              </a:spcAft>
              <a:buClr>
                <a:srgbClr val="0070C0"/>
              </a:buClr>
              <a:buSzTx/>
              <a:buFont typeface="Wingdings" panose="05000000000000000000" pitchFamily="2" charset="2"/>
              <a:buChar char="§"/>
              <a:tabLst/>
              <a:defRPr/>
            </a:pPr>
            <a:r>
              <a:rPr kumimoji="0" lang="en-GB" sz="2400" b="0"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Northern Ireland –EEX (after </a:t>
            </a:r>
            <a:r>
              <a:rPr kumimoji="0" lang="en-GB" sz="2400" b="0" i="0" u="none" strike="noStrike" kern="1200" cap="none" spc="0" normalizeH="0" baseline="0" noProof="0" dirty="0" err="1">
                <a:ln>
                  <a:noFill/>
                </a:ln>
                <a:solidFill>
                  <a:prstClr val="black"/>
                </a:solidFill>
                <a:effectLst/>
                <a:uLnTx/>
                <a:uFillTx/>
                <a:latin typeface="Garamond" panose="02020404030301010803" pitchFamily="18" charset="0"/>
                <a:ea typeface="+mn-ea"/>
                <a:cs typeface="+mn-cs"/>
              </a:rPr>
              <a:t>brexit</a:t>
            </a:r>
            <a:r>
              <a:rPr kumimoji="0" lang="en-GB" sz="2400" b="0"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a:t>
            </a:r>
          </a:p>
        </p:txBody>
      </p:sp>
    </p:spTree>
    <p:extLst>
      <p:ext uri="{BB962C8B-B14F-4D97-AF65-F5344CB8AC3E}">
        <p14:creationId xmlns:p14="http://schemas.microsoft.com/office/powerpoint/2010/main" val="5443224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kumimoji="0" lang="it-IT"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rPr>
              <a:t>&lt;</a:t>
            </a:r>
            <a:r>
              <a:rPr kumimoji="0" lang="it-IT" sz="2100" b="1" i="0" u="none" strike="noStrike" kern="1200" cap="none" spc="0" normalizeH="0" baseline="0" noProof="0" dirty="0" err="1">
                <a:ln>
                  <a:noFill/>
                </a:ln>
                <a:solidFill>
                  <a:sysClr val="windowText" lastClr="000000"/>
                </a:solidFill>
                <a:effectLst/>
                <a:uLnTx/>
                <a:uFillTx/>
                <a:latin typeface="Calibri Light"/>
                <a:ea typeface="+mj-ea"/>
                <a:cs typeface="Calibri Light" panose="020F0302020204030204" pitchFamily="34" charset="0"/>
              </a:rPr>
              <a:t>title</a:t>
            </a:r>
            <a:r>
              <a:rPr kumimoji="0" lang="it-IT"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9" name="Segnaposto contenuto 2"/>
          <p:cNvSpPr txBox="1">
            <a:spLocks/>
          </p:cNvSpPr>
          <p:nvPr/>
        </p:nvSpPr>
        <p:spPr>
          <a:xfrm>
            <a:off x="838199" y="1920663"/>
            <a:ext cx="10284725" cy="421041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66750" marR="0" lvl="0" indent="-571500" algn="just" defTabSz="914400" rtl="0" eaLnBrk="1" fontAlgn="auto" latinLnBrk="0" hangingPunct="1">
              <a:lnSpc>
                <a:spcPct val="150000"/>
              </a:lnSpc>
              <a:spcBef>
                <a:spcPts val="1000"/>
              </a:spcBef>
              <a:spcAft>
                <a:spcPts val="0"/>
              </a:spcAft>
              <a:buClr>
                <a:srgbClr val="0070C0"/>
              </a:buClr>
              <a:buSzTx/>
              <a:buFont typeface="Wingdings" panose="05000000000000000000" pitchFamily="2" charset="2"/>
              <a:buChar char="Ø"/>
              <a:tabLst/>
              <a:defRPr/>
            </a:pPr>
            <a:r>
              <a:rPr kumimoji="0" lang="en-US" sz="2000" b="1" i="0" u="none" strike="noStrike" kern="1200" cap="none" spc="0" normalizeH="0" baseline="0" noProof="0" dirty="0">
                <a:ln>
                  <a:noFill/>
                </a:ln>
                <a:solidFill>
                  <a:prstClr val="black"/>
                </a:solidFill>
                <a:effectLst/>
                <a:uLnTx/>
                <a:uFillTx/>
                <a:latin typeface="Garamond" panose="02020404030301010803" pitchFamily="18" charset="0"/>
              </a:rPr>
              <a:t>Part I </a:t>
            </a:r>
          </a:p>
          <a:p>
            <a:pPr marL="1123950" lvl="1" indent="-571500" algn="just">
              <a:lnSpc>
                <a:spcPct val="150000"/>
              </a:lnSpc>
              <a:spcBef>
                <a:spcPts val="1000"/>
              </a:spcBef>
              <a:buClr>
                <a:srgbClr val="0070C0"/>
              </a:buClr>
              <a:buFont typeface="Wingdings" panose="05000000000000000000" pitchFamily="2" charset="2"/>
              <a:buChar char="q"/>
            </a:pPr>
            <a:r>
              <a:rPr lang="en-US" sz="2000" b="1" dirty="0">
                <a:solidFill>
                  <a:prstClr val="black"/>
                </a:solidFill>
                <a:latin typeface="Garamond" panose="02020404030301010803" pitchFamily="18" charset="0"/>
              </a:rPr>
              <a:t>EU ETS regime and implementation </a:t>
            </a:r>
          </a:p>
          <a:p>
            <a:pPr marL="1123950" lvl="1" indent="-571500" algn="just">
              <a:lnSpc>
                <a:spcPct val="150000"/>
              </a:lnSpc>
              <a:spcBef>
                <a:spcPts val="1000"/>
              </a:spcBef>
              <a:buClr>
                <a:srgbClr val="0070C0"/>
              </a:buClr>
              <a:buFont typeface="Wingdings" panose="05000000000000000000" pitchFamily="2" charset="2"/>
              <a:buChar char="q"/>
            </a:pPr>
            <a:r>
              <a:rPr kumimoji="0" lang="en-US" sz="2000" b="1" i="0" u="none" strike="noStrike" kern="1200" cap="none" spc="0" normalizeH="0" baseline="0" noProof="0" dirty="0">
                <a:ln>
                  <a:noFill/>
                </a:ln>
                <a:solidFill>
                  <a:prstClr val="black"/>
                </a:solidFill>
                <a:effectLst/>
                <a:uLnTx/>
                <a:uFillTx/>
                <a:latin typeface="Garamond" panose="02020404030301010803" pitchFamily="18" charset="0"/>
              </a:rPr>
              <a:t>Technical focus on methods of allocation of ETS allowances</a:t>
            </a:r>
          </a:p>
          <a:p>
            <a:pPr marL="552450" lvl="1" indent="0" algn="just">
              <a:lnSpc>
                <a:spcPct val="150000"/>
              </a:lnSpc>
              <a:spcBef>
                <a:spcPts val="1000"/>
              </a:spcBef>
              <a:buClr>
                <a:srgbClr val="0070C0"/>
              </a:buClr>
              <a:buNone/>
            </a:pPr>
            <a:r>
              <a:rPr kumimoji="0" lang="en-US" sz="2000" b="1" i="0" u="none" strike="noStrike" kern="1200" cap="none" spc="0" normalizeH="0" baseline="0" noProof="0" dirty="0">
                <a:ln>
                  <a:noFill/>
                </a:ln>
                <a:solidFill>
                  <a:prstClr val="black"/>
                </a:solidFill>
                <a:effectLst/>
                <a:uLnTx/>
                <a:uFillTx/>
                <a:latin typeface="Garamond" panose="02020404030301010803" pitchFamily="18" charset="0"/>
              </a:rPr>
              <a:t>  </a:t>
            </a:r>
          </a:p>
          <a:p>
            <a:pPr marL="666750" indent="-571500" algn="just">
              <a:lnSpc>
                <a:spcPct val="150000"/>
              </a:lnSpc>
              <a:buClr>
                <a:srgbClr val="0070C0"/>
              </a:buClr>
              <a:buFont typeface="Wingdings" panose="05000000000000000000" pitchFamily="2" charset="2"/>
              <a:buChar char="Ø"/>
            </a:pPr>
            <a:r>
              <a:rPr lang="en-US" sz="2000" b="1" dirty="0">
                <a:solidFill>
                  <a:prstClr val="black"/>
                </a:solidFill>
                <a:latin typeface="Garamond" panose="02020404030301010803" pitchFamily="18" charset="0"/>
              </a:rPr>
              <a:t>Part II</a:t>
            </a:r>
          </a:p>
          <a:p>
            <a:pPr marL="1123950" lvl="1" indent="-571500" algn="just">
              <a:lnSpc>
                <a:spcPct val="150000"/>
              </a:lnSpc>
              <a:spcBef>
                <a:spcPts val="1000"/>
              </a:spcBef>
              <a:buClr>
                <a:srgbClr val="0070C0"/>
              </a:buClr>
              <a:buFont typeface="Wingdings" panose="05000000000000000000" pitchFamily="2" charset="2"/>
              <a:buChar char="q"/>
            </a:pPr>
            <a:r>
              <a:rPr kumimoji="0" lang="en-US" sz="2000" b="1" i="0" u="none" strike="noStrike" kern="1200" cap="none" spc="0" normalizeH="0" baseline="0" noProof="0" dirty="0">
                <a:ln>
                  <a:noFill/>
                </a:ln>
                <a:solidFill>
                  <a:prstClr val="black"/>
                </a:solidFill>
                <a:effectLst/>
                <a:uLnTx/>
                <a:uFillTx/>
                <a:latin typeface="Garamond" panose="02020404030301010803" pitchFamily="18" charset="0"/>
              </a:rPr>
              <a:t>Technical focus on Carbon leakage &amp; Benchmarking </a:t>
            </a:r>
            <a:endParaRPr kumimoji="0" lang="it-IT" sz="2000" b="1" i="0" u="none" strike="noStrike" kern="1200" cap="none" spc="0" normalizeH="0" baseline="0" noProof="0" dirty="0">
              <a:ln>
                <a:noFill/>
              </a:ln>
              <a:solidFill>
                <a:prstClr val="black"/>
              </a:solidFill>
              <a:effectLst/>
              <a:uLnTx/>
              <a:uFillTx/>
              <a:latin typeface="Garamond" panose="02020404030301010803" pitchFamily="18" charset="0"/>
            </a:endParaRPr>
          </a:p>
          <a:p>
            <a:pPr marL="1123950" lvl="1" indent="-571500" algn="just">
              <a:lnSpc>
                <a:spcPct val="150000"/>
              </a:lnSpc>
              <a:spcBef>
                <a:spcPts val="1000"/>
              </a:spcBef>
              <a:buClr>
                <a:srgbClr val="0070C0"/>
              </a:buClr>
              <a:buFont typeface="Wingdings" panose="05000000000000000000" pitchFamily="2" charset="2"/>
              <a:buChar char="q"/>
            </a:pPr>
            <a:r>
              <a:rPr kumimoji="0" lang="en-US" sz="2000" b="1" i="0" u="none" strike="noStrike" kern="1200" cap="none" spc="0" normalizeH="0" baseline="0" noProof="0" dirty="0">
                <a:ln>
                  <a:noFill/>
                </a:ln>
                <a:solidFill>
                  <a:prstClr val="black"/>
                </a:solidFill>
                <a:effectLst/>
                <a:uLnTx/>
                <a:uFillTx/>
                <a:latin typeface="Garamond" panose="02020404030301010803" pitchFamily="18" charset="0"/>
              </a:rPr>
              <a:t>Case study on lessons learnt from EU experience</a:t>
            </a:r>
          </a:p>
        </p:txBody>
      </p:sp>
      <p:sp>
        <p:nvSpPr>
          <p:cNvPr id="14" name="Rectangle 2"/>
          <p:cNvSpPr txBox="1">
            <a:spLocks noChangeArrowheads="1"/>
          </p:cNvSpPr>
          <p:nvPr/>
        </p:nvSpPr>
        <p:spPr bwMode="auto">
          <a:xfrm>
            <a:off x="838199" y="1009927"/>
            <a:ext cx="10530385" cy="70968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50000"/>
              </a:lnSpc>
              <a:spcBef>
                <a:spcPct val="0"/>
              </a:spcBef>
              <a:spcAft>
                <a:spcPts val="0"/>
              </a:spcAft>
              <a:buClrTx/>
              <a:buSzTx/>
              <a:buFontTx/>
              <a:buNone/>
              <a:tabLst/>
              <a:defRPr/>
            </a:pPr>
            <a:r>
              <a:rPr kumimoji="0" lang="en-US" sz="2700" b="1" i="0" u="none" strike="noStrike" kern="1200" cap="none" spc="0" normalizeH="0" baseline="0" noProof="0" dirty="0">
                <a:ln>
                  <a:noFill/>
                </a:ln>
                <a:solidFill>
                  <a:prstClr val="black"/>
                </a:solidFill>
                <a:effectLst/>
                <a:uLnTx/>
                <a:uFillTx/>
                <a:latin typeface="Garamond" panose="02020404030301010803" pitchFamily="18" charset="0"/>
                <a:ea typeface="+mj-ea"/>
                <a:cs typeface="+mj-cs"/>
              </a:rPr>
              <a:t>Focus</a:t>
            </a:r>
          </a:p>
        </p:txBody>
      </p:sp>
    </p:spTree>
    <p:extLst>
      <p:ext uri="{BB962C8B-B14F-4D97-AF65-F5344CB8AC3E}">
        <p14:creationId xmlns:p14="http://schemas.microsoft.com/office/powerpoint/2010/main" val="21192186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kumimoji="0" lang="it-IT"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rPr>
              <a:t>&lt;</a:t>
            </a:r>
            <a:r>
              <a:rPr kumimoji="0" lang="it-IT" sz="2100" b="1" i="0" u="none" strike="noStrike" kern="1200" cap="none" spc="0" normalizeH="0" baseline="0" noProof="0" dirty="0" err="1">
                <a:ln>
                  <a:noFill/>
                </a:ln>
                <a:solidFill>
                  <a:sysClr val="windowText" lastClr="000000"/>
                </a:solidFill>
                <a:effectLst/>
                <a:uLnTx/>
                <a:uFillTx/>
                <a:latin typeface="Calibri Light"/>
                <a:ea typeface="+mj-ea"/>
                <a:cs typeface="Calibri Light" panose="020F0302020204030204" pitchFamily="34" charset="0"/>
              </a:rPr>
              <a:t>title</a:t>
            </a:r>
            <a:r>
              <a:rPr kumimoji="0" lang="it-IT"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3"/>
          <a:stretch>
            <a:fillRect/>
          </a:stretch>
        </p:blipFill>
        <p:spPr>
          <a:xfrm>
            <a:off x="205100" y="119899"/>
            <a:ext cx="2560320" cy="688975"/>
          </a:xfrm>
          <a:prstGeom prst="rect">
            <a:avLst/>
          </a:prstGeom>
        </p:spPr>
      </p:pic>
      <p:graphicFrame>
        <p:nvGraphicFramePr>
          <p:cNvPr id="14" name="Tabella 13"/>
          <p:cNvGraphicFramePr>
            <a:graphicFrameLocks noGrp="1"/>
          </p:cNvGraphicFramePr>
          <p:nvPr/>
        </p:nvGraphicFramePr>
        <p:xfrm>
          <a:off x="5686095" y="1427566"/>
          <a:ext cx="4563374" cy="4763666"/>
        </p:xfrm>
        <a:graphic>
          <a:graphicData uri="http://schemas.openxmlformats.org/drawingml/2006/table">
            <a:tbl>
              <a:tblPr firstRow="1" firstCol="1" bandRow="1"/>
              <a:tblGrid>
                <a:gridCol w="2359836">
                  <a:extLst>
                    <a:ext uri="{9D8B030D-6E8A-4147-A177-3AD203B41FA5}">
                      <a16:colId xmlns:a16="http://schemas.microsoft.com/office/drawing/2014/main" val="2838312650"/>
                    </a:ext>
                  </a:extLst>
                </a:gridCol>
                <a:gridCol w="2203538">
                  <a:extLst>
                    <a:ext uri="{9D8B030D-6E8A-4147-A177-3AD203B41FA5}">
                      <a16:colId xmlns:a16="http://schemas.microsoft.com/office/drawing/2014/main" val="807773252"/>
                    </a:ext>
                  </a:extLst>
                </a:gridCol>
              </a:tblGrid>
              <a:tr h="277006">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dirty="0">
                          <a:effectLst/>
                          <a:latin typeface="Garamond" panose="02020404030301010803" pitchFamily="18" charset="0"/>
                          <a:ea typeface="Times New Roman" panose="02020603050405020304" pitchFamily="18" charset="0"/>
                          <a:cs typeface="Times New Roman" panose="02020603050405020304" pitchFamily="18" charset="0"/>
                        </a:rPr>
                        <a:t>Iceland</a:t>
                      </a:r>
                      <a:endParaRPr lang="it-I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a:effectLst/>
                          <a:latin typeface="Garamond" panose="02020404030301010803" pitchFamily="18" charset="0"/>
                          <a:ea typeface="Times New Roman" panose="02020603050405020304" pitchFamily="18" charset="0"/>
                          <a:cs typeface="Times New Roman" panose="02020603050405020304" pitchFamily="18" charset="0"/>
                        </a:rPr>
                        <a:t>0,043450983 %</a:t>
                      </a:r>
                      <a:endParaRPr lang="it-IT" sz="14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62533608"/>
                  </a:ext>
                </a:extLst>
              </a:tr>
              <a:tr h="24925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dirty="0" err="1">
                          <a:effectLst/>
                          <a:latin typeface="Garamond" panose="02020404030301010803" pitchFamily="18" charset="0"/>
                          <a:ea typeface="Times New Roman" panose="02020603050405020304" pitchFamily="18" charset="0"/>
                          <a:cs typeface="Times New Roman" panose="02020603050405020304" pitchFamily="18" charset="0"/>
                        </a:rPr>
                        <a:t>Ireland</a:t>
                      </a:r>
                      <a:endParaRPr lang="it-I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dirty="0">
                          <a:effectLst/>
                          <a:latin typeface="Garamond" panose="02020404030301010803" pitchFamily="18" charset="0"/>
                          <a:ea typeface="Times New Roman" panose="02020603050405020304" pitchFamily="18" charset="0"/>
                          <a:cs typeface="Times New Roman" panose="02020603050405020304" pitchFamily="18" charset="0"/>
                        </a:rPr>
                        <a:t>1,041937115 %</a:t>
                      </a:r>
                      <a:endParaRPr lang="it-I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50931327"/>
                  </a:ext>
                </a:extLst>
              </a:tr>
              <a:tr h="24925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a:effectLst/>
                          <a:latin typeface="Garamond" panose="02020404030301010803" pitchFamily="18" charset="0"/>
                          <a:ea typeface="Times New Roman" panose="02020603050405020304" pitchFamily="18" charset="0"/>
                          <a:cs typeface="Times New Roman" panose="02020603050405020304" pitchFamily="18" charset="0"/>
                        </a:rPr>
                        <a:t>Italy</a:t>
                      </a:r>
                      <a:endParaRPr lang="it-IT" sz="14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dirty="0">
                          <a:effectLst/>
                          <a:latin typeface="Garamond" panose="02020404030301010803" pitchFamily="18" charset="0"/>
                          <a:ea typeface="Times New Roman" panose="02020603050405020304" pitchFamily="18" charset="0"/>
                          <a:cs typeface="Times New Roman" panose="02020603050405020304" pitchFamily="18" charset="0"/>
                        </a:rPr>
                        <a:t>10,521550682 %</a:t>
                      </a:r>
                      <a:endParaRPr lang="it-I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00"/>
                    </a:solidFill>
                  </a:tcPr>
                </a:tc>
                <a:extLst>
                  <a:ext uri="{0D108BD9-81ED-4DB2-BD59-A6C34878D82A}">
                    <a16:rowId xmlns:a16="http://schemas.microsoft.com/office/drawing/2014/main" val="1700488045"/>
                  </a:ext>
                </a:extLst>
              </a:tr>
              <a:tr h="24925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a:effectLst/>
                          <a:latin typeface="Garamond" panose="02020404030301010803" pitchFamily="18" charset="0"/>
                          <a:ea typeface="Times New Roman" panose="02020603050405020304" pitchFamily="18" charset="0"/>
                          <a:cs typeface="Times New Roman" panose="02020603050405020304" pitchFamily="18" charset="0"/>
                        </a:rPr>
                        <a:t>Latvia</a:t>
                      </a:r>
                      <a:endParaRPr lang="it-IT" sz="14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dirty="0">
                          <a:effectLst/>
                          <a:latin typeface="Garamond" panose="02020404030301010803" pitchFamily="18" charset="0"/>
                          <a:ea typeface="Times New Roman" panose="02020603050405020304" pitchFamily="18" charset="0"/>
                          <a:cs typeface="Times New Roman" panose="02020603050405020304" pitchFamily="18" charset="0"/>
                        </a:rPr>
                        <a:t>0,200953534 %</a:t>
                      </a:r>
                      <a:endParaRPr lang="it-I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14050884"/>
                  </a:ext>
                </a:extLst>
              </a:tr>
              <a:tr h="24925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a:effectLst/>
                          <a:latin typeface="Garamond" panose="02020404030301010803" pitchFamily="18" charset="0"/>
                          <a:ea typeface="Times New Roman" panose="02020603050405020304" pitchFamily="18" charset="0"/>
                          <a:cs typeface="Times New Roman" panose="02020603050405020304" pitchFamily="18" charset="0"/>
                        </a:rPr>
                        <a:t>Liechtenstein</a:t>
                      </a:r>
                      <a:endParaRPr lang="it-IT" sz="14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dirty="0">
                          <a:effectLst/>
                          <a:latin typeface="Garamond" panose="02020404030301010803" pitchFamily="18" charset="0"/>
                          <a:ea typeface="Times New Roman" panose="02020603050405020304" pitchFamily="18" charset="0"/>
                          <a:cs typeface="Times New Roman" panose="02020603050405020304" pitchFamily="18" charset="0"/>
                        </a:rPr>
                        <a:t>0,000972381 %</a:t>
                      </a:r>
                      <a:endParaRPr lang="it-I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73486767"/>
                  </a:ext>
                </a:extLst>
              </a:tr>
              <a:tr h="24925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dirty="0">
                          <a:effectLst/>
                          <a:latin typeface="Garamond" panose="02020404030301010803" pitchFamily="18" charset="0"/>
                          <a:ea typeface="Times New Roman" panose="02020603050405020304" pitchFamily="18" charset="0"/>
                          <a:cs typeface="Times New Roman" panose="02020603050405020304" pitchFamily="18" charset="0"/>
                        </a:rPr>
                        <a:t>Lithuania</a:t>
                      </a:r>
                      <a:endParaRPr lang="it-I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dirty="0">
                          <a:effectLst/>
                          <a:latin typeface="Garamond" panose="02020404030301010803" pitchFamily="18" charset="0"/>
                          <a:ea typeface="Times New Roman" panose="02020603050405020304" pitchFamily="18" charset="0"/>
                          <a:cs typeface="Times New Roman" panose="02020603050405020304" pitchFamily="18" charset="0"/>
                        </a:rPr>
                        <a:t>0,433065735 %</a:t>
                      </a:r>
                      <a:endParaRPr lang="it-I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79592676"/>
                  </a:ext>
                </a:extLst>
              </a:tr>
              <a:tr h="24925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dirty="0" err="1">
                          <a:effectLst/>
                          <a:latin typeface="Garamond" panose="02020404030301010803" pitchFamily="18" charset="0"/>
                          <a:ea typeface="Times New Roman" panose="02020603050405020304" pitchFamily="18" charset="0"/>
                          <a:cs typeface="Times New Roman" panose="02020603050405020304" pitchFamily="18" charset="0"/>
                        </a:rPr>
                        <a:t>Luxemburg</a:t>
                      </a:r>
                      <a:endParaRPr lang="it-I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dirty="0">
                          <a:effectLst/>
                          <a:latin typeface="Garamond" panose="02020404030301010803" pitchFamily="18" charset="0"/>
                          <a:ea typeface="Times New Roman" panose="02020603050405020304" pitchFamily="18" charset="0"/>
                          <a:cs typeface="Times New Roman" panose="02020603050405020304" pitchFamily="18" charset="0"/>
                        </a:rPr>
                        <a:t>0,122010786 %</a:t>
                      </a:r>
                      <a:endParaRPr lang="it-I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28546802"/>
                  </a:ext>
                </a:extLst>
              </a:tr>
              <a:tr h="24925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a:effectLst/>
                          <a:latin typeface="Garamond" panose="02020404030301010803" pitchFamily="18" charset="0"/>
                          <a:ea typeface="Times New Roman" panose="02020603050405020304" pitchFamily="18" charset="0"/>
                          <a:cs typeface="Times New Roman" panose="02020603050405020304" pitchFamily="18" charset="0"/>
                        </a:rPr>
                        <a:t>Malta</a:t>
                      </a:r>
                      <a:endParaRPr lang="it-IT" sz="14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dirty="0">
                          <a:effectLst/>
                          <a:latin typeface="Garamond" panose="02020404030301010803" pitchFamily="18" charset="0"/>
                          <a:ea typeface="Times New Roman" panose="02020603050405020304" pitchFamily="18" charset="0"/>
                          <a:cs typeface="Times New Roman" panose="02020603050405020304" pitchFamily="18" charset="0"/>
                        </a:rPr>
                        <a:t>0,111715994 %</a:t>
                      </a:r>
                      <a:endParaRPr lang="it-I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34302955"/>
                  </a:ext>
                </a:extLst>
              </a:tr>
              <a:tr h="24925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dirty="0">
                          <a:effectLst/>
                          <a:latin typeface="Garamond" panose="02020404030301010803" pitchFamily="18" charset="0"/>
                          <a:ea typeface="Times New Roman" panose="02020603050405020304" pitchFamily="18" charset="0"/>
                          <a:cs typeface="Times New Roman" panose="02020603050405020304" pitchFamily="18" charset="0"/>
                        </a:rPr>
                        <a:t>Netherlands</a:t>
                      </a:r>
                      <a:endParaRPr lang="it-I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dirty="0">
                          <a:effectLst/>
                          <a:latin typeface="Garamond" panose="02020404030301010803" pitchFamily="18" charset="0"/>
                          <a:ea typeface="Times New Roman" panose="02020603050405020304" pitchFamily="18" charset="0"/>
                          <a:cs typeface="Times New Roman" panose="02020603050405020304" pitchFamily="18" charset="0"/>
                        </a:rPr>
                        <a:t>3,730700676 %</a:t>
                      </a:r>
                      <a:endParaRPr lang="it-I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54297484"/>
                  </a:ext>
                </a:extLst>
              </a:tr>
              <a:tr h="24925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dirty="0" err="1">
                          <a:effectLst/>
                          <a:latin typeface="Garamond" panose="02020404030301010803" pitchFamily="18" charset="0"/>
                          <a:ea typeface="Times New Roman" panose="02020603050405020304" pitchFamily="18" charset="0"/>
                          <a:cs typeface="Times New Roman" panose="02020603050405020304" pitchFamily="18" charset="0"/>
                        </a:rPr>
                        <a:t>Norway</a:t>
                      </a:r>
                      <a:endParaRPr lang="it-I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dirty="0">
                          <a:effectLst/>
                          <a:latin typeface="Garamond" panose="02020404030301010803" pitchFamily="18" charset="0"/>
                          <a:ea typeface="Times New Roman" panose="02020603050405020304" pitchFamily="18" charset="0"/>
                          <a:cs typeface="Times New Roman" panose="02020603050405020304" pitchFamily="18" charset="0"/>
                        </a:rPr>
                        <a:t>0,865251836 %</a:t>
                      </a:r>
                      <a:endParaRPr lang="it-I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57183106"/>
                  </a:ext>
                </a:extLst>
              </a:tr>
              <a:tr h="24925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a:effectLst/>
                          <a:latin typeface="Garamond" panose="02020404030301010803" pitchFamily="18" charset="0"/>
                          <a:ea typeface="Times New Roman" panose="02020603050405020304" pitchFamily="18" charset="0"/>
                          <a:cs typeface="Times New Roman" panose="02020603050405020304" pitchFamily="18" charset="0"/>
                        </a:rPr>
                        <a:t>Poland</a:t>
                      </a:r>
                      <a:endParaRPr lang="it-IT" sz="14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dirty="0">
                          <a:effectLst/>
                          <a:latin typeface="Garamond" panose="02020404030301010803" pitchFamily="18" charset="0"/>
                          <a:ea typeface="Times New Roman" panose="02020603050405020304" pitchFamily="18" charset="0"/>
                          <a:cs typeface="Times New Roman" panose="02020603050405020304" pitchFamily="18" charset="0"/>
                        </a:rPr>
                        <a:t>13,000319671 %</a:t>
                      </a:r>
                      <a:endParaRPr lang="it-I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69787515"/>
                  </a:ext>
                </a:extLst>
              </a:tr>
              <a:tr h="24925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a:effectLst/>
                          <a:latin typeface="Garamond" panose="02020404030301010803" pitchFamily="18" charset="0"/>
                          <a:ea typeface="Times New Roman" panose="02020603050405020304" pitchFamily="18" charset="0"/>
                          <a:cs typeface="Times New Roman" panose="02020603050405020304" pitchFamily="18" charset="0"/>
                        </a:rPr>
                        <a:t>Portugal</a:t>
                      </a:r>
                      <a:endParaRPr lang="it-IT" sz="14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dirty="0">
                          <a:effectLst/>
                          <a:latin typeface="Garamond" panose="02020404030301010803" pitchFamily="18" charset="0"/>
                          <a:ea typeface="Times New Roman" panose="02020603050405020304" pitchFamily="18" charset="0"/>
                          <a:cs typeface="Times New Roman" panose="02020603050405020304" pitchFamily="18" charset="0"/>
                        </a:rPr>
                        <a:t>1,933850872 %</a:t>
                      </a:r>
                      <a:endParaRPr lang="it-I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84581223"/>
                  </a:ext>
                </a:extLst>
              </a:tr>
              <a:tr h="24925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a:effectLst/>
                          <a:latin typeface="Garamond" panose="02020404030301010803" pitchFamily="18" charset="0"/>
                          <a:ea typeface="Times New Roman" panose="02020603050405020304" pitchFamily="18" charset="0"/>
                          <a:cs typeface="Times New Roman" panose="02020603050405020304" pitchFamily="18" charset="0"/>
                        </a:rPr>
                        <a:t>Romania</a:t>
                      </a:r>
                      <a:endParaRPr lang="it-IT" sz="14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dirty="0">
                          <a:effectLst/>
                          <a:latin typeface="Garamond" panose="02020404030301010803" pitchFamily="18" charset="0"/>
                          <a:ea typeface="Times New Roman" panose="02020603050405020304" pitchFamily="18" charset="0"/>
                          <a:cs typeface="Times New Roman" panose="02020603050405020304" pitchFamily="18" charset="0"/>
                        </a:rPr>
                        <a:t>4,767806687 %</a:t>
                      </a:r>
                      <a:endParaRPr lang="it-I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4163191"/>
                  </a:ext>
                </a:extLst>
              </a:tr>
              <a:tr h="24925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a:effectLst/>
                          <a:latin typeface="Garamond" panose="02020404030301010803" pitchFamily="18" charset="0"/>
                          <a:ea typeface="Times New Roman" panose="02020603050405020304" pitchFamily="18" charset="0"/>
                          <a:cs typeface="Times New Roman" panose="02020603050405020304" pitchFamily="18" charset="0"/>
                        </a:rPr>
                        <a:t>Slovakia</a:t>
                      </a:r>
                      <a:endParaRPr lang="it-IT" sz="14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dirty="0">
                          <a:effectLst/>
                          <a:latin typeface="Garamond" panose="02020404030301010803" pitchFamily="18" charset="0"/>
                          <a:ea typeface="Times New Roman" panose="02020603050405020304" pitchFamily="18" charset="0"/>
                          <a:cs typeface="Times New Roman" panose="02020603050405020304" pitchFamily="18" charset="0"/>
                        </a:rPr>
                        <a:t>1,602124134 %</a:t>
                      </a:r>
                      <a:endParaRPr lang="it-I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53426101"/>
                  </a:ext>
                </a:extLst>
              </a:tr>
              <a:tr h="24925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a:effectLst/>
                          <a:latin typeface="Garamond" panose="02020404030301010803" pitchFamily="18" charset="0"/>
                          <a:ea typeface="Times New Roman" panose="02020603050405020304" pitchFamily="18" charset="0"/>
                          <a:cs typeface="Times New Roman" panose="02020603050405020304" pitchFamily="18" charset="0"/>
                        </a:rPr>
                        <a:t>Slovenia</a:t>
                      </a:r>
                      <a:endParaRPr lang="it-IT" sz="14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dirty="0">
                          <a:effectLst/>
                          <a:latin typeface="Garamond" panose="02020404030301010803" pitchFamily="18" charset="0"/>
                          <a:ea typeface="Times New Roman" panose="02020603050405020304" pitchFamily="18" charset="0"/>
                          <a:cs typeface="Times New Roman" panose="02020603050405020304" pitchFamily="18" charset="0"/>
                        </a:rPr>
                        <a:t>0,485701471 %</a:t>
                      </a:r>
                      <a:endParaRPr lang="it-I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11405622"/>
                  </a:ext>
                </a:extLst>
              </a:tr>
              <a:tr h="24925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a:effectLst/>
                          <a:latin typeface="Garamond" panose="02020404030301010803" pitchFamily="18" charset="0"/>
                          <a:ea typeface="Times New Roman" panose="02020603050405020304" pitchFamily="18" charset="0"/>
                          <a:cs typeface="Times New Roman" panose="02020603050405020304" pitchFamily="18" charset="0"/>
                        </a:rPr>
                        <a:t>Spain</a:t>
                      </a:r>
                      <a:endParaRPr lang="it-IT" sz="14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dirty="0">
                          <a:effectLst/>
                          <a:latin typeface="Garamond" panose="02020404030301010803" pitchFamily="18" charset="0"/>
                          <a:ea typeface="Times New Roman" panose="02020603050405020304" pitchFamily="18" charset="0"/>
                          <a:cs typeface="Times New Roman" panose="02020603050405020304" pitchFamily="18" charset="0"/>
                        </a:rPr>
                        <a:t>9,519452381 %</a:t>
                      </a:r>
                      <a:endParaRPr lang="it-I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11584388"/>
                  </a:ext>
                </a:extLst>
              </a:tr>
              <a:tr h="24925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dirty="0" err="1">
                          <a:effectLst/>
                          <a:latin typeface="Garamond" panose="02020404030301010803" pitchFamily="18" charset="0"/>
                          <a:ea typeface="Times New Roman" panose="02020603050405020304" pitchFamily="18" charset="0"/>
                          <a:cs typeface="Times New Roman" panose="02020603050405020304" pitchFamily="18" charset="0"/>
                        </a:rPr>
                        <a:t>Sweden</a:t>
                      </a:r>
                      <a:endParaRPr lang="it-I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dirty="0">
                          <a:effectLst/>
                          <a:latin typeface="Garamond" panose="02020404030301010803" pitchFamily="18" charset="0"/>
                          <a:ea typeface="Times New Roman" panose="02020603050405020304" pitchFamily="18" charset="0"/>
                          <a:cs typeface="Times New Roman" panose="02020603050405020304" pitchFamily="18" charset="0"/>
                        </a:rPr>
                        <a:t>0,904220479 %</a:t>
                      </a:r>
                      <a:endParaRPr lang="it-I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5004227"/>
                  </a:ext>
                </a:extLst>
              </a:tr>
              <a:tr h="498516">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dirty="0" err="1">
                          <a:effectLst/>
                          <a:latin typeface="Garamond" panose="02020404030301010803" pitchFamily="18" charset="0"/>
                          <a:ea typeface="Times New Roman" panose="02020603050405020304" pitchFamily="18" charset="0"/>
                          <a:cs typeface="Times New Roman" panose="02020603050405020304" pitchFamily="18" charset="0"/>
                        </a:rPr>
                        <a:t>United</a:t>
                      </a:r>
                      <a:r>
                        <a:rPr lang="it-IT" sz="1400" dirty="0">
                          <a:effectLst/>
                          <a:latin typeface="Garamond" panose="02020404030301010803" pitchFamily="18" charset="0"/>
                          <a:ea typeface="Times New Roman" panose="02020603050405020304" pitchFamily="18" charset="0"/>
                          <a:cs typeface="Times New Roman" panose="02020603050405020304" pitchFamily="18" charset="0"/>
                        </a:rPr>
                        <a:t> Kingdom – </a:t>
                      </a:r>
                      <a:r>
                        <a:rPr lang="it-IT" sz="1400" dirty="0" err="1">
                          <a:effectLst/>
                          <a:latin typeface="Garamond" panose="02020404030301010803" pitchFamily="18" charset="0"/>
                          <a:ea typeface="Times New Roman" panose="02020603050405020304" pitchFamily="18" charset="0"/>
                          <a:cs typeface="Times New Roman" panose="02020603050405020304" pitchFamily="18" charset="0"/>
                        </a:rPr>
                        <a:t>Northern</a:t>
                      </a:r>
                      <a:r>
                        <a:rPr lang="it-IT" sz="1400" dirty="0">
                          <a:effectLst/>
                          <a:latin typeface="Garamond" panose="02020404030301010803" pitchFamily="18" charset="0"/>
                          <a:ea typeface="Times New Roman" panose="02020603050405020304" pitchFamily="18" charset="0"/>
                          <a:cs typeface="Times New Roman" panose="02020603050405020304" pitchFamily="18" charset="0"/>
                        </a:rPr>
                        <a:t> </a:t>
                      </a:r>
                      <a:r>
                        <a:rPr lang="it-IT" sz="1400" dirty="0" err="1">
                          <a:effectLst/>
                          <a:latin typeface="Garamond" panose="02020404030301010803" pitchFamily="18" charset="0"/>
                          <a:ea typeface="Times New Roman" panose="02020603050405020304" pitchFamily="18" charset="0"/>
                          <a:cs typeface="Times New Roman" panose="02020603050405020304" pitchFamily="18" charset="0"/>
                        </a:rPr>
                        <a:t>Ireland</a:t>
                      </a:r>
                      <a:endParaRPr lang="it-I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dirty="0">
                          <a:effectLst/>
                          <a:latin typeface="Garamond" panose="02020404030301010803" pitchFamily="18" charset="0"/>
                          <a:ea typeface="Times New Roman" panose="02020603050405020304" pitchFamily="18" charset="0"/>
                          <a:cs typeface="Times New Roman" panose="02020603050405020304" pitchFamily="18" charset="0"/>
                        </a:rPr>
                        <a:t>0,245945006 %</a:t>
                      </a:r>
                      <a:endParaRPr lang="it-I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52363338"/>
                  </a:ext>
                </a:extLst>
              </a:tr>
            </a:tbl>
          </a:graphicData>
        </a:graphic>
      </p:graphicFrame>
      <p:graphicFrame>
        <p:nvGraphicFramePr>
          <p:cNvPr id="15" name="Tabella 14"/>
          <p:cNvGraphicFramePr>
            <a:graphicFrameLocks noGrp="1"/>
          </p:cNvGraphicFramePr>
          <p:nvPr/>
        </p:nvGraphicFramePr>
        <p:xfrm>
          <a:off x="1271751" y="1402565"/>
          <a:ext cx="3222755" cy="4699912"/>
        </p:xfrm>
        <a:graphic>
          <a:graphicData uri="http://schemas.openxmlformats.org/drawingml/2006/table">
            <a:tbl>
              <a:tblPr firstRow="1" firstCol="1" bandRow="1"/>
              <a:tblGrid>
                <a:gridCol w="1518137">
                  <a:extLst>
                    <a:ext uri="{9D8B030D-6E8A-4147-A177-3AD203B41FA5}">
                      <a16:colId xmlns:a16="http://schemas.microsoft.com/office/drawing/2014/main" val="141824855"/>
                    </a:ext>
                  </a:extLst>
                </a:gridCol>
                <a:gridCol w="1704618">
                  <a:extLst>
                    <a:ext uri="{9D8B030D-6E8A-4147-A177-3AD203B41FA5}">
                      <a16:colId xmlns:a16="http://schemas.microsoft.com/office/drawing/2014/main" val="1334983369"/>
                    </a:ext>
                  </a:extLst>
                </a:gridCol>
              </a:tblGrid>
              <a:tr h="335708">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R="123825" algn="ctr">
                        <a:lnSpc>
                          <a:spcPct val="107000"/>
                        </a:lnSpc>
                        <a:spcBef>
                          <a:spcPts val="300"/>
                        </a:spcBef>
                        <a:spcAft>
                          <a:spcPts val="300"/>
                        </a:spcAft>
                      </a:pPr>
                      <a:r>
                        <a:rPr lang="it-IT" sz="1600" b="1" dirty="0">
                          <a:effectLst/>
                          <a:latin typeface="Garamond" panose="02020404030301010803" pitchFamily="18" charset="0"/>
                          <a:ea typeface="Times New Roman" panose="02020603050405020304" pitchFamily="18" charset="0"/>
                          <a:cs typeface="Times New Roman" panose="02020603050405020304" pitchFamily="18" charset="0"/>
                        </a:rPr>
                        <a:t>State</a:t>
                      </a:r>
                      <a:endParaRPr lang="it-IT"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ED7D3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R="123825" algn="ctr">
                        <a:lnSpc>
                          <a:spcPct val="107000"/>
                        </a:lnSpc>
                        <a:spcBef>
                          <a:spcPts val="300"/>
                        </a:spcBef>
                        <a:spcAft>
                          <a:spcPts val="300"/>
                        </a:spcAft>
                      </a:pPr>
                      <a:r>
                        <a:rPr lang="en-GB" sz="1600" b="1" noProof="0" dirty="0">
                          <a:effectLst/>
                          <a:latin typeface="Garamond" panose="02020404030301010803" pitchFamily="18" charset="0"/>
                          <a:ea typeface="Times New Roman" panose="02020603050405020304" pitchFamily="18" charset="0"/>
                          <a:cs typeface="Times New Roman" panose="02020603050405020304" pitchFamily="18" charset="0"/>
                        </a:rPr>
                        <a:t>Auction share</a:t>
                      </a:r>
                      <a:endParaRPr lang="en-GB" sz="16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ED7D31"/>
                    </a:solidFill>
                  </a:tcPr>
                </a:tc>
                <a:extLst>
                  <a:ext uri="{0D108BD9-81ED-4DB2-BD59-A6C34878D82A}">
                    <a16:rowId xmlns:a16="http://schemas.microsoft.com/office/drawing/2014/main" val="294793004"/>
                  </a:ext>
                </a:extLst>
              </a:tr>
              <a:tr h="335708">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600">
                          <a:effectLst/>
                          <a:latin typeface="Garamond" panose="02020404030301010803" pitchFamily="18" charset="0"/>
                          <a:ea typeface="Times New Roman" panose="02020603050405020304" pitchFamily="18" charset="0"/>
                          <a:cs typeface="Times New Roman" panose="02020603050405020304" pitchFamily="18" charset="0"/>
                        </a:rPr>
                        <a:t>Austria</a:t>
                      </a:r>
                      <a:endParaRPr lang="it-IT" sz="16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600" dirty="0">
                          <a:effectLst/>
                          <a:latin typeface="Garamond" panose="02020404030301010803" pitchFamily="18" charset="0"/>
                          <a:ea typeface="Times New Roman" panose="02020603050405020304" pitchFamily="18" charset="0"/>
                          <a:cs typeface="Times New Roman" panose="02020603050405020304" pitchFamily="18" charset="0"/>
                        </a:rPr>
                        <a:t>1,549511512 %</a:t>
                      </a:r>
                      <a:endParaRPr lang="it-IT"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58110168"/>
                  </a:ext>
                </a:extLst>
              </a:tr>
              <a:tr h="335708">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600">
                          <a:effectLst/>
                          <a:latin typeface="Garamond" panose="02020404030301010803" pitchFamily="18" charset="0"/>
                          <a:ea typeface="Times New Roman" panose="02020603050405020304" pitchFamily="18" charset="0"/>
                          <a:cs typeface="Times New Roman" panose="02020603050405020304" pitchFamily="18" charset="0"/>
                        </a:rPr>
                        <a:t>Belgium</a:t>
                      </a:r>
                      <a:endParaRPr lang="it-IT" sz="16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600" dirty="0">
                          <a:effectLst/>
                          <a:latin typeface="Garamond" panose="02020404030301010803" pitchFamily="18" charset="0"/>
                          <a:ea typeface="Times New Roman" panose="02020603050405020304" pitchFamily="18" charset="0"/>
                          <a:cs typeface="Times New Roman" panose="02020603050405020304" pitchFamily="18" charset="0"/>
                        </a:rPr>
                        <a:t>2,570508102 %</a:t>
                      </a:r>
                      <a:endParaRPr lang="it-IT"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92377917"/>
                  </a:ext>
                </a:extLst>
              </a:tr>
              <a:tr h="335708">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600">
                          <a:effectLst/>
                          <a:latin typeface="Garamond" panose="02020404030301010803" pitchFamily="18" charset="0"/>
                          <a:ea typeface="Times New Roman" panose="02020603050405020304" pitchFamily="18" charset="0"/>
                          <a:cs typeface="Times New Roman" panose="02020603050405020304" pitchFamily="18" charset="0"/>
                        </a:rPr>
                        <a:t>Bulgaria</a:t>
                      </a:r>
                      <a:endParaRPr lang="it-IT" sz="16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600" dirty="0">
                          <a:effectLst/>
                          <a:latin typeface="Garamond" panose="02020404030301010803" pitchFamily="18" charset="0"/>
                          <a:ea typeface="Times New Roman" panose="02020603050405020304" pitchFamily="18" charset="0"/>
                          <a:cs typeface="Times New Roman" panose="02020603050405020304" pitchFamily="18" charset="0"/>
                        </a:rPr>
                        <a:t>2,683627316 %</a:t>
                      </a:r>
                      <a:endParaRPr lang="it-IT"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72647016"/>
                  </a:ext>
                </a:extLst>
              </a:tr>
              <a:tr h="335708">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600">
                          <a:effectLst/>
                          <a:latin typeface="Garamond" panose="02020404030301010803" pitchFamily="18" charset="0"/>
                          <a:ea typeface="Times New Roman" panose="02020603050405020304" pitchFamily="18" charset="0"/>
                          <a:cs typeface="Times New Roman" panose="02020603050405020304" pitchFamily="18" charset="0"/>
                        </a:rPr>
                        <a:t>Croatia</a:t>
                      </a:r>
                      <a:endParaRPr lang="it-IT" sz="16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600" dirty="0">
                          <a:effectLst/>
                          <a:latin typeface="Garamond" panose="02020404030301010803" pitchFamily="18" charset="0"/>
                          <a:ea typeface="Times New Roman" panose="02020603050405020304" pitchFamily="18" charset="0"/>
                          <a:cs typeface="Times New Roman" panose="02020603050405020304" pitchFamily="18" charset="0"/>
                        </a:rPr>
                        <a:t>0,519852619 %</a:t>
                      </a:r>
                      <a:endParaRPr lang="it-IT"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9533251"/>
                  </a:ext>
                </a:extLst>
              </a:tr>
              <a:tr h="335708">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600">
                          <a:effectLst/>
                          <a:latin typeface="Garamond" panose="02020404030301010803" pitchFamily="18" charset="0"/>
                          <a:ea typeface="Times New Roman" panose="02020603050405020304" pitchFamily="18" charset="0"/>
                          <a:cs typeface="Times New Roman" panose="02020603050405020304" pitchFamily="18" charset="0"/>
                        </a:rPr>
                        <a:t>Cyprus</a:t>
                      </a:r>
                      <a:endParaRPr lang="it-IT" sz="16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600" dirty="0">
                          <a:effectLst/>
                          <a:latin typeface="Garamond" panose="02020404030301010803" pitchFamily="18" charset="0"/>
                          <a:ea typeface="Times New Roman" panose="02020603050405020304" pitchFamily="18" charset="0"/>
                          <a:cs typeface="Times New Roman" panose="02020603050405020304" pitchFamily="18" charset="0"/>
                        </a:rPr>
                        <a:t>0,287177271 %</a:t>
                      </a:r>
                      <a:endParaRPr lang="it-IT"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73510353"/>
                  </a:ext>
                </a:extLst>
              </a:tr>
              <a:tr h="335708">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600">
                          <a:effectLst/>
                          <a:latin typeface="Garamond" panose="02020404030301010803" pitchFamily="18" charset="0"/>
                          <a:ea typeface="Times New Roman" panose="02020603050405020304" pitchFamily="18" charset="0"/>
                          <a:cs typeface="Times New Roman" panose="02020603050405020304" pitchFamily="18" charset="0"/>
                        </a:rPr>
                        <a:t>Czech Republic</a:t>
                      </a:r>
                      <a:endParaRPr lang="it-IT" sz="16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600" dirty="0">
                          <a:effectLst/>
                          <a:latin typeface="Garamond" panose="02020404030301010803" pitchFamily="18" charset="0"/>
                          <a:ea typeface="Times New Roman" panose="02020603050405020304" pitchFamily="18" charset="0"/>
                          <a:cs typeface="Times New Roman" panose="02020603050405020304" pitchFamily="18" charset="0"/>
                        </a:rPr>
                        <a:t>5,021898139 %</a:t>
                      </a:r>
                      <a:endParaRPr lang="it-IT"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57122004"/>
                  </a:ext>
                </a:extLst>
              </a:tr>
              <a:tr h="335708">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600">
                          <a:effectLst/>
                          <a:latin typeface="Garamond" panose="02020404030301010803" pitchFamily="18" charset="0"/>
                          <a:ea typeface="Times New Roman" panose="02020603050405020304" pitchFamily="18" charset="0"/>
                          <a:cs typeface="Times New Roman" panose="02020603050405020304" pitchFamily="18" charset="0"/>
                        </a:rPr>
                        <a:t>Denmark</a:t>
                      </a:r>
                      <a:endParaRPr lang="it-IT" sz="16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600" dirty="0">
                          <a:effectLst/>
                          <a:latin typeface="Garamond" panose="02020404030301010803" pitchFamily="18" charset="0"/>
                          <a:ea typeface="Times New Roman" panose="02020603050405020304" pitchFamily="18" charset="0"/>
                          <a:cs typeface="Times New Roman" panose="02020603050405020304" pitchFamily="18" charset="0"/>
                        </a:rPr>
                        <a:t>1,394176362 %</a:t>
                      </a:r>
                      <a:endParaRPr lang="it-IT"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31642594"/>
                  </a:ext>
                </a:extLst>
              </a:tr>
              <a:tr h="335708">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600">
                          <a:effectLst/>
                          <a:latin typeface="Garamond" panose="02020404030301010803" pitchFamily="18" charset="0"/>
                          <a:ea typeface="Times New Roman" panose="02020603050405020304" pitchFamily="18" charset="0"/>
                          <a:cs typeface="Times New Roman" panose="02020603050405020304" pitchFamily="18" charset="0"/>
                        </a:rPr>
                        <a:t>Estonia</a:t>
                      </a:r>
                      <a:endParaRPr lang="it-IT" sz="16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600" dirty="0">
                          <a:effectLst/>
                          <a:latin typeface="Garamond" panose="02020404030301010803" pitchFamily="18" charset="0"/>
                          <a:ea typeface="Times New Roman" panose="02020603050405020304" pitchFamily="18" charset="0"/>
                          <a:cs typeface="Times New Roman" panose="02020603050405020304" pitchFamily="18" charset="0"/>
                        </a:rPr>
                        <a:t>0,853364580 %</a:t>
                      </a:r>
                      <a:endParaRPr lang="it-IT"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96533201"/>
                  </a:ext>
                </a:extLst>
              </a:tr>
              <a:tr h="335708">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600">
                          <a:effectLst/>
                          <a:latin typeface="Garamond" panose="02020404030301010803" pitchFamily="18" charset="0"/>
                          <a:ea typeface="Times New Roman" panose="02020603050405020304" pitchFamily="18" charset="0"/>
                          <a:cs typeface="Times New Roman" panose="02020603050405020304" pitchFamily="18" charset="0"/>
                        </a:rPr>
                        <a:t>Finland</a:t>
                      </a:r>
                      <a:endParaRPr lang="it-IT" sz="16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600" dirty="0">
                          <a:effectLst/>
                          <a:latin typeface="Garamond" panose="02020404030301010803" pitchFamily="18" charset="0"/>
                          <a:ea typeface="Times New Roman" panose="02020603050405020304" pitchFamily="18" charset="0"/>
                          <a:cs typeface="Times New Roman" panose="02020603050405020304" pitchFamily="18" charset="0"/>
                        </a:rPr>
                        <a:t>1,861257204 %</a:t>
                      </a:r>
                      <a:endParaRPr lang="it-IT"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11217661"/>
                  </a:ext>
                </a:extLst>
              </a:tr>
              <a:tr h="335708">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600">
                          <a:effectLst/>
                          <a:latin typeface="Garamond" panose="02020404030301010803" pitchFamily="18" charset="0"/>
                          <a:ea typeface="Times New Roman" panose="02020603050405020304" pitchFamily="18" charset="0"/>
                          <a:cs typeface="Times New Roman" panose="02020603050405020304" pitchFamily="18" charset="0"/>
                        </a:rPr>
                        <a:t>France</a:t>
                      </a:r>
                      <a:endParaRPr lang="it-IT" sz="16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600" dirty="0">
                          <a:effectLst/>
                          <a:latin typeface="Garamond" panose="02020404030301010803" pitchFamily="18" charset="0"/>
                          <a:ea typeface="Times New Roman" panose="02020603050405020304" pitchFamily="18" charset="0"/>
                          <a:cs typeface="Times New Roman" panose="02020603050405020304" pitchFamily="18" charset="0"/>
                        </a:rPr>
                        <a:t>6,094561928 %</a:t>
                      </a:r>
                      <a:endParaRPr lang="it-IT"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07970434"/>
                  </a:ext>
                </a:extLst>
              </a:tr>
              <a:tr h="335708">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600">
                          <a:effectLst/>
                          <a:latin typeface="Garamond" panose="02020404030301010803" pitchFamily="18" charset="0"/>
                          <a:ea typeface="Times New Roman" panose="02020603050405020304" pitchFamily="18" charset="0"/>
                          <a:cs typeface="Times New Roman" panose="02020603050405020304" pitchFamily="18" charset="0"/>
                        </a:rPr>
                        <a:t>Germany</a:t>
                      </a:r>
                      <a:endParaRPr lang="it-IT" sz="16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600" dirty="0">
                          <a:effectLst/>
                          <a:latin typeface="Garamond" panose="02020404030301010803" pitchFamily="18" charset="0"/>
                          <a:ea typeface="Times New Roman" panose="02020603050405020304" pitchFamily="18" charset="0"/>
                          <a:cs typeface="Times New Roman" panose="02020603050405020304" pitchFamily="18" charset="0"/>
                        </a:rPr>
                        <a:t>22,290594909 %</a:t>
                      </a:r>
                      <a:endParaRPr lang="it-IT"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33005473"/>
                  </a:ext>
                </a:extLst>
              </a:tr>
              <a:tr h="335708">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600">
                          <a:effectLst/>
                          <a:latin typeface="Garamond" panose="02020404030301010803" pitchFamily="18" charset="0"/>
                          <a:ea typeface="Times New Roman" panose="02020603050405020304" pitchFamily="18" charset="0"/>
                          <a:cs typeface="Times New Roman" panose="02020603050405020304" pitchFamily="18" charset="0"/>
                        </a:rPr>
                        <a:t>Greece</a:t>
                      </a:r>
                      <a:endParaRPr lang="it-IT" sz="16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600" dirty="0">
                          <a:effectLst/>
                          <a:latin typeface="Garamond" panose="02020404030301010803" pitchFamily="18" charset="0"/>
                          <a:ea typeface="Times New Roman" panose="02020603050405020304" pitchFamily="18" charset="0"/>
                          <a:cs typeface="Times New Roman" panose="02020603050405020304" pitchFamily="18" charset="0"/>
                        </a:rPr>
                        <a:t>3,815882431 %</a:t>
                      </a:r>
                      <a:endParaRPr lang="it-IT"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00208298"/>
                  </a:ext>
                </a:extLst>
              </a:tr>
              <a:tr h="335708">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600">
                          <a:effectLst/>
                          <a:latin typeface="Garamond" panose="02020404030301010803" pitchFamily="18" charset="0"/>
                          <a:ea typeface="Times New Roman" panose="02020603050405020304" pitchFamily="18" charset="0"/>
                          <a:cs typeface="Times New Roman" panose="02020603050405020304" pitchFamily="18" charset="0"/>
                        </a:rPr>
                        <a:t>Hungary</a:t>
                      </a:r>
                      <a:endParaRPr lang="it-IT" sz="16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600" dirty="0">
                          <a:effectLst/>
                          <a:latin typeface="Garamond" panose="02020404030301010803" pitchFamily="18" charset="0"/>
                          <a:ea typeface="Times New Roman" panose="02020603050405020304" pitchFamily="18" charset="0"/>
                          <a:cs typeface="Times New Roman" panose="02020603050405020304" pitchFamily="18" charset="0"/>
                        </a:rPr>
                        <a:t>1,526557204 %</a:t>
                      </a:r>
                      <a:endParaRPr lang="it-IT"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12862648"/>
                  </a:ext>
                </a:extLst>
              </a:tr>
            </a:tbl>
          </a:graphicData>
        </a:graphic>
      </p:graphicFrame>
      <p:sp>
        <p:nvSpPr>
          <p:cNvPr id="19" name="Rectangle 1"/>
          <p:cNvSpPr>
            <a:spLocks noChangeArrowheads="1"/>
          </p:cNvSpPr>
          <p:nvPr/>
        </p:nvSpPr>
        <p:spPr bwMode="auto">
          <a:xfrm>
            <a:off x="3643957" y="405025"/>
            <a:ext cx="7465321" cy="5796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101568"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GB" altLang="it-IT" sz="2800" b="1"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Auction % EUAs </a:t>
            </a:r>
            <a:endParaRPr kumimoji="0" lang="it-IT" altLang="it-IT" sz="2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20" name="Rettangolo 19"/>
          <p:cNvSpPr/>
          <p:nvPr/>
        </p:nvSpPr>
        <p:spPr>
          <a:xfrm>
            <a:off x="3700148" y="787027"/>
            <a:ext cx="6362808" cy="426912"/>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000000"/>
                </a:solidFill>
                <a:effectLst/>
                <a:uLnTx/>
                <a:uFillTx/>
                <a:latin typeface="Garamond" panose="02020404030301010803" pitchFamily="18" charset="0"/>
                <a:ea typeface="Calibri" panose="020F0502020204030204" pitchFamily="34" charset="0"/>
                <a:cs typeface="Times New Roman" panose="02020603050405020304" pitchFamily="18" charset="0"/>
              </a:rPr>
              <a:t>Decision (EU) 2020/2166 on % auctions of EU ETS: Period 2021-2030</a:t>
            </a:r>
          </a:p>
        </p:txBody>
      </p:sp>
    </p:spTree>
    <p:extLst>
      <p:ext uri="{BB962C8B-B14F-4D97-AF65-F5344CB8AC3E}">
        <p14:creationId xmlns:p14="http://schemas.microsoft.com/office/powerpoint/2010/main" val="3430069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kumimoji="0" lang="it-IT"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rPr>
              <a:t>&lt;</a:t>
            </a:r>
            <a:r>
              <a:rPr kumimoji="0" lang="it-IT" sz="2100" b="1" i="0" u="none" strike="noStrike" kern="1200" cap="none" spc="0" normalizeH="0" baseline="0" noProof="0" dirty="0" err="1">
                <a:ln>
                  <a:noFill/>
                </a:ln>
                <a:solidFill>
                  <a:sysClr val="windowText" lastClr="000000"/>
                </a:solidFill>
                <a:effectLst/>
                <a:uLnTx/>
                <a:uFillTx/>
                <a:latin typeface="Calibri Light"/>
                <a:ea typeface="+mj-ea"/>
                <a:cs typeface="Calibri Light" panose="020F0302020204030204" pitchFamily="34" charset="0"/>
              </a:rPr>
              <a:t>title</a:t>
            </a:r>
            <a:r>
              <a:rPr kumimoji="0" lang="it-IT"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3"/>
          <a:stretch>
            <a:fillRect/>
          </a:stretch>
        </p:blipFill>
        <p:spPr>
          <a:xfrm>
            <a:off x="205100" y="119899"/>
            <a:ext cx="2560320" cy="688975"/>
          </a:xfrm>
          <a:prstGeom prst="rect">
            <a:avLst/>
          </a:prstGeom>
        </p:spPr>
      </p:pic>
      <p:sp>
        <p:nvSpPr>
          <p:cNvPr id="9" name="Rectangle 1"/>
          <p:cNvSpPr>
            <a:spLocks noChangeArrowheads="1"/>
          </p:cNvSpPr>
          <p:nvPr/>
        </p:nvSpPr>
        <p:spPr bwMode="auto">
          <a:xfrm>
            <a:off x="3643957" y="405025"/>
            <a:ext cx="7465321" cy="5796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101568"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GB" altLang="it-IT" sz="2800" b="1"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Auction % EUAAs </a:t>
            </a:r>
            <a:endParaRPr kumimoji="0" lang="it-IT" altLang="it-IT" sz="2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graphicFrame>
        <p:nvGraphicFramePr>
          <p:cNvPr id="14" name="Tabella 13"/>
          <p:cNvGraphicFramePr>
            <a:graphicFrameLocks noGrp="1"/>
          </p:cNvGraphicFramePr>
          <p:nvPr/>
        </p:nvGraphicFramePr>
        <p:xfrm>
          <a:off x="1198180" y="1384207"/>
          <a:ext cx="3210207" cy="4621415"/>
        </p:xfrm>
        <a:graphic>
          <a:graphicData uri="http://schemas.openxmlformats.org/drawingml/2006/table">
            <a:tbl>
              <a:tblPr firstRow="1" firstCol="1" bandRow="1"/>
              <a:tblGrid>
                <a:gridCol w="1512226">
                  <a:extLst>
                    <a:ext uri="{9D8B030D-6E8A-4147-A177-3AD203B41FA5}">
                      <a16:colId xmlns:a16="http://schemas.microsoft.com/office/drawing/2014/main" val="141824855"/>
                    </a:ext>
                  </a:extLst>
                </a:gridCol>
                <a:gridCol w="1697981">
                  <a:extLst>
                    <a:ext uri="{9D8B030D-6E8A-4147-A177-3AD203B41FA5}">
                      <a16:colId xmlns:a16="http://schemas.microsoft.com/office/drawing/2014/main" val="1334983369"/>
                    </a:ext>
                  </a:extLst>
                </a:gridCol>
              </a:tblGrid>
              <a:tr h="371988">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R="123825" algn="ctr">
                        <a:lnSpc>
                          <a:spcPct val="107000"/>
                        </a:lnSpc>
                        <a:spcBef>
                          <a:spcPts val="300"/>
                        </a:spcBef>
                        <a:spcAft>
                          <a:spcPts val="300"/>
                        </a:spcAft>
                      </a:pPr>
                      <a:r>
                        <a:rPr lang="it-IT" sz="1600" b="1" dirty="0">
                          <a:effectLst/>
                          <a:latin typeface="Garamond" panose="02020404030301010803" pitchFamily="18" charset="0"/>
                          <a:ea typeface="Times New Roman" panose="02020603050405020304" pitchFamily="18" charset="0"/>
                          <a:cs typeface="Times New Roman" panose="02020603050405020304" pitchFamily="18" charset="0"/>
                        </a:rPr>
                        <a:t>State</a:t>
                      </a:r>
                      <a:endParaRPr lang="it-IT"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ED7D3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R="123825" algn="ctr">
                        <a:lnSpc>
                          <a:spcPct val="107000"/>
                        </a:lnSpc>
                        <a:spcBef>
                          <a:spcPts val="300"/>
                        </a:spcBef>
                        <a:spcAft>
                          <a:spcPts val="300"/>
                        </a:spcAft>
                      </a:pPr>
                      <a:r>
                        <a:rPr lang="en-GB" sz="1600" b="1" noProof="0" dirty="0">
                          <a:effectLst/>
                          <a:latin typeface="Garamond" panose="02020404030301010803" pitchFamily="18" charset="0"/>
                          <a:ea typeface="Times New Roman" panose="02020603050405020304" pitchFamily="18" charset="0"/>
                          <a:cs typeface="Times New Roman" panose="02020603050405020304" pitchFamily="18" charset="0"/>
                        </a:rPr>
                        <a:t>Auction share</a:t>
                      </a:r>
                      <a:endParaRPr lang="en-GB" sz="16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ED7D31"/>
                    </a:solidFill>
                  </a:tcPr>
                </a:tc>
                <a:extLst>
                  <a:ext uri="{0D108BD9-81ED-4DB2-BD59-A6C34878D82A}">
                    <a16:rowId xmlns:a16="http://schemas.microsoft.com/office/drawing/2014/main" val="294793004"/>
                  </a:ext>
                </a:extLst>
              </a:tr>
              <a:tr h="32687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600" dirty="0">
                          <a:effectLst/>
                          <a:latin typeface="Garamond" panose="02020404030301010803" pitchFamily="18" charset="0"/>
                          <a:ea typeface="Times New Roman" panose="02020603050405020304" pitchFamily="18" charset="0"/>
                          <a:cs typeface="Times New Roman" panose="02020603050405020304" pitchFamily="18" charset="0"/>
                        </a:rPr>
                        <a:t>Austria</a:t>
                      </a:r>
                      <a:endParaRPr lang="it-IT"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600" kern="12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2,124352274 %</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58110168"/>
                  </a:ext>
                </a:extLst>
              </a:tr>
              <a:tr h="32687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600">
                          <a:effectLst/>
                          <a:latin typeface="Garamond" panose="02020404030301010803" pitchFamily="18" charset="0"/>
                          <a:ea typeface="Times New Roman" panose="02020603050405020304" pitchFamily="18" charset="0"/>
                          <a:cs typeface="Times New Roman" panose="02020603050405020304" pitchFamily="18" charset="0"/>
                        </a:rPr>
                        <a:t>Belgium</a:t>
                      </a:r>
                      <a:endParaRPr lang="it-IT" sz="16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600" kern="12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2,884043556 %</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92377917"/>
                  </a:ext>
                </a:extLst>
              </a:tr>
              <a:tr h="32687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600">
                          <a:effectLst/>
                          <a:latin typeface="Garamond" panose="02020404030301010803" pitchFamily="18" charset="0"/>
                          <a:ea typeface="Times New Roman" panose="02020603050405020304" pitchFamily="18" charset="0"/>
                          <a:cs typeface="Times New Roman" panose="02020603050405020304" pitchFamily="18" charset="0"/>
                        </a:rPr>
                        <a:t>Bulgaria</a:t>
                      </a:r>
                      <a:endParaRPr lang="it-IT" sz="16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600" kern="12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0,962095516 %</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72647016"/>
                  </a:ext>
                </a:extLst>
              </a:tr>
              <a:tr h="32687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600">
                          <a:effectLst/>
                          <a:latin typeface="Garamond" panose="02020404030301010803" pitchFamily="18" charset="0"/>
                          <a:ea typeface="Times New Roman" panose="02020603050405020304" pitchFamily="18" charset="0"/>
                          <a:cs typeface="Times New Roman" panose="02020603050405020304" pitchFamily="18" charset="0"/>
                        </a:rPr>
                        <a:t>Croatia</a:t>
                      </a:r>
                      <a:endParaRPr lang="it-IT" sz="16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600" kern="12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0,770787777 %</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9533251"/>
                  </a:ext>
                </a:extLst>
              </a:tr>
              <a:tr h="32687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600">
                          <a:effectLst/>
                          <a:latin typeface="Garamond" panose="02020404030301010803" pitchFamily="18" charset="0"/>
                          <a:ea typeface="Times New Roman" panose="02020603050405020304" pitchFamily="18" charset="0"/>
                          <a:cs typeface="Times New Roman" panose="02020603050405020304" pitchFamily="18" charset="0"/>
                        </a:rPr>
                        <a:t>Cyprus</a:t>
                      </a:r>
                      <a:endParaRPr lang="it-IT" sz="16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600" kern="12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0,698769072 %</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73510353"/>
                  </a:ext>
                </a:extLst>
              </a:tr>
              <a:tr h="32687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600" dirty="0" err="1">
                          <a:effectLst/>
                          <a:latin typeface="Garamond" panose="02020404030301010803" pitchFamily="18" charset="0"/>
                          <a:ea typeface="Times New Roman" panose="02020603050405020304" pitchFamily="18" charset="0"/>
                          <a:cs typeface="Times New Roman" panose="02020603050405020304" pitchFamily="18" charset="0"/>
                        </a:rPr>
                        <a:t>Czech</a:t>
                      </a:r>
                      <a:r>
                        <a:rPr lang="it-IT" sz="1600" dirty="0">
                          <a:effectLst/>
                          <a:latin typeface="Garamond" panose="02020404030301010803" pitchFamily="18" charset="0"/>
                          <a:ea typeface="Times New Roman" panose="02020603050405020304" pitchFamily="18" charset="0"/>
                          <a:cs typeface="Times New Roman" panose="02020603050405020304" pitchFamily="18" charset="0"/>
                        </a:rPr>
                        <a:t> Republic</a:t>
                      </a:r>
                      <a:endParaRPr lang="it-IT"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600" kern="12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1,021630732 %</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57122004"/>
                  </a:ext>
                </a:extLst>
              </a:tr>
              <a:tr h="32687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600" dirty="0" err="1">
                          <a:effectLst/>
                          <a:latin typeface="Garamond" panose="02020404030301010803" pitchFamily="18" charset="0"/>
                          <a:ea typeface="Times New Roman" panose="02020603050405020304" pitchFamily="18" charset="0"/>
                          <a:cs typeface="Times New Roman" panose="02020603050405020304" pitchFamily="18" charset="0"/>
                        </a:rPr>
                        <a:t>Denmark</a:t>
                      </a:r>
                      <a:endParaRPr lang="it-IT"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600" kern="12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2,589242238 %</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31642594"/>
                  </a:ext>
                </a:extLst>
              </a:tr>
              <a:tr h="32687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600">
                          <a:effectLst/>
                          <a:latin typeface="Garamond" panose="02020404030301010803" pitchFamily="18" charset="0"/>
                          <a:ea typeface="Times New Roman" panose="02020603050405020304" pitchFamily="18" charset="0"/>
                          <a:cs typeface="Times New Roman" panose="02020603050405020304" pitchFamily="18" charset="0"/>
                        </a:rPr>
                        <a:t>Estonia</a:t>
                      </a:r>
                      <a:endParaRPr lang="it-IT" sz="16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600" kern="12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0,269340406 %</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96533201"/>
                  </a:ext>
                </a:extLst>
              </a:tr>
              <a:tr h="32687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600">
                          <a:effectLst/>
                          <a:latin typeface="Garamond" panose="02020404030301010803" pitchFamily="18" charset="0"/>
                          <a:ea typeface="Times New Roman" panose="02020603050405020304" pitchFamily="18" charset="0"/>
                          <a:cs typeface="Times New Roman" panose="02020603050405020304" pitchFamily="18" charset="0"/>
                        </a:rPr>
                        <a:t>Finland</a:t>
                      </a:r>
                      <a:endParaRPr lang="it-IT" sz="16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600" kern="12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2,141104211 %</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11217661"/>
                  </a:ext>
                </a:extLst>
              </a:tr>
              <a:tr h="32687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600">
                          <a:effectLst/>
                          <a:latin typeface="Garamond" panose="02020404030301010803" pitchFamily="18" charset="0"/>
                          <a:ea typeface="Times New Roman" panose="02020603050405020304" pitchFamily="18" charset="0"/>
                          <a:cs typeface="Times New Roman" panose="02020603050405020304" pitchFamily="18" charset="0"/>
                        </a:rPr>
                        <a:t>France</a:t>
                      </a:r>
                      <a:endParaRPr lang="it-IT" sz="16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600" kern="12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11,28357633 %</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07970434"/>
                  </a:ext>
                </a:extLst>
              </a:tr>
              <a:tr h="32687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600">
                          <a:effectLst/>
                          <a:latin typeface="Garamond" panose="02020404030301010803" pitchFamily="18" charset="0"/>
                          <a:ea typeface="Times New Roman" panose="02020603050405020304" pitchFamily="18" charset="0"/>
                          <a:cs typeface="Times New Roman" panose="02020603050405020304" pitchFamily="18" charset="0"/>
                        </a:rPr>
                        <a:t>Germany</a:t>
                      </a:r>
                      <a:endParaRPr lang="it-IT" sz="16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600" kern="12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15,85911782 %</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33005473"/>
                  </a:ext>
                </a:extLst>
              </a:tr>
              <a:tr h="32687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600">
                          <a:effectLst/>
                          <a:latin typeface="Garamond" panose="02020404030301010803" pitchFamily="18" charset="0"/>
                          <a:ea typeface="Times New Roman" panose="02020603050405020304" pitchFamily="18" charset="0"/>
                          <a:cs typeface="Times New Roman" panose="02020603050405020304" pitchFamily="18" charset="0"/>
                        </a:rPr>
                        <a:t>Greece</a:t>
                      </a:r>
                      <a:endParaRPr lang="it-IT" sz="16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600" kern="12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5,222468391 %</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00208298"/>
                  </a:ext>
                </a:extLst>
              </a:tr>
              <a:tr h="32687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600">
                          <a:effectLst/>
                          <a:latin typeface="Garamond" panose="02020404030301010803" pitchFamily="18" charset="0"/>
                          <a:ea typeface="Times New Roman" panose="02020603050405020304" pitchFamily="18" charset="0"/>
                          <a:cs typeface="Times New Roman" panose="02020603050405020304" pitchFamily="18" charset="0"/>
                        </a:rPr>
                        <a:t>Hungary</a:t>
                      </a:r>
                      <a:endParaRPr lang="it-IT" sz="16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600" kern="120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0,97207424 %</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12862648"/>
                  </a:ext>
                </a:extLst>
              </a:tr>
            </a:tbl>
          </a:graphicData>
        </a:graphic>
      </p:graphicFrame>
      <p:graphicFrame>
        <p:nvGraphicFramePr>
          <p:cNvPr id="15" name="Tabella 14"/>
          <p:cNvGraphicFramePr>
            <a:graphicFrameLocks noGrp="1"/>
          </p:cNvGraphicFramePr>
          <p:nvPr/>
        </p:nvGraphicFramePr>
        <p:xfrm>
          <a:off x="5467651" y="1411245"/>
          <a:ext cx="5379413" cy="4621424"/>
        </p:xfrm>
        <a:graphic>
          <a:graphicData uri="http://schemas.openxmlformats.org/drawingml/2006/table">
            <a:tbl>
              <a:tblPr firstRow="1" firstCol="1" bandRow="1"/>
              <a:tblGrid>
                <a:gridCol w="2442285">
                  <a:extLst>
                    <a:ext uri="{9D8B030D-6E8A-4147-A177-3AD203B41FA5}">
                      <a16:colId xmlns:a16="http://schemas.microsoft.com/office/drawing/2014/main" val="3511079862"/>
                    </a:ext>
                  </a:extLst>
                </a:gridCol>
                <a:gridCol w="2937128">
                  <a:extLst>
                    <a:ext uri="{9D8B030D-6E8A-4147-A177-3AD203B41FA5}">
                      <a16:colId xmlns:a16="http://schemas.microsoft.com/office/drawing/2014/main" val="845780100"/>
                    </a:ext>
                  </a:extLst>
                </a:gridCol>
              </a:tblGrid>
              <a:tr h="28883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dirty="0">
                          <a:effectLst/>
                          <a:latin typeface="Garamond" panose="02020404030301010803" pitchFamily="18" charset="0"/>
                          <a:ea typeface="Times New Roman" panose="02020603050405020304" pitchFamily="18" charset="0"/>
                          <a:cs typeface="Times New Roman" panose="02020603050405020304" pitchFamily="18" charset="0"/>
                        </a:rPr>
                        <a:t>Iceland</a:t>
                      </a:r>
                      <a:endParaRPr lang="it-I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a:effectLst/>
                          <a:latin typeface="Garamond" panose="02020404030301010803" pitchFamily="18" charset="0"/>
                          <a:ea typeface="Times New Roman" panose="02020603050405020304" pitchFamily="18" charset="0"/>
                          <a:cs typeface="Times New Roman" panose="02020603050405020304" pitchFamily="18" charset="0"/>
                        </a:rPr>
                        <a:t>0,912691877 %</a:t>
                      </a:r>
                      <a:endParaRPr lang="it-IT" sz="14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60077846"/>
                  </a:ext>
                </a:extLst>
              </a:tr>
              <a:tr h="28883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a:effectLst/>
                          <a:latin typeface="Garamond" panose="02020404030301010803" pitchFamily="18" charset="0"/>
                          <a:ea typeface="Times New Roman" panose="02020603050405020304" pitchFamily="18" charset="0"/>
                          <a:cs typeface="Times New Roman" panose="02020603050405020304" pitchFamily="18" charset="0"/>
                        </a:rPr>
                        <a:t>Ireland</a:t>
                      </a:r>
                      <a:endParaRPr lang="it-IT" sz="14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a:effectLst/>
                          <a:latin typeface="Garamond" panose="02020404030301010803" pitchFamily="18" charset="0"/>
                          <a:ea typeface="Times New Roman" panose="02020603050405020304" pitchFamily="18" charset="0"/>
                          <a:cs typeface="Times New Roman" panose="02020603050405020304" pitchFamily="18" charset="0"/>
                        </a:rPr>
                        <a:t>1,928162337 %</a:t>
                      </a:r>
                      <a:endParaRPr lang="it-IT" sz="14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1153134"/>
                  </a:ext>
                </a:extLst>
              </a:tr>
              <a:tr h="28883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a:effectLst/>
                          <a:latin typeface="Garamond" panose="02020404030301010803" pitchFamily="18" charset="0"/>
                          <a:ea typeface="Times New Roman" panose="02020603050405020304" pitchFamily="18" charset="0"/>
                          <a:cs typeface="Times New Roman" panose="02020603050405020304" pitchFamily="18" charset="0"/>
                        </a:rPr>
                        <a:t>Italy</a:t>
                      </a:r>
                      <a:endParaRPr lang="it-IT" sz="14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a:effectLst/>
                          <a:latin typeface="Garamond" panose="02020404030301010803" pitchFamily="18" charset="0"/>
                          <a:ea typeface="Times New Roman" panose="02020603050405020304" pitchFamily="18" charset="0"/>
                          <a:cs typeface="Times New Roman" panose="02020603050405020304" pitchFamily="18" charset="0"/>
                        </a:rPr>
                        <a:t>12,29799421 %</a:t>
                      </a:r>
                      <a:endParaRPr lang="it-IT" sz="14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00"/>
                    </a:solidFill>
                  </a:tcPr>
                </a:tc>
                <a:extLst>
                  <a:ext uri="{0D108BD9-81ED-4DB2-BD59-A6C34878D82A}">
                    <a16:rowId xmlns:a16="http://schemas.microsoft.com/office/drawing/2014/main" val="2823997561"/>
                  </a:ext>
                </a:extLst>
              </a:tr>
              <a:tr h="28883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dirty="0">
                          <a:effectLst/>
                          <a:latin typeface="Garamond" panose="02020404030301010803" pitchFamily="18" charset="0"/>
                          <a:ea typeface="Times New Roman" panose="02020603050405020304" pitchFamily="18" charset="0"/>
                          <a:cs typeface="Times New Roman" panose="02020603050405020304" pitchFamily="18" charset="0"/>
                        </a:rPr>
                        <a:t>Latvia</a:t>
                      </a:r>
                      <a:endParaRPr lang="it-I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a:effectLst/>
                          <a:latin typeface="Garamond" panose="02020404030301010803" pitchFamily="18" charset="0"/>
                          <a:ea typeface="Times New Roman" panose="02020603050405020304" pitchFamily="18" charset="0"/>
                          <a:cs typeface="Times New Roman" panose="02020603050405020304" pitchFamily="18" charset="0"/>
                        </a:rPr>
                        <a:t>0,542686113 %</a:t>
                      </a:r>
                      <a:endParaRPr lang="it-IT" sz="14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46687190"/>
                  </a:ext>
                </a:extLst>
              </a:tr>
              <a:tr h="28883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a:effectLst/>
                          <a:latin typeface="Garamond" panose="02020404030301010803" pitchFamily="18" charset="0"/>
                          <a:ea typeface="Times New Roman" panose="02020603050405020304" pitchFamily="18" charset="0"/>
                          <a:cs typeface="Times New Roman" panose="02020603050405020304" pitchFamily="18" charset="0"/>
                        </a:rPr>
                        <a:t>Lithuania</a:t>
                      </a:r>
                      <a:endParaRPr lang="it-IT" sz="14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a:effectLst/>
                          <a:latin typeface="Garamond" panose="02020404030301010803" pitchFamily="18" charset="0"/>
                          <a:ea typeface="Times New Roman" panose="02020603050405020304" pitchFamily="18" charset="0"/>
                          <a:cs typeface="Times New Roman" panose="02020603050405020304" pitchFamily="18" charset="0"/>
                        </a:rPr>
                        <a:t>0,441761613 %</a:t>
                      </a:r>
                      <a:endParaRPr lang="it-IT" sz="14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88425652"/>
                  </a:ext>
                </a:extLst>
              </a:tr>
              <a:tr h="28883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a:effectLst/>
                          <a:latin typeface="Garamond" panose="02020404030301010803" pitchFamily="18" charset="0"/>
                          <a:ea typeface="Times New Roman" panose="02020603050405020304" pitchFamily="18" charset="0"/>
                          <a:cs typeface="Times New Roman" panose="02020603050405020304" pitchFamily="18" charset="0"/>
                        </a:rPr>
                        <a:t>Luxemburg</a:t>
                      </a:r>
                      <a:endParaRPr lang="it-IT" sz="14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a:effectLst/>
                          <a:latin typeface="Garamond" panose="02020404030301010803" pitchFamily="18" charset="0"/>
                          <a:ea typeface="Times New Roman" panose="02020603050405020304" pitchFamily="18" charset="0"/>
                          <a:cs typeface="Times New Roman" panose="02020603050405020304" pitchFamily="18" charset="0"/>
                        </a:rPr>
                        <a:t>0,354887922 %</a:t>
                      </a:r>
                      <a:endParaRPr lang="it-IT" sz="14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62784254"/>
                  </a:ext>
                </a:extLst>
              </a:tr>
              <a:tr h="28883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a:effectLst/>
                          <a:latin typeface="Garamond" panose="02020404030301010803" pitchFamily="18" charset="0"/>
                          <a:ea typeface="Times New Roman" panose="02020603050405020304" pitchFamily="18" charset="0"/>
                          <a:cs typeface="Times New Roman" panose="02020603050405020304" pitchFamily="18" charset="0"/>
                        </a:rPr>
                        <a:t>Malta</a:t>
                      </a:r>
                      <a:endParaRPr lang="it-IT" sz="14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a:effectLst/>
                          <a:latin typeface="Garamond" panose="02020404030301010803" pitchFamily="18" charset="0"/>
                          <a:ea typeface="Times New Roman" panose="02020603050405020304" pitchFamily="18" charset="0"/>
                          <a:cs typeface="Times New Roman" panose="02020603050405020304" pitchFamily="18" charset="0"/>
                        </a:rPr>
                        <a:t>0,599063928 %</a:t>
                      </a:r>
                      <a:endParaRPr lang="it-IT" sz="14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82972468"/>
                  </a:ext>
                </a:extLst>
              </a:tr>
              <a:tr h="28883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a:effectLst/>
                          <a:latin typeface="Garamond" panose="02020404030301010803" pitchFamily="18" charset="0"/>
                          <a:ea typeface="Times New Roman" panose="02020603050405020304" pitchFamily="18" charset="0"/>
                          <a:cs typeface="Times New Roman" panose="02020603050405020304" pitchFamily="18" charset="0"/>
                        </a:rPr>
                        <a:t>Netherlands</a:t>
                      </a:r>
                      <a:endParaRPr lang="it-IT" sz="14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a:effectLst/>
                          <a:latin typeface="Garamond" panose="02020404030301010803" pitchFamily="18" charset="0"/>
                          <a:ea typeface="Times New Roman" panose="02020603050405020304" pitchFamily="18" charset="0"/>
                          <a:cs typeface="Times New Roman" panose="02020603050405020304" pitchFamily="18" charset="0"/>
                        </a:rPr>
                        <a:t>4,288464549 %</a:t>
                      </a:r>
                      <a:endParaRPr lang="it-IT" sz="14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21976549"/>
                  </a:ext>
                </a:extLst>
              </a:tr>
              <a:tr h="28883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a:effectLst/>
                          <a:latin typeface="Garamond" panose="02020404030301010803" pitchFamily="18" charset="0"/>
                          <a:ea typeface="Times New Roman" panose="02020603050405020304" pitchFamily="18" charset="0"/>
                          <a:cs typeface="Times New Roman" panose="02020603050405020304" pitchFamily="18" charset="0"/>
                        </a:rPr>
                        <a:t>Norway</a:t>
                      </a:r>
                      <a:endParaRPr lang="it-IT" sz="14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a:effectLst/>
                          <a:latin typeface="Garamond" panose="02020404030301010803" pitchFamily="18" charset="0"/>
                          <a:ea typeface="Times New Roman" panose="02020603050405020304" pitchFamily="18" charset="0"/>
                          <a:cs typeface="Times New Roman" panose="02020603050405020304" pitchFamily="18" charset="0"/>
                        </a:rPr>
                        <a:t>4,219779278 %</a:t>
                      </a:r>
                      <a:endParaRPr lang="it-IT" sz="14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47897693"/>
                  </a:ext>
                </a:extLst>
              </a:tr>
              <a:tr h="28883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a:effectLst/>
                          <a:latin typeface="Garamond" panose="02020404030301010803" pitchFamily="18" charset="0"/>
                          <a:ea typeface="Times New Roman" panose="02020603050405020304" pitchFamily="18" charset="0"/>
                          <a:cs typeface="Times New Roman" panose="02020603050405020304" pitchFamily="18" charset="0"/>
                        </a:rPr>
                        <a:t>Poland</a:t>
                      </a:r>
                      <a:endParaRPr lang="it-IT" sz="14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a:effectLst/>
                          <a:latin typeface="Garamond" panose="02020404030301010803" pitchFamily="18" charset="0"/>
                          <a:ea typeface="Times New Roman" panose="02020603050405020304" pitchFamily="18" charset="0"/>
                          <a:cs typeface="Times New Roman" panose="02020603050405020304" pitchFamily="18" charset="0"/>
                        </a:rPr>
                        <a:t>2,95885866 %</a:t>
                      </a:r>
                      <a:endParaRPr lang="it-IT" sz="14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56713651"/>
                  </a:ext>
                </a:extLst>
              </a:tr>
              <a:tr h="28883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a:effectLst/>
                          <a:latin typeface="Garamond" panose="02020404030301010803" pitchFamily="18" charset="0"/>
                          <a:ea typeface="Times New Roman" panose="02020603050405020304" pitchFamily="18" charset="0"/>
                          <a:cs typeface="Times New Roman" panose="02020603050405020304" pitchFamily="18" charset="0"/>
                        </a:rPr>
                        <a:t>Portugal</a:t>
                      </a:r>
                      <a:endParaRPr lang="it-IT" sz="14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a:effectLst/>
                          <a:latin typeface="Garamond" panose="02020404030301010803" pitchFamily="18" charset="0"/>
                          <a:ea typeface="Times New Roman" panose="02020603050405020304" pitchFamily="18" charset="0"/>
                          <a:cs typeface="Times New Roman" panose="02020603050405020304" pitchFamily="18" charset="0"/>
                        </a:rPr>
                        <a:t>3,885085782 %</a:t>
                      </a:r>
                      <a:endParaRPr lang="it-IT" sz="14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00394162"/>
                  </a:ext>
                </a:extLst>
              </a:tr>
              <a:tr h="28883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a:effectLst/>
                          <a:latin typeface="Garamond" panose="02020404030301010803" pitchFamily="18" charset="0"/>
                          <a:ea typeface="Times New Roman" panose="02020603050405020304" pitchFamily="18" charset="0"/>
                          <a:cs typeface="Times New Roman" panose="02020603050405020304" pitchFamily="18" charset="0"/>
                        </a:rPr>
                        <a:t>Romania</a:t>
                      </a:r>
                      <a:endParaRPr lang="it-IT" sz="14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a:effectLst/>
                          <a:latin typeface="Garamond" panose="02020404030301010803" pitchFamily="18" charset="0"/>
                          <a:ea typeface="Times New Roman" panose="02020603050405020304" pitchFamily="18" charset="0"/>
                          <a:cs typeface="Times New Roman" panose="02020603050405020304" pitchFamily="18" charset="0"/>
                        </a:rPr>
                        <a:t>1,861835804 %</a:t>
                      </a:r>
                      <a:endParaRPr lang="it-IT" sz="14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12347243"/>
                  </a:ext>
                </a:extLst>
              </a:tr>
              <a:tr h="28883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a:effectLst/>
                          <a:latin typeface="Garamond" panose="02020404030301010803" pitchFamily="18" charset="0"/>
                          <a:ea typeface="Times New Roman" panose="02020603050405020304" pitchFamily="18" charset="0"/>
                          <a:cs typeface="Times New Roman" panose="02020603050405020304" pitchFamily="18" charset="0"/>
                        </a:rPr>
                        <a:t>Slovakia</a:t>
                      </a:r>
                      <a:endParaRPr lang="it-IT" sz="14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a:effectLst/>
                          <a:latin typeface="Garamond" panose="02020404030301010803" pitchFamily="18" charset="0"/>
                          <a:ea typeface="Times New Roman" panose="02020603050405020304" pitchFamily="18" charset="0"/>
                          <a:cs typeface="Times New Roman" panose="02020603050405020304" pitchFamily="18" charset="0"/>
                        </a:rPr>
                        <a:t>0,15910511 %</a:t>
                      </a:r>
                      <a:endParaRPr lang="it-IT" sz="14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26952791"/>
                  </a:ext>
                </a:extLst>
              </a:tr>
              <a:tr h="28883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a:effectLst/>
                          <a:latin typeface="Garamond" panose="02020404030301010803" pitchFamily="18" charset="0"/>
                          <a:ea typeface="Times New Roman" panose="02020603050405020304" pitchFamily="18" charset="0"/>
                          <a:cs typeface="Times New Roman" panose="02020603050405020304" pitchFamily="18" charset="0"/>
                        </a:rPr>
                        <a:t>Slovenia</a:t>
                      </a:r>
                      <a:endParaRPr lang="it-IT" sz="14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a:effectLst/>
                          <a:latin typeface="Garamond" panose="02020404030301010803" pitchFamily="18" charset="0"/>
                          <a:ea typeface="Times New Roman" panose="02020603050405020304" pitchFamily="18" charset="0"/>
                          <a:cs typeface="Times New Roman" panose="02020603050405020304" pitchFamily="18" charset="0"/>
                        </a:rPr>
                        <a:t>0,128561379 %</a:t>
                      </a:r>
                      <a:endParaRPr lang="it-IT" sz="14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3431415"/>
                  </a:ext>
                </a:extLst>
              </a:tr>
              <a:tr h="28883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a:effectLst/>
                          <a:latin typeface="Garamond" panose="02020404030301010803" pitchFamily="18" charset="0"/>
                          <a:ea typeface="Times New Roman" panose="02020603050405020304" pitchFamily="18" charset="0"/>
                          <a:cs typeface="Times New Roman" panose="02020603050405020304" pitchFamily="18" charset="0"/>
                        </a:rPr>
                        <a:t>Spain</a:t>
                      </a:r>
                      <a:endParaRPr lang="it-IT" sz="14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a:effectLst/>
                          <a:latin typeface="Garamond" panose="02020404030301010803" pitchFamily="18" charset="0"/>
                          <a:ea typeface="Times New Roman" panose="02020603050405020304" pitchFamily="18" charset="0"/>
                          <a:cs typeface="Times New Roman" panose="02020603050405020304" pitchFamily="18" charset="0"/>
                        </a:rPr>
                        <a:t>14,8981547 %</a:t>
                      </a:r>
                      <a:endParaRPr lang="it-IT" sz="14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77308293"/>
                  </a:ext>
                </a:extLst>
              </a:tr>
              <a:tr h="28883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dirty="0" err="1">
                          <a:effectLst/>
                          <a:latin typeface="Garamond" panose="02020404030301010803" pitchFamily="18" charset="0"/>
                          <a:ea typeface="Times New Roman" panose="02020603050405020304" pitchFamily="18" charset="0"/>
                          <a:cs typeface="Times New Roman" panose="02020603050405020304" pitchFamily="18" charset="0"/>
                        </a:rPr>
                        <a:t>Sweden</a:t>
                      </a:r>
                      <a:endParaRPr lang="it-I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Bef>
                          <a:spcPts val="300"/>
                        </a:spcBef>
                        <a:spcAft>
                          <a:spcPts val="300"/>
                        </a:spcAft>
                      </a:pPr>
                      <a:r>
                        <a:rPr lang="it-IT" sz="1400" dirty="0">
                          <a:effectLst/>
                          <a:latin typeface="Garamond" panose="02020404030301010803" pitchFamily="18" charset="0"/>
                          <a:ea typeface="Times New Roman" panose="02020603050405020304" pitchFamily="18" charset="0"/>
                          <a:cs typeface="Times New Roman" panose="02020603050405020304" pitchFamily="18" charset="0"/>
                        </a:rPr>
                        <a:t>3,724304171 %</a:t>
                      </a:r>
                      <a:endParaRPr lang="it-I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86576485"/>
                  </a:ext>
                </a:extLst>
              </a:tr>
            </a:tbl>
          </a:graphicData>
        </a:graphic>
      </p:graphicFrame>
      <p:sp>
        <p:nvSpPr>
          <p:cNvPr id="16" name="Rettangolo 15"/>
          <p:cNvSpPr/>
          <p:nvPr/>
        </p:nvSpPr>
        <p:spPr>
          <a:xfrm>
            <a:off x="3700148" y="787027"/>
            <a:ext cx="6362808" cy="426912"/>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000000"/>
                </a:solidFill>
                <a:effectLst/>
                <a:uLnTx/>
                <a:uFillTx/>
                <a:latin typeface="Garamond" panose="02020404030301010803" pitchFamily="18" charset="0"/>
                <a:ea typeface="Calibri" panose="020F0502020204030204" pitchFamily="34" charset="0"/>
                <a:cs typeface="Times New Roman" panose="02020603050405020304" pitchFamily="18" charset="0"/>
              </a:rPr>
              <a:t>Decision (EU) 2020/2166 on % auctions of EU ETS: Period 2021-2030</a:t>
            </a:r>
          </a:p>
        </p:txBody>
      </p:sp>
    </p:spTree>
    <p:extLst>
      <p:ext uri="{BB962C8B-B14F-4D97-AF65-F5344CB8AC3E}">
        <p14:creationId xmlns:p14="http://schemas.microsoft.com/office/powerpoint/2010/main" val="30312510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939800" y="255824"/>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kumimoji="0" lang="it-IT"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rPr>
              <a:t>&lt;</a:t>
            </a:r>
            <a:r>
              <a:rPr kumimoji="0" lang="it-IT" sz="2100" b="1" i="0" u="none" strike="noStrike" kern="1200" cap="none" spc="0" normalizeH="0" baseline="0" noProof="0" dirty="0" err="1">
                <a:ln>
                  <a:noFill/>
                </a:ln>
                <a:solidFill>
                  <a:sysClr val="windowText" lastClr="000000"/>
                </a:solidFill>
                <a:effectLst/>
                <a:uLnTx/>
                <a:uFillTx/>
                <a:latin typeface="Calibri Light"/>
                <a:ea typeface="+mj-ea"/>
                <a:cs typeface="Calibri Light" panose="020F0302020204030204" pitchFamily="34" charset="0"/>
              </a:rPr>
              <a:t>title</a:t>
            </a:r>
            <a:r>
              <a:rPr kumimoji="0" lang="it-IT"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3"/>
          <a:stretch>
            <a:fillRect/>
          </a:stretch>
        </p:blipFill>
        <p:spPr>
          <a:xfrm>
            <a:off x="205100" y="119899"/>
            <a:ext cx="2560320" cy="688975"/>
          </a:xfrm>
          <a:prstGeom prst="rect">
            <a:avLst/>
          </a:prstGeom>
        </p:spPr>
      </p:pic>
      <p:sp>
        <p:nvSpPr>
          <p:cNvPr id="9" name="Rectangle 3"/>
          <p:cNvSpPr>
            <a:spLocks noChangeArrowheads="1"/>
          </p:cNvSpPr>
          <p:nvPr/>
        </p:nvSpPr>
        <p:spPr bwMode="auto">
          <a:xfrm>
            <a:off x="657724" y="6275446"/>
            <a:ext cx="197361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it-IT" altLang="it-IT" sz="1100" b="0" i="0" u="none" strike="noStrike" kern="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mn-cs"/>
              </a:rPr>
              <a:t> </a:t>
            </a:r>
            <a:endParaRPr kumimoji="0" lang="it-IT" altLang="it-IT" sz="1100" b="0" i="0" u="none" strike="noStrike" kern="0" cap="none" spc="0" normalizeH="0" baseline="0" noProof="0" dirty="0">
              <a:ln>
                <a:noFill/>
              </a:ln>
              <a:solidFill>
                <a:prstClr val="black"/>
              </a:solidFill>
              <a:effectLst/>
              <a:uLnTx/>
              <a:uFillTx/>
              <a:latin typeface="Arial" panose="020B0604020202020204" pitchFamily="34"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it-IT" altLang="it-IT" sz="900" b="0" i="0" u="none" strike="noStrike" kern="0" cap="none" spc="0" normalizeH="0" baseline="0" noProof="0" dirty="0">
                <a:ln>
                  <a:noFill/>
                </a:ln>
                <a:solidFill>
                  <a:srgbClr val="009999"/>
                </a:solidFill>
                <a:effectLst/>
                <a:uLnTx/>
                <a:uFillTx/>
                <a:latin typeface="Arial" panose="020B0604020202020204" pitchFamily="34" charset="0"/>
                <a:ea typeface="Times New Roman" panose="02020603050405020304" pitchFamily="18" charset="0"/>
                <a:cs typeface="+mn-cs"/>
              </a:rPr>
              <a:t>Source: </a:t>
            </a:r>
            <a:r>
              <a:rPr kumimoji="0" lang="it-IT" altLang="it-IT" sz="900" b="0" i="0" u="none" strike="noStrike" kern="0" cap="none" spc="0" normalizeH="0" baseline="0" noProof="0" dirty="0" err="1">
                <a:ln>
                  <a:noFill/>
                </a:ln>
                <a:solidFill>
                  <a:srgbClr val="009999"/>
                </a:solidFill>
                <a:effectLst/>
                <a:uLnTx/>
                <a:uFillTx/>
                <a:latin typeface="Arial" panose="020B0604020202020204" pitchFamily="34" charset="0"/>
                <a:ea typeface="Times New Roman" panose="02020603050405020304" pitchFamily="18" charset="0"/>
                <a:cs typeface="+mn-cs"/>
              </a:rPr>
              <a:t>Elaboration</a:t>
            </a:r>
            <a:r>
              <a:rPr kumimoji="0" lang="it-IT" altLang="it-IT" sz="900" b="0" i="0" u="none" strike="noStrike" kern="0" cap="none" spc="0" normalizeH="0" baseline="0" noProof="0" dirty="0">
                <a:ln>
                  <a:noFill/>
                </a:ln>
                <a:solidFill>
                  <a:srgbClr val="009999"/>
                </a:solidFill>
                <a:effectLst/>
                <a:uLnTx/>
                <a:uFillTx/>
                <a:latin typeface="Arial" panose="020B0604020202020204" pitchFamily="34" charset="0"/>
                <a:ea typeface="Times New Roman" panose="02020603050405020304" pitchFamily="18" charset="0"/>
                <a:cs typeface="+mn-cs"/>
              </a:rPr>
              <a:t> on EEX data </a:t>
            </a:r>
            <a:endParaRPr kumimoji="0" lang="it-IT" altLang="it-IT" sz="1800" b="0" i="0" u="none" strike="noStrike" kern="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15" name="Titolo 1"/>
          <p:cNvSpPr txBox="1">
            <a:spLocks/>
          </p:cNvSpPr>
          <p:nvPr/>
        </p:nvSpPr>
        <p:spPr>
          <a:xfrm>
            <a:off x="838200" y="281968"/>
            <a:ext cx="10515600" cy="65929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r"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effectLst/>
                <a:uLnTx/>
                <a:uFillTx/>
                <a:latin typeface="Garamond" panose="02020404030301010803" pitchFamily="18" charset="0"/>
                <a:ea typeface="+mj-ea"/>
                <a:cs typeface="+mj-cs"/>
              </a:rPr>
              <a:t>Auctions 2024</a:t>
            </a:r>
          </a:p>
        </p:txBody>
      </p:sp>
      <p:graphicFrame>
        <p:nvGraphicFramePr>
          <p:cNvPr id="4" name="Tabella 3"/>
          <p:cNvGraphicFramePr>
            <a:graphicFrameLocks noGrp="1"/>
          </p:cNvGraphicFramePr>
          <p:nvPr>
            <p:extLst>
              <p:ext uri="{D42A27DB-BD31-4B8C-83A1-F6EECF244321}">
                <p14:modId xmlns:p14="http://schemas.microsoft.com/office/powerpoint/2010/main" val="512629315"/>
              </p:ext>
            </p:extLst>
          </p:nvPr>
        </p:nvGraphicFramePr>
        <p:xfrm>
          <a:off x="502918" y="967413"/>
          <a:ext cx="11031355" cy="5308033"/>
        </p:xfrm>
        <a:graphic>
          <a:graphicData uri="http://schemas.openxmlformats.org/drawingml/2006/table">
            <a:tbl>
              <a:tblPr/>
              <a:tblGrid>
                <a:gridCol w="1203980">
                  <a:extLst>
                    <a:ext uri="{9D8B030D-6E8A-4147-A177-3AD203B41FA5}">
                      <a16:colId xmlns:a16="http://schemas.microsoft.com/office/drawing/2014/main" val="3207500033"/>
                    </a:ext>
                  </a:extLst>
                </a:gridCol>
                <a:gridCol w="1104604">
                  <a:extLst>
                    <a:ext uri="{9D8B030D-6E8A-4147-A177-3AD203B41FA5}">
                      <a16:colId xmlns:a16="http://schemas.microsoft.com/office/drawing/2014/main" val="2976840129"/>
                    </a:ext>
                  </a:extLst>
                </a:gridCol>
                <a:gridCol w="1298579">
                  <a:extLst>
                    <a:ext uri="{9D8B030D-6E8A-4147-A177-3AD203B41FA5}">
                      <a16:colId xmlns:a16="http://schemas.microsoft.com/office/drawing/2014/main" val="2156796038"/>
                    </a:ext>
                  </a:extLst>
                </a:gridCol>
                <a:gridCol w="856974">
                  <a:extLst>
                    <a:ext uri="{9D8B030D-6E8A-4147-A177-3AD203B41FA5}">
                      <a16:colId xmlns:a16="http://schemas.microsoft.com/office/drawing/2014/main" val="2982247668"/>
                    </a:ext>
                  </a:extLst>
                </a:gridCol>
                <a:gridCol w="856974">
                  <a:extLst>
                    <a:ext uri="{9D8B030D-6E8A-4147-A177-3AD203B41FA5}">
                      <a16:colId xmlns:a16="http://schemas.microsoft.com/office/drawing/2014/main" val="1167927623"/>
                    </a:ext>
                  </a:extLst>
                </a:gridCol>
                <a:gridCol w="721432">
                  <a:extLst>
                    <a:ext uri="{9D8B030D-6E8A-4147-A177-3AD203B41FA5}">
                      <a16:colId xmlns:a16="http://schemas.microsoft.com/office/drawing/2014/main" val="1752999932"/>
                    </a:ext>
                  </a:extLst>
                </a:gridCol>
                <a:gridCol w="1049356">
                  <a:extLst>
                    <a:ext uri="{9D8B030D-6E8A-4147-A177-3AD203B41FA5}">
                      <a16:colId xmlns:a16="http://schemas.microsoft.com/office/drawing/2014/main" val="3783657177"/>
                    </a:ext>
                  </a:extLst>
                </a:gridCol>
                <a:gridCol w="1049356">
                  <a:extLst>
                    <a:ext uri="{9D8B030D-6E8A-4147-A177-3AD203B41FA5}">
                      <a16:colId xmlns:a16="http://schemas.microsoft.com/office/drawing/2014/main" val="3730429391"/>
                    </a:ext>
                  </a:extLst>
                </a:gridCol>
                <a:gridCol w="721432">
                  <a:extLst>
                    <a:ext uri="{9D8B030D-6E8A-4147-A177-3AD203B41FA5}">
                      <a16:colId xmlns:a16="http://schemas.microsoft.com/office/drawing/2014/main" val="1419140884"/>
                    </a:ext>
                  </a:extLst>
                </a:gridCol>
                <a:gridCol w="856974">
                  <a:extLst>
                    <a:ext uri="{9D8B030D-6E8A-4147-A177-3AD203B41FA5}">
                      <a16:colId xmlns:a16="http://schemas.microsoft.com/office/drawing/2014/main" val="2225381538"/>
                    </a:ext>
                  </a:extLst>
                </a:gridCol>
                <a:gridCol w="1311694">
                  <a:extLst>
                    <a:ext uri="{9D8B030D-6E8A-4147-A177-3AD203B41FA5}">
                      <a16:colId xmlns:a16="http://schemas.microsoft.com/office/drawing/2014/main" val="1032362629"/>
                    </a:ext>
                  </a:extLst>
                </a:gridCol>
              </a:tblGrid>
              <a:tr h="720673">
                <a:tc>
                  <a:txBody>
                    <a:bodyPr/>
                    <a:lstStyle/>
                    <a:p>
                      <a:pPr algn="ctr" fontAlgn="ctr"/>
                      <a:r>
                        <a:rPr lang="en-GB" sz="1400" b="1" i="0" u="none" strike="noStrike" noProof="0" dirty="0">
                          <a:solidFill>
                            <a:srgbClr val="000000"/>
                          </a:solidFill>
                          <a:effectLst/>
                          <a:latin typeface="Garamond" panose="02020404030301010803" pitchFamily="18" charset="0"/>
                        </a:rPr>
                        <a:t>Session</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92CDDC"/>
                    </a:solidFill>
                  </a:tcPr>
                </a:tc>
                <a:tc>
                  <a:txBody>
                    <a:bodyPr/>
                    <a:lstStyle/>
                    <a:p>
                      <a:pPr algn="ctr" fontAlgn="ctr"/>
                      <a:r>
                        <a:rPr lang="en-GB" sz="1400" b="1" i="0" u="none" strike="noStrike" noProof="0" dirty="0">
                          <a:solidFill>
                            <a:srgbClr val="000000"/>
                          </a:solidFill>
                          <a:effectLst/>
                          <a:latin typeface="Garamond" panose="02020404030301010803" pitchFamily="18" charset="0"/>
                        </a:rPr>
                        <a:t>Platform</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92CDDC"/>
                    </a:solidFill>
                  </a:tcPr>
                </a:tc>
                <a:tc>
                  <a:txBody>
                    <a:bodyPr/>
                    <a:lstStyle/>
                    <a:p>
                      <a:pPr algn="ctr" fontAlgn="ctr"/>
                      <a:r>
                        <a:rPr lang="en-GB" sz="1400" b="1" i="0" u="none" strike="noStrike" noProof="0" dirty="0">
                          <a:solidFill>
                            <a:srgbClr val="000000"/>
                          </a:solidFill>
                          <a:effectLst/>
                          <a:latin typeface="Garamond" panose="02020404030301010803" pitchFamily="18" charset="0"/>
                        </a:rPr>
                        <a:t>Quantity to sell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92CDDC"/>
                    </a:solidFill>
                  </a:tcPr>
                </a:tc>
                <a:tc>
                  <a:txBody>
                    <a:bodyPr/>
                    <a:lstStyle/>
                    <a:p>
                      <a:pPr algn="ctr" fontAlgn="ctr"/>
                      <a:r>
                        <a:rPr lang="en-GB" sz="1400" b="1" i="0" u="none" strike="noStrike" noProof="0" dirty="0">
                          <a:solidFill>
                            <a:srgbClr val="000000"/>
                          </a:solidFill>
                          <a:effectLst/>
                          <a:latin typeface="Garamond" panose="02020404030301010803" pitchFamily="18" charset="0"/>
                        </a:rPr>
                        <a:t>Awarded price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92CDDC"/>
                    </a:solidFill>
                  </a:tcPr>
                </a:tc>
                <a:tc>
                  <a:txBody>
                    <a:bodyPr/>
                    <a:lstStyle/>
                    <a:p>
                      <a:pPr algn="ctr" fontAlgn="ctr"/>
                      <a:r>
                        <a:rPr lang="en-GB" sz="1400" b="1" i="0" u="none" strike="noStrike" noProof="0" dirty="0">
                          <a:solidFill>
                            <a:srgbClr val="000000"/>
                          </a:solidFill>
                          <a:effectLst/>
                          <a:latin typeface="Garamond" panose="02020404030301010803" pitchFamily="18" charset="0"/>
                        </a:rPr>
                        <a:t>Min. price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92CDDC"/>
                    </a:solidFill>
                  </a:tcPr>
                </a:tc>
                <a:tc>
                  <a:txBody>
                    <a:bodyPr/>
                    <a:lstStyle/>
                    <a:p>
                      <a:pPr algn="ctr" fontAlgn="ctr"/>
                      <a:r>
                        <a:rPr lang="en-GB" sz="1400" b="1" i="0" u="none" strike="noStrike" noProof="0" dirty="0">
                          <a:solidFill>
                            <a:srgbClr val="000000"/>
                          </a:solidFill>
                          <a:effectLst/>
                          <a:latin typeface="Garamond" panose="02020404030301010803" pitchFamily="18" charset="0"/>
                        </a:rPr>
                        <a:t>Max price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92CDDC"/>
                    </a:solidFill>
                  </a:tcPr>
                </a:tc>
                <a:tc>
                  <a:txBody>
                    <a:bodyPr/>
                    <a:lstStyle/>
                    <a:p>
                      <a:pPr algn="ctr" fontAlgn="ctr"/>
                      <a:r>
                        <a:rPr lang="en-GB" sz="1400" b="1" i="0" u="none" strike="noStrike" noProof="0" dirty="0">
                          <a:solidFill>
                            <a:srgbClr val="000000"/>
                          </a:solidFill>
                          <a:effectLst/>
                          <a:latin typeface="Garamond" panose="02020404030301010803" pitchFamily="18" charset="0"/>
                        </a:rPr>
                        <a:t>Quantity offered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92CDDC"/>
                    </a:solidFill>
                  </a:tcPr>
                </a:tc>
                <a:tc>
                  <a:txBody>
                    <a:bodyPr/>
                    <a:lstStyle/>
                    <a:p>
                      <a:pPr algn="ctr" fontAlgn="ctr"/>
                      <a:r>
                        <a:rPr lang="en-GB" sz="1400" b="1" i="0" u="none" strike="noStrike" noProof="0" dirty="0">
                          <a:solidFill>
                            <a:srgbClr val="000000"/>
                          </a:solidFill>
                          <a:effectLst/>
                          <a:latin typeface="Garamond" panose="02020404030301010803" pitchFamily="18" charset="0"/>
                        </a:rPr>
                        <a:t>Quantity required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92CDDC"/>
                    </a:solidFill>
                  </a:tcPr>
                </a:tc>
                <a:tc>
                  <a:txBody>
                    <a:bodyPr/>
                    <a:lstStyle/>
                    <a:p>
                      <a:pPr algn="ctr" fontAlgn="ctr"/>
                      <a:r>
                        <a:rPr lang="en-GB" sz="1400" b="1" i="0" u="none" strike="noStrike" noProof="0" dirty="0">
                          <a:solidFill>
                            <a:srgbClr val="000000"/>
                          </a:solidFill>
                          <a:effectLst/>
                          <a:latin typeface="Garamond" panose="02020404030301010803" pitchFamily="18" charset="0"/>
                        </a:rPr>
                        <a:t>Bidders</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92CDDC"/>
                    </a:solidFill>
                  </a:tcPr>
                </a:tc>
                <a:tc>
                  <a:txBody>
                    <a:bodyPr/>
                    <a:lstStyle/>
                    <a:p>
                      <a:pPr algn="ctr" fontAlgn="ctr"/>
                      <a:r>
                        <a:rPr lang="en-GB" sz="1400" b="1" i="0" u="none" strike="noStrike" noProof="0" dirty="0">
                          <a:solidFill>
                            <a:srgbClr val="000000"/>
                          </a:solidFill>
                          <a:effectLst/>
                          <a:latin typeface="Garamond" panose="02020404030301010803" pitchFamily="18" charset="0"/>
                        </a:rPr>
                        <a:t>Successful bidders</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92CDDC"/>
                    </a:solidFill>
                  </a:tcPr>
                </a:tc>
                <a:tc>
                  <a:txBody>
                    <a:bodyPr/>
                    <a:lstStyle/>
                    <a:p>
                      <a:pPr algn="ctr" fontAlgn="ctr"/>
                      <a:r>
                        <a:rPr lang="en-GB" sz="1400" b="1" i="0" u="none" strike="noStrike" noProof="0" dirty="0">
                          <a:solidFill>
                            <a:srgbClr val="000000"/>
                          </a:solidFill>
                          <a:effectLst/>
                          <a:latin typeface="Garamond" panose="02020404030301010803" pitchFamily="18" charset="0"/>
                        </a:rPr>
                        <a:t>Revenues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92CDDC"/>
                    </a:solidFill>
                  </a:tcPr>
                </a:tc>
                <a:extLst>
                  <a:ext uri="{0D108BD9-81ED-4DB2-BD59-A6C34878D82A}">
                    <a16:rowId xmlns:a16="http://schemas.microsoft.com/office/drawing/2014/main" val="615241132"/>
                  </a:ext>
                </a:extLst>
              </a:tr>
              <a:tr h="457350">
                <a:tc>
                  <a:txBody>
                    <a:bodyPr/>
                    <a:lstStyle/>
                    <a:p>
                      <a:pPr algn="ctr" fontAlgn="ctr"/>
                      <a:r>
                        <a:rPr lang="it-IT" sz="1100" b="1" i="0" u="none" strike="noStrike" dirty="0">
                          <a:solidFill>
                            <a:srgbClr val="000000"/>
                          </a:solidFill>
                          <a:effectLst/>
                          <a:latin typeface="Garamond" panose="02020404030301010803" pitchFamily="18" charset="0"/>
                        </a:rPr>
                        <a:t>15/01/2024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1" i="0" u="none" strike="noStrike" dirty="0">
                          <a:solidFill>
                            <a:srgbClr val="000000"/>
                          </a:solidFill>
                          <a:effectLst/>
                          <a:latin typeface="Garamond" panose="02020404030301010803" pitchFamily="18" charset="0"/>
                        </a:rPr>
                        <a:t>EEX (EU CAP3)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1" i="0" u="none" strike="noStrike" dirty="0">
                          <a:solidFill>
                            <a:srgbClr val="000000"/>
                          </a:solidFill>
                          <a:effectLst/>
                          <a:latin typeface="Garamond" panose="02020404030301010803" pitchFamily="18" charset="0"/>
                        </a:rPr>
                        <a:t>3.099.500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0" i="0" u="none" strike="noStrike" dirty="0">
                          <a:solidFill>
                            <a:srgbClr val="000000"/>
                          </a:solidFill>
                          <a:effectLst/>
                          <a:latin typeface="Garamond" panose="02020404030301010803" pitchFamily="18" charset="0"/>
                        </a:rPr>
                        <a:t>63,5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0" i="0" u="none" strike="noStrike" dirty="0">
                          <a:solidFill>
                            <a:srgbClr val="000000"/>
                          </a:solidFill>
                          <a:effectLst/>
                          <a:latin typeface="Garamond" panose="02020404030301010803" pitchFamily="18" charset="0"/>
                        </a:rPr>
                        <a:t>60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0" i="0" u="none" strike="noStrike" dirty="0">
                          <a:solidFill>
                            <a:srgbClr val="000000"/>
                          </a:solidFill>
                          <a:effectLst/>
                          <a:latin typeface="Garamond" panose="02020404030301010803" pitchFamily="18" charset="0"/>
                        </a:rPr>
                        <a:t>120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0" i="0" u="none" strike="noStrike" dirty="0">
                          <a:solidFill>
                            <a:srgbClr val="000000"/>
                          </a:solidFill>
                          <a:effectLst/>
                          <a:latin typeface="Garamond" panose="02020404030301010803" pitchFamily="18" charset="0"/>
                        </a:rPr>
                        <a:t>3.099.500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0" i="0" u="none" strike="noStrike">
                          <a:solidFill>
                            <a:srgbClr val="000000"/>
                          </a:solidFill>
                          <a:effectLst/>
                          <a:latin typeface="Garamond" panose="02020404030301010803" pitchFamily="18" charset="0"/>
                        </a:rPr>
                        <a:t>5.324.000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0" i="0" u="none" strike="noStrike">
                          <a:solidFill>
                            <a:srgbClr val="000000"/>
                          </a:solidFill>
                          <a:effectLst/>
                          <a:latin typeface="Garamond" panose="02020404030301010803" pitchFamily="18" charset="0"/>
                        </a:rPr>
                        <a:t>24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0" i="0" u="none" strike="noStrike">
                          <a:solidFill>
                            <a:srgbClr val="000000"/>
                          </a:solidFill>
                          <a:effectLst/>
                          <a:latin typeface="Garamond" panose="02020404030301010803" pitchFamily="18" charset="0"/>
                        </a:rPr>
                        <a:t>17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0" i="0" u="none" strike="noStrike">
                          <a:solidFill>
                            <a:srgbClr val="000000"/>
                          </a:solidFill>
                          <a:effectLst/>
                          <a:latin typeface="Garamond" panose="02020404030301010803" pitchFamily="18" charset="0"/>
                        </a:rPr>
                        <a:t>196.818.250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D8E4BC"/>
                    </a:solidFill>
                  </a:tcPr>
                </a:tc>
                <a:extLst>
                  <a:ext uri="{0D108BD9-81ED-4DB2-BD59-A6C34878D82A}">
                    <a16:rowId xmlns:a16="http://schemas.microsoft.com/office/drawing/2014/main" val="2355042687"/>
                  </a:ext>
                </a:extLst>
              </a:tr>
              <a:tr h="457350">
                <a:tc>
                  <a:txBody>
                    <a:bodyPr/>
                    <a:lstStyle/>
                    <a:p>
                      <a:pPr algn="ctr" fontAlgn="ctr"/>
                      <a:r>
                        <a:rPr lang="it-IT" sz="1100" b="1" i="0" u="none" strike="noStrike">
                          <a:solidFill>
                            <a:srgbClr val="000000"/>
                          </a:solidFill>
                          <a:effectLst/>
                          <a:latin typeface="Garamond" panose="02020404030301010803" pitchFamily="18" charset="0"/>
                        </a:rPr>
                        <a:t>16/01/2024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1" i="0" u="none" strike="noStrike">
                          <a:solidFill>
                            <a:srgbClr val="000000"/>
                          </a:solidFill>
                          <a:effectLst/>
                          <a:latin typeface="Garamond" panose="02020404030301010803" pitchFamily="18" charset="0"/>
                        </a:rPr>
                        <a:t>EEX (EU CAP3)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1" i="0" u="none" strike="noStrike">
                          <a:solidFill>
                            <a:srgbClr val="000000"/>
                          </a:solidFill>
                          <a:effectLst/>
                          <a:latin typeface="Garamond" panose="02020404030301010803" pitchFamily="18" charset="0"/>
                        </a:rPr>
                        <a:t>3.099.500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0" i="0" u="none" strike="noStrike">
                          <a:solidFill>
                            <a:srgbClr val="000000"/>
                          </a:solidFill>
                          <a:effectLst/>
                          <a:latin typeface="Garamond" panose="02020404030301010803" pitchFamily="18" charset="0"/>
                        </a:rPr>
                        <a:t>63,2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0" i="0" u="none" strike="noStrike">
                          <a:solidFill>
                            <a:srgbClr val="000000"/>
                          </a:solidFill>
                          <a:effectLst/>
                          <a:latin typeface="Garamond" panose="02020404030301010803" pitchFamily="18" charset="0"/>
                        </a:rPr>
                        <a:t>60,28</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0" i="0" u="none" strike="noStrike">
                          <a:solidFill>
                            <a:srgbClr val="000000"/>
                          </a:solidFill>
                          <a:effectLst/>
                          <a:latin typeface="Garamond" panose="02020404030301010803" pitchFamily="18" charset="0"/>
                        </a:rPr>
                        <a:t>120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0" i="0" u="none" strike="noStrike" dirty="0">
                          <a:solidFill>
                            <a:srgbClr val="000000"/>
                          </a:solidFill>
                          <a:effectLst/>
                          <a:latin typeface="Garamond" panose="02020404030301010803" pitchFamily="18" charset="0"/>
                        </a:rPr>
                        <a:t>3.099.500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0" i="0" u="none" strike="noStrike" dirty="0">
                          <a:solidFill>
                            <a:srgbClr val="000000"/>
                          </a:solidFill>
                          <a:effectLst/>
                          <a:latin typeface="Garamond" panose="02020404030301010803" pitchFamily="18" charset="0"/>
                        </a:rPr>
                        <a:t>5.198.000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0" i="0" u="none" strike="noStrike">
                          <a:solidFill>
                            <a:srgbClr val="000000"/>
                          </a:solidFill>
                          <a:effectLst/>
                          <a:latin typeface="Garamond" panose="02020404030301010803" pitchFamily="18" charset="0"/>
                        </a:rPr>
                        <a:t>26</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0" i="0" u="none" strike="noStrike">
                          <a:solidFill>
                            <a:srgbClr val="000000"/>
                          </a:solidFill>
                          <a:effectLst/>
                          <a:latin typeface="Garamond" panose="02020404030301010803" pitchFamily="18" charset="0"/>
                        </a:rPr>
                        <a:t>18</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0" i="0" u="none" strike="noStrike">
                          <a:solidFill>
                            <a:srgbClr val="000000"/>
                          </a:solidFill>
                          <a:effectLst/>
                          <a:latin typeface="Garamond" panose="02020404030301010803" pitchFamily="18" charset="0"/>
                        </a:rPr>
                        <a:t>195.888.400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extLst>
                  <a:ext uri="{0D108BD9-81ED-4DB2-BD59-A6C34878D82A}">
                    <a16:rowId xmlns:a16="http://schemas.microsoft.com/office/drawing/2014/main" val="1513184900"/>
                  </a:ext>
                </a:extLst>
              </a:tr>
              <a:tr h="457350">
                <a:tc>
                  <a:txBody>
                    <a:bodyPr/>
                    <a:lstStyle/>
                    <a:p>
                      <a:pPr algn="ctr" fontAlgn="ctr"/>
                      <a:r>
                        <a:rPr lang="it-IT" sz="1100" b="1" i="0" u="none" strike="noStrike">
                          <a:solidFill>
                            <a:srgbClr val="000000"/>
                          </a:solidFill>
                          <a:effectLst/>
                          <a:latin typeface="Garamond" panose="02020404030301010803" pitchFamily="18" charset="0"/>
                        </a:rPr>
                        <a:t>17/01/2024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6F8A8"/>
                    </a:solidFill>
                  </a:tcPr>
                </a:tc>
                <a:tc>
                  <a:txBody>
                    <a:bodyPr/>
                    <a:lstStyle/>
                    <a:p>
                      <a:pPr algn="ctr" fontAlgn="ctr"/>
                      <a:r>
                        <a:rPr lang="it-IT" sz="1100" b="1" i="0" u="none" strike="noStrike">
                          <a:solidFill>
                            <a:srgbClr val="000000"/>
                          </a:solidFill>
                          <a:effectLst/>
                          <a:latin typeface="Garamond" panose="02020404030301010803" pitchFamily="18" charset="0"/>
                        </a:rPr>
                        <a:t>EEX (PL CAP3)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6F8A8"/>
                    </a:solidFill>
                  </a:tcPr>
                </a:tc>
                <a:tc>
                  <a:txBody>
                    <a:bodyPr/>
                    <a:lstStyle/>
                    <a:p>
                      <a:pPr algn="ctr" fontAlgn="ctr"/>
                      <a:r>
                        <a:rPr lang="it-IT" sz="1100" b="1" i="0" u="none" strike="noStrike">
                          <a:solidFill>
                            <a:srgbClr val="000000"/>
                          </a:solidFill>
                          <a:effectLst/>
                          <a:latin typeface="Garamond" panose="02020404030301010803" pitchFamily="18" charset="0"/>
                        </a:rPr>
                        <a:t>2.310.000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6F8A8"/>
                    </a:solidFill>
                  </a:tcPr>
                </a:tc>
                <a:tc>
                  <a:txBody>
                    <a:bodyPr/>
                    <a:lstStyle/>
                    <a:p>
                      <a:pPr algn="ctr" fontAlgn="ctr"/>
                      <a:r>
                        <a:rPr lang="it-IT" sz="1100" b="0" i="0" u="none" strike="noStrike">
                          <a:solidFill>
                            <a:srgbClr val="000000"/>
                          </a:solidFill>
                          <a:effectLst/>
                          <a:latin typeface="Garamond" panose="02020404030301010803" pitchFamily="18" charset="0"/>
                        </a:rPr>
                        <a:t>62,96</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6F8A8"/>
                    </a:solidFill>
                  </a:tcPr>
                </a:tc>
                <a:tc>
                  <a:txBody>
                    <a:bodyPr/>
                    <a:lstStyle/>
                    <a:p>
                      <a:pPr algn="ctr" fontAlgn="ctr"/>
                      <a:r>
                        <a:rPr lang="it-IT" sz="1100" b="0" i="0" u="none" strike="noStrike">
                          <a:solidFill>
                            <a:srgbClr val="000000"/>
                          </a:solidFill>
                          <a:effectLst/>
                          <a:latin typeface="Garamond" panose="02020404030301010803" pitchFamily="18" charset="0"/>
                        </a:rPr>
                        <a:t>61,32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6F8A8"/>
                    </a:solidFill>
                  </a:tcPr>
                </a:tc>
                <a:tc>
                  <a:txBody>
                    <a:bodyPr/>
                    <a:lstStyle/>
                    <a:p>
                      <a:pPr algn="ctr" fontAlgn="ctr"/>
                      <a:r>
                        <a:rPr lang="it-IT" sz="1100" b="0" i="0" u="none" strike="noStrike">
                          <a:solidFill>
                            <a:srgbClr val="000000"/>
                          </a:solidFill>
                          <a:effectLst/>
                          <a:latin typeface="Garamond" panose="02020404030301010803" pitchFamily="18" charset="0"/>
                        </a:rPr>
                        <a:t>120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6F8A8"/>
                    </a:solidFill>
                  </a:tcPr>
                </a:tc>
                <a:tc>
                  <a:txBody>
                    <a:bodyPr/>
                    <a:lstStyle/>
                    <a:p>
                      <a:pPr algn="ctr" fontAlgn="ctr"/>
                      <a:r>
                        <a:rPr lang="it-IT" sz="1100" b="0" i="0" u="none" strike="noStrike">
                          <a:solidFill>
                            <a:srgbClr val="000000"/>
                          </a:solidFill>
                          <a:effectLst/>
                          <a:latin typeface="Garamond" panose="02020404030301010803" pitchFamily="18" charset="0"/>
                        </a:rPr>
                        <a:t>2.310.000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6F8A8"/>
                    </a:solidFill>
                  </a:tcPr>
                </a:tc>
                <a:tc>
                  <a:txBody>
                    <a:bodyPr/>
                    <a:lstStyle/>
                    <a:p>
                      <a:pPr algn="ctr" fontAlgn="ctr"/>
                      <a:r>
                        <a:rPr lang="it-IT" sz="1100" b="0" i="0" u="none" strike="noStrike" dirty="0">
                          <a:solidFill>
                            <a:srgbClr val="000000"/>
                          </a:solidFill>
                          <a:effectLst/>
                          <a:latin typeface="Garamond" panose="02020404030301010803" pitchFamily="18" charset="0"/>
                        </a:rPr>
                        <a:t>4.431.000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6F8A8"/>
                    </a:solidFill>
                  </a:tcPr>
                </a:tc>
                <a:tc>
                  <a:txBody>
                    <a:bodyPr/>
                    <a:lstStyle/>
                    <a:p>
                      <a:pPr algn="ctr" fontAlgn="ctr"/>
                      <a:r>
                        <a:rPr lang="it-IT" sz="1100" b="0" i="0" u="none" strike="noStrike" dirty="0">
                          <a:solidFill>
                            <a:srgbClr val="000000"/>
                          </a:solidFill>
                          <a:effectLst/>
                          <a:latin typeface="Garamond" panose="02020404030301010803" pitchFamily="18" charset="0"/>
                        </a:rPr>
                        <a:t>23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6F8A8"/>
                    </a:solidFill>
                  </a:tcPr>
                </a:tc>
                <a:tc>
                  <a:txBody>
                    <a:bodyPr/>
                    <a:lstStyle/>
                    <a:p>
                      <a:pPr algn="ctr" fontAlgn="ctr"/>
                      <a:r>
                        <a:rPr lang="it-IT" sz="1100" b="0" i="0" u="none" strike="noStrike" dirty="0">
                          <a:solidFill>
                            <a:srgbClr val="000000"/>
                          </a:solidFill>
                          <a:effectLst/>
                          <a:latin typeface="Garamond" panose="02020404030301010803" pitchFamily="18" charset="0"/>
                        </a:rPr>
                        <a:t>16</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6F8A8"/>
                    </a:solidFill>
                  </a:tcPr>
                </a:tc>
                <a:tc>
                  <a:txBody>
                    <a:bodyPr/>
                    <a:lstStyle/>
                    <a:p>
                      <a:pPr algn="ctr" fontAlgn="ctr"/>
                      <a:r>
                        <a:rPr lang="it-IT" sz="1100" b="0" i="0" u="none" strike="noStrike">
                          <a:solidFill>
                            <a:srgbClr val="000000"/>
                          </a:solidFill>
                          <a:effectLst/>
                          <a:latin typeface="Garamond" panose="02020404030301010803" pitchFamily="18" charset="0"/>
                        </a:rPr>
                        <a:t>145.437.600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6F8A8"/>
                    </a:solidFill>
                  </a:tcPr>
                </a:tc>
                <a:extLst>
                  <a:ext uri="{0D108BD9-81ED-4DB2-BD59-A6C34878D82A}">
                    <a16:rowId xmlns:a16="http://schemas.microsoft.com/office/drawing/2014/main" val="1971997247"/>
                  </a:ext>
                </a:extLst>
              </a:tr>
              <a:tr h="457350">
                <a:tc>
                  <a:txBody>
                    <a:bodyPr/>
                    <a:lstStyle/>
                    <a:p>
                      <a:pPr algn="ctr" fontAlgn="ctr"/>
                      <a:r>
                        <a:rPr lang="it-IT" sz="1100" b="1" i="0" u="none" strike="noStrike">
                          <a:solidFill>
                            <a:srgbClr val="000000"/>
                          </a:solidFill>
                          <a:effectLst/>
                          <a:latin typeface="Garamond" panose="02020404030301010803" pitchFamily="18" charset="0"/>
                        </a:rPr>
                        <a:t>18/01/2024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1" i="0" u="none" strike="noStrike">
                          <a:solidFill>
                            <a:srgbClr val="000000"/>
                          </a:solidFill>
                          <a:effectLst/>
                          <a:latin typeface="Garamond" panose="02020404030301010803" pitchFamily="18" charset="0"/>
                        </a:rPr>
                        <a:t>EEX (EU CAP3)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1" i="0" u="none" strike="noStrike">
                          <a:solidFill>
                            <a:srgbClr val="000000"/>
                          </a:solidFill>
                          <a:effectLst/>
                          <a:latin typeface="Garamond" panose="02020404030301010803" pitchFamily="18" charset="0"/>
                        </a:rPr>
                        <a:t>3.099.500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0" i="0" u="none" strike="noStrike">
                          <a:solidFill>
                            <a:srgbClr val="000000"/>
                          </a:solidFill>
                          <a:effectLst/>
                          <a:latin typeface="Garamond" panose="02020404030301010803" pitchFamily="18" charset="0"/>
                        </a:rPr>
                        <a:t>61,28</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0" i="0" u="none" strike="noStrike">
                          <a:solidFill>
                            <a:srgbClr val="000000"/>
                          </a:solidFill>
                          <a:effectLst/>
                          <a:latin typeface="Garamond" panose="02020404030301010803" pitchFamily="18" charset="0"/>
                        </a:rPr>
                        <a:t>55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0" i="0" u="none" strike="noStrike">
                          <a:solidFill>
                            <a:srgbClr val="000000"/>
                          </a:solidFill>
                          <a:effectLst/>
                          <a:latin typeface="Garamond" panose="02020404030301010803" pitchFamily="18" charset="0"/>
                        </a:rPr>
                        <a:t>120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0" i="0" u="none" strike="noStrike">
                          <a:solidFill>
                            <a:srgbClr val="000000"/>
                          </a:solidFill>
                          <a:effectLst/>
                          <a:latin typeface="Garamond" panose="02020404030301010803" pitchFamily="18" charset="0"/>
                        </a:rPr>
                        <a:t>3.099.500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0" i="0" u="none" strike="noStrike" dirty="0">
                          <a:solidFill>
                            <a:srgbClr val="000000"/>
                          </a:solidFill>
                          <a:effectLst/>
                          <a:latin typeface="Garamond" panose="02020404030301010803" pitchFamily="18" charset="0"/>
                        </a:rPr>
                        <a:t>5.220.000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0" i="0" u="none" strike="noStrike" dirty="0">
                          <a:solidFill>
                            <a:srgbClr val="000000"/>
                          </a:solidFill>
                          <a:effectLst/>
                          <a:latin typeface="Garamond" panose="02020404030301010803" pitchFamily="18" charset="0"/>
                        </a:rPr>
                        <a:t>25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0" i="0" u="none" strike="noStrike">
                          <a:solidFill>
                            <a:srgbClr val="000000"/>
                          </a:solidFill>
                          <a:effectLst/>
                          <a:latin typeface="Garamond" panose="02020404030301010803" pitchFamily="18" charset="0"/>
                        </a:rPr>
                        <a:t>14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0" i="0" u="none" strike="noStrike" dirty="0">
                          <a:solidFill>
                            <a:srgbClr val="000000"/>
                          </a:solidFill>
                          <a:effectLst/>
                          <a:latin typeface="Garamond" panose="02020404030301010803" pitchFamily="18" charset="0"/>
                        </a:rPr>
                        <a:t>189.937.360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extLst>
                  <a:ext uri="{0D108BD9-81ED-4DB2-BD59-A6C34878D82A}">
                    <a16:rowId xmlns:a16="http://schemas.microsoft.com/office/drawing/2014/main" val="4245447917"/>
                  </a:ext>
                </a:extLst>
              </a:tr>
              <a:tr h="235605">
                <a:tc>
                  <a:txBody>
                    <a:bodyPr/>
                    <a:lstStyle/>
                    <a:p>
                      <a:pPr algn="ctr" fontAlgn="ctr"/>
                      <a:r>
                        <a:rPr lang="it-IT" sz="1100" b="1" i="0" u="none" strike="noStrike">
                          <a:solidFill>
                            <a:srgbClr val="000000"/>
                          </a:solidFill>
                          <a:effectLst/>
                          <a:latin typeface="Garamond" panose="02020404030301010803" pitchFamily="18" charset="0"/>
                        </a:rPr>
                        <a:t>19/01/2024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D5D5"/>
                    </a:solidFill>
                  </a:tcPr>
                </a:tc>
                <a:tc>
                  <a:txBody>
                    <a:bodyPr/>
                    <a:lstStyle/>
                    <a:p>
                      <a:pPr algn="ctr" fontAlgn="ctr"/>
                      <a:r>
                        <a:rPr lang="it-IT" sz="1100" b="1" i="0" u="none" strike="noStrike">
                          <a:solidFill>
                            <a:srgbClr val="000000"/>
                          </a:solidFill>
                          <a:effectLst/>
                          <a:latin typeface="Garamond" panose="02020404030301010803" pitchFamily="18" charset="0"/>
                        </a:rPr>
                        <a:t>EEX (DE)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D5D5"/>
                    </a:solidFill>
                  </a:tcPr>
                </a:tc>
                <a:tc>
                  <a:txBody>
                    <a:bodyPr/>
                    <a:lstStyle/>
                    <a:p>
                      <a:pPr algn="ctr" fontAlgn="ctr"/>
                      <a:r>
                        <a:rPr lang="it-IT" sz="1100" b="1" i="0" u="none" strike="noStrike">
                          <a:solidFill>
                            <a:srgbClr val="000000"/>
                          </a:solidFill>
                          <a:effectLst/>
                          <a:latin typeface="Garamond" panose="02020404030301010803" pitchFamily="18" charset="0"/>
                        </a:rPr>
                        <a:t>1.796.000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D5D5"/>
                    </a:solidFill>
                  </a:tcPr>
                </a:tc>
                <a:tc>
                  <a:txBody>
                    <a:bodyPr/>
                    <a:lstStyle/>
                    <a:p>
                      <a:pPr algn="ctr" fontAlgn="ctr"/>
                      <a:r>
                        <a:rPr lang="it-IT" sz="1100" b="0" i="0" u="none" strike="noStrike">
                          <a:solidFill>
                            <a:srgbClr val="000000"/>
                          </a:solidFill>
                          <a:effectLst/>
                          <a:latin typeface="Garamond" panose="02020404030301010803" pitchFamily="18" charset="0"/>
                        </a:rPr>
                        <a:t>61,93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D5D5"/>
                    </a:solidFill>
                  </a:tcPr>
                </a:tc>
                <a:tc>
                  <a:txBody>
                    <a:bodyPr/>
                    <a:lstStyle/>
                    <a:p>
                      <a:pPr algn="ctr" fontAlgn="ctr"/>
                      <a:r>
                        <a:rPr lang="it-IT" sz="1100" b="0" i="0" u="none" strike="noStrike">
                          <a:solidFill>
                            <a:srgbClr val="000000"/>
                          </a:solidFill>
                          <a:effectLst/>
                          <a:latin typeface="Garamond" panose="02020404030301010803" pitchFamily="18" charset="0"/>
                        </a:rPr>
                        <a:t>58,47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D5D5"/>
                    </a:solidFill>
                  </a:tcPr>
                </a:tc>
                <a:tc>
                  <a:txBody>
                    <a:bodyPr/>
                    <a:lstStyle/>
                    <a:p>
                      <a:pPr algn="ctr" fontAlgn="ctr"/>
                      <a:r>
                        <a:rPr lang="it-IT" sz="1100" b="0" i="0" u="none" strike="noStrike">
                          <a:solidFill>
                            <a:srgbClr val="000000"/>
                          </a:solidFill>
                          <a:effectLst/>
                          <a:latin typeface="Garamond" panose="02020404030301010803" pitchFamily="18" charset="0"/>
                        </a:rPr>
                        <a:t>120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D5D5"/>
                    </a:solidFill>
                  </a:tcPr>
                </a:tc>
                <a:tc>
                  <a:txBody>
                    <a:bodyPr/>
                    <a:lstStyle/>
                    <a:p>
                      <a:pPr algn="ctr" fontAlgn="ctr"/>
                      <a:r>
                        <a:rPr lang="it-IT" sz="1100" b="0" i="0" u="none" strike="noStrike">
                          <a:solidFill>
                            <a:srgbClr val="000000"/>
                          </a:solidFill>
                          <a:effectLst/>
                          <a:latin typeface="Garamond" panose="02020404030301010803" pitchFamily="18" charset="0"/>
                        </a:rPr>
                        <a:t>1.796.000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D5D5"/>
                    </a:solidFill>
                  </a:tcPr>
                </a:tc>
                <a:tc>
                  <a:txBody>
                    <a:bodyPr/>
                    <a:lstStyle/>
                    <a:p>
                      <a:pPr algn="ctr" fontAlgn="ctr"/>
                      <a:r>
                        <a:rPr lang="it-IT" sz="1100" b="0" i="0" u="none" strike="noStrike">
                          <a:solidFill>
                            <a:srgbClr val="000000"/>
                          </a:solidFill>
                          <a:effectLst/>
                          <a:latin typeface="Garamond" panose="02020404030301010803" pitchFamily="18" charset="0"/>
                        </a:rPr>
                        <a:t>3.861.000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D5D5"/>
                    </a:solidFill>
                  </a:tcPr>
                </a:tc>
                <a:tc>
                  <a:txBody>
                    <a:bodyPr/>
                    <a:lstStyle/>
                    <a:p>
                      <a:pPr algn="ctr" fontAlgn="ctr"/>
                      <a:r>
                        <a:rPr lang="it-IT" sz="1100" b="0" i="0" u="none" strike="noStrike" dirty="0">
                          <a:solidFill>
                            <a:srgbClr val="000000"/>
                          </a:solidFill>
                          <a:effectLst/>
                          <a:latin typeface="Garamond" panose="02020404030301010803" pitchFamily="18" charset="0"/>
                        </a:rPr>
                        <a:t>25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D5D5"/>
                    </a:solidFill>
                  </a:tcPr>
                </a:tc>
                <a:tc>
                  <a:txBody>
                    <a:bodyPr/>
                    <a:lstStyle/>
                    <a:p>
                      <a:pPr algn="ctr" fontAlgn="ctr"/>
                      <a:r>
                        <a:rPr lang="it-IT" sz="1100" b="0" i="0" u="none" strike="noStrike">
                          <a:solidFill>
                            <a:srgbClr val="000000"/>
                          </a:solidFill>
                          <a:effectLst/>
                          <a:latin typeface="Garamond" panose="02020404030301010803" pitchFamily="18" charset="0"/>
                        </a:rPr>
                        <a:t>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D5D5"/>
                    </a:solidFill>
                  </a:tcPr>
                </a:tc>
                <a:tc>
                  <a:txBody>
                    <a:bodyPr/>
                    <a:lstStyle/>
                    <a:p>
                      <a:pPr algn="ctr" fontAlgn="ctr"/>
                      <a:r>
                        <a:rPr lang="it-IT" sz="1100" b="0" i="0" u="none" strike="noStrike" dirty="0">
                          <a:solidFill>
                            <a:srgbClr val="000000"/>
                          </a:solidFill>
                          <a:effectLst/>
                          <a:latin typeface="Garamond" panose="02020404030301010803" pitchFamily="18" charset="0"/>
                        </a:rPr>
                        <a:t>111.226.280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D5D5"/>
                    </a:solidFill>
                  </a:tcPr>
                </a:tc>
                <a:extLst>
                  <a:ext uri="{0D108BD9-81ED-4DB2-BD59-A6C34878D82A}">
                    <a16:rowId xmlns:a16="http://schemas.microsoft.com/office/drawing/2014/main" val="3493671085"/>
                  </a:ext>
                </a:extLst>
              </a:tr>
              <a:tr h="457350">
                <a:tc>
                  <a:txBody>
                    <a:bodyPr/>
                    <a:lstStyle/>
                    <a:p>
                      <a:pPr algn="ctr" fontAlgn="ctr"/>
                      <a:r>
                        <a:rPr lang="it-IT" sz="1100" b="1" i="0" u="none" strike="noStrike">
                          <a:solidFill>
                            <a:srgbClr val="000000"/>
                          </a:solidFill>
                          <a:effectLst/>
                          <a:latin typeface="Garamond" panose="02020404030301010803" pitchFamily="18" charset="0"/>
                        </a:rPr>
                        <a:t>22/01/2024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1" i="0" u="none" strike="noStrike">
                          <a:solidFill>
                            <a:srgbClr val="000000"/>
                          </a:solidFill>
                          <a:effectLst/>
                          <a:latin typeface="Garamond" panose="02020404030301010803" pitchFamily="18" charset="0"/>
                        </a:rPr>
                        <a:t>EEX (EU CAP3)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1" i="0" u="none" strike="noStrike">
                          <a:solidFill>
                            <a:srgbClr val="000000"/>
                          </a:solidFill>
                          <a:effectLst/>
                          <a:latin typeface="Garamond" panose="02020404030301010803" pitchFamily="18" charset="0"/>
                        </a:rPr>
                        <a:t>3.099.500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0" i="0" u="none" strike="noStrike">
                          <a:solidFill>
                            <a:srgbClr val="000000"/>
                          </a:solidFill>
                          <a:effectLst/>
                          <a:latin typeface="Garamond" panose="02020404030301010803" pitchFamily="18" charset="0"/>
                        </a:rPr>
                        <a:t>59,74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0" i="0" u="none" strike="noStrike">
                          <a:solidFill>
                            <a:srgbClr val="000000"/>
                          </a:solidFill>
                          <a:effectLst/>
                          <a:latin typeface="Garamond" panose="02020404030301010803" pitchFamily="18" charset="0"/>
                        </a:rPr>
                        <a:t>55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0" i="0" u="none" strike="noStrike">
                          <a:solidFill>
                            <a:srgbClr val="000000"/>
                          </a:solidFill>
                          <a:effectLst/>
                          <a:latin typeface="Garamond" panose="02020404030301010803" pitchFamily="18" charset="0"/>
                        </a:rPr>
                        <a:t>120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0" i="0" u="none" strike="noStrike">
                          <a:solidFill>
                            <a:srgbClr val="000000"/>
                          </a:solidFill>
                          <a:effectLst/>
                          <a:latin typeface="Garamond" panose="02020404030301010803" pitchFamily="18" charset="0"/>
                        </a:rPr>
                        <a:t>3.099.500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0" i="0" u="none" strike="noStrike">
                          <a:solidFill>
                            <a:srgbClr val="000000"/>
                          </a:solidFill>
                          <a:effectLst/>
                          <a:latin typeface="Garamond" panose="02020404030301010803" pitchFamily="18" charset="0"/>
                        </a:rPr>
                        <a:t>5.031.000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0" i="0" u="none" strike="noStrike" dirty="0">
                          <a:solidFill>
                            <a:srgbClr val="000000"/>
                          </a:solidFill>
                          <a:effectLst/>
                          <a:latin typeface="Garamond" panose="02020404030301010803" pitchFamily="18" charset="0"/>
                        </a:rPr>
                        <a:t>23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0" i="0" u="none" strike="noStrike">
                          <a:solidFill>
                            <a:srgbClr val="000000"/>
                          </a:solidFill>
                          <a:effectLst/>
                          <a:latin typeface="Garamond" panose="02020404030301010803" pitchFamily="18" charset="0"/>
                        </a:rPr>
                        <a:t>17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0" i="0" u="none" strike="noStrike" dirty="0">
                          <a:solidFill>
                            <a:srgbClr val="000000"/>
                          </a:solidFill>
                          <a:effectLst/>
                          <a:latin typeface="Garamond" panose="02020404030301010803" pitchFamily="18" charset="0"/>
                        </a:rPr>
                        <a:t>185.164.130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extLst>
                  <a:ext uri="{0D108BD9-81ED-4DB2-BD59-A6C34878D82A}">
                    <a16:rowId xmlns:a16="http://schemas.microsoft.com/office/drawing/2014/main" val="3285208036"/>
                  </a:ext>
                </a:extLst>
              </a:tr>
              <a:tr h="457350">
                <a:tc>
                  <a:txBody>
                    <a:bodyPr/>
                    <a:lstStyle/>
                    <a:p>
                      <a:pPr algn="ctr" fontAlgn="ctr"/>
                      <a:r>
                        <a:rPr lang="it-IT" sz="1100" b="1" i="0" u="none" strike="noStrike">
                          <a:solidFill>
                            <a:srgbClr val="000000"/>
                          </a:solidFill>
                          <a:effectLst/>
                          <a:latin typeface="Garamond" panose="02020404030301010803" pitchFamily="18" charset="0"/>
                        </a:rPr>
                        <a:t>23/01/2024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1" i="0" u="none" strike="noStrike">
                          <a:solidFill>
                            <a:srgbClr val="000000"/>
                          </a:solidFill>
                          <a:effectLst/>
                          <a:latin typeface="Garamond" panose="02020404030301010803" pitchFamily="18" charset="0"/>
                        </a:rPr>
                        <a:t>EEX (EU CAP3)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1" i="0" u="none" strike="noStrike">
                          <a:solidFill>
                            <a:srgbClr val="000000"/>
                          </a:solidFill>
                          <a:effectLst/>
                          <a:latin typeface="Garamond" panose="02020404030301010803" pitchFamily="18" charset="0"/>
                        </a:rPr>
                        <a:t>3.099.500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0" i="0" u="none" strike="noStrike">
                          <a:solidFill>
                            <a:srgbClr val="000000"/>
                          </a:solidFill>
                          <a:effectLst/>
                          <a:latin typeface="Garamond" panose="02020404030301010803" pitchFamily="18" charset="0"/>
                        </a:rPr>
                        <a:t>60,55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0" i="0" u="none" strike="noStrike">
                          <a:solidFill>
                            <a:srgbClr val="000000"/>
                          </a:solidFill>
                          <a:effectLst/>
                          <a:latin typeface="Garamond" panose="02020404030301010803" pitchFamily="18" charset="0"/>
                        </a:rPr>
                        <a:t>55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0" i="0" u="none" strike="noStrike">
                          <a:solidFill>
                            <a:srgbClr val="000000"/>
                          </a:solidFill>
                          <a:effectLst/>
                          <a:latin typeface="Garamond" panose="02020404030301010803" pitchFamily="18" charset="0"/>
                        </a:rPr>
                        <a:t>120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0" i="0" u="none" strike="noStrike">
                          <a:solidFill>
                            <a:srgbClr val="000000"/>
                          </a:solidFill>
                          <a:effectLst/>
                          <a:latin typeface="Garamond" panose="02020404030301010803" pitchFamily="18" charset="0"/>
                        </a:rPr>
                        <a:t>3.099.500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0" i="0" u="none" strike="noStrike">
                          <a:solidFill>
                            <a:srgbClr val="000000"/>
                          </a:solidFill>
                          <a:effectLst/>
                          <a:latin typeface="Garamond" panose="02020404030301010803" pitchFamily="18" charset="0"/>
                        </a:rPr>
                        <a:t>5.086.500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0" i="0" u="none" strike="noStrike">
                          <a:solidFill>
                            <a:srgbClr val="000000"/>
                          </a:solidFill>
                          <a:effectLst/>
                          <a:latin typeface="Garamond" panose="02020404030301010803" pitchFamily="18" charset="0"/>
                        </a:rPr>
                        <a:t>24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0" i="0" u="none" strike="noStrike" dirty="0">
                          <a:solidFill>
                            <a:srgbClr val="000000"/>
                          </a:solidFill>
                          <a:effectLst/>
                          <a:latin typeface="Garamond" panose="02020404030301010803" pitchFamily="18" charset="0"/>
                        </a:rPr>
                        <a:t>18</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0" i="0" u="none" strike="noStrike" dirty="0">
                          <a:solidFill>
                            <a:srgbClr val="000000"/>
                          </a:solidFill>
                          <a:effectLst/>
                          <a:latin typeface="Garamond" panose="02020404030301010803" pitchFamily="18" charset="0"/>
                        </a:rPr>
                        <a:t>187.674.725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extLst>
                  <a:ext uri="{0D108BD9-81ED-4DB2-BD59-A6C34878D82A}">
                    <a16:rowId xmlns:a16="http://schemas.microsoft.com/office/drawing/2014/main" val="2231341963"/>
                  </a:ext>
                </a:extLst>
              </a:tr>
              <a:tr h="457350">
                <a:tc>
                  <a:txBody>
                    <a:bodyPr/>
                    <a:lstStyle/>
                    <a:p>
                      <a:pPr algn="ctr" fontAlgn="ctr"/>
                      <a:r>
                        <a:rPr lang="it-IT" sz="1100" b="1" i="0" u="none" strike="noStrike">
                          <a:solidFill>
                            <a:srgbClr val="000000"/>
                          </a:solidFill>
                          <a:effectLst/>
                          <a:latin typeface="Garamond" panose="02020404030301010803" pitchFamily="18" charset="0"/>
                        </a:rPr>
                        <a:t>30/01/2024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1" i="0" u="none" strike="noStrike">
                          <a:solidFill>
                            <a:srgbClr val="000000"/>
                          </a:solidFill>
                          <a:effectLst/>
                          <a:latin typeface="Garamond" panose="02020404030301010803" pitchFamily="18" charset="0"/>
                        </a:rPr>
                        <a:t>EEX (EU CAP3)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1" i="0" u="none" strike="noStrike">
                          <a:solidFill>
                            <a:srgbClr val="000000"/>
                          </a:solidFill>
                          <a:effectLst/>
                          <a:latin typeface="Garamond" panose="02020404030301010803" pitchFamily="18" charset="0"/>
                        </a:rPr>
                        <a:t>3.099.500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0" i="0" u="none" strike="noStrike">
                          <a:solidFill>
                            <a:srgbClr val="000000"/>
                          </a:solidFill>
                          <a:effectLst/>
                          <a:latin typeface="Garamond" panose="02020404030301010803" pitchFamily="18" charset="0"/>
                        </a:rPr>
                        <a:t>59,82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0" i="0" u="none" strike="noStrike">
                          <a:solidFill>
                            <a:srgbClr val="000000"/>
                          </a:solidFill>
                          <a:effectLst/>
                          <a:latin typeface="Garamond" panose="02020404030301010803" pitchFamily="18" charset="0"/>
                        </a:rPr>
                        <a:t>55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0" i="0" u="none" strike="noStrike">
                          <a:solidFill>
                            <a:srgbClr val="000000"/>
                          </a:solidFill>
                          <a:effectLst/>
                          <a:latin typeface="Garamond" panose="02020404030301010803" pitchFamily="18" charset="0"/>
                        </a:rPr>
                        <a:t>120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0" i="0" u="none" strike="noStrike">
                          <a:solidFill>
                            <a:srgbClr val="000000"/>
                          </a:solidFill>
                          <a:effectLst/>
                          <a:latin typeface="Garamond" panose="02020404030301010803" pitchFamily="18" charset="0"/>
                        </a:rPr>
                        <a:t>3.099.500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0" i="0" u="none" strike="noStrike">
                          <a:solidFill>
                            <a:srgbClr val="000000"/>
                          </a:solidFill>
                          <a:effectLst/>
                          <a:latin typeface="Garamond" panose="02020404030301010803" pitchFamily="18" charset="0"/>
                        </a:rPr>
                        <a:t>4.870.500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0" i="0" u="none" strike="noStrike">
                          <a:solidFill>
                            <a:srgbClr val="000000"/>
                          </a:solidFill>
                          <a:effectLst/>
                          <a:latin typeface="Garamond" panose="02020404030301010803" pitchFamily="18" charset="0"/>
                        </a:rPr>
                        <a:t>25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0" i="0" u="none" strike="noStrike" dirty="0">
                          <a:solidFill>
                            <a:srgbClr val="000000"/>
                          </a:solidFill>
                          <a:effectLst/>
                          <a:latin typeface="Garamond" panose="02020404030301010803" pitchFamily="18" charset="0"/>
                        </a:rPr>
                        <a:t>19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0" i="0" u="none" strike="noStrike" dirty="0">
                          <a:solidFill>
                            <a:srgbClr val="000000"/>
                          </a:solidFill>
                          <a:effectLst/>
                          <a:latin typeface="Garamond" panose="02020404030301010803" pitchFamily="18" charset="0"/>
                        </a:rPr>
                        <a:t>185.412.090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extLst>
                  <a:ext uri="{0D108BD9-81ED-4DB2-BD59-A6C34878D82A}">
                    <a16:rowId xmlns:a16="http://schemas.microsoft.com/office/drawing/2014/main" val="3632780798"/>
                  </a:ext>
                </a:extLst>
              </a:tr>
              <a:tr h="457350">
                <a:tc>
                  <a:txBody>
                    <a:bodyPr/>
                    <a:lstStyle/>
                    <a:p>
                      <a:pPr algn="ctr" fontAlgn="ctr"/>
                      <a:r>
                        <a:rPr lang="it-IT" sz="1100" b="1" i="0" u="none" strike="noStrike">
                          <a:solidFill>
                            <a:srgbClr val="000000"/>
                          </a:solidFill>
                          <a:effectLst/>
                          <a:latin typeface="Garamond" panose="02020404030301010803" pitchFamily="18" charset="0"/>
                        </a:rPr>
                        <a:t>31/01/2024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6F8A8"/>
                    </a:solidFill>
                  </a:tcPr>
                </a:tc>
                <a:tc>
                  <a:txBody>
                    <a:bodyPr/>
                    <a:lstStyle/>
                    <a:p>
                      <a:pPr algn="ctr" fontAlgn="ctr"/>
                      <a:r>
                        <a:rPr lang="it-IT" sz="1100" b="1" i="0" u="none" strike="noStrike">
                          <a:solidFill>
                            <a:srgbClr val="000000"/>
                          </a:solidFill>
                          <a:effectLst/>
                          <a:latin typeface="Garamond" panose="02020404030301010803" pitchFamily="18" charset="0"/>
                        </a:rPr>
                        <a:t>EEX (PL CAP3)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6F8A8"/>
                    </a:solidFill>
                  </a:tcPr>
                </a:tc>
                <a:tc>
                  <a:txBody>
                    <a:bodyPr/>
                    <a:lstStyle/>
                    <a:p>
                      <a:pPr algn="ctr" fontAlgn="ctr"/>
                      <a:r>
                        <a:rPr lang="it-IT" sz="1100" b="1" i="0" u="none" strike="noStrike">
                          <a:solidFill>
                            <a:srgbClr val="000000"/>
                          </a:solidFill>
                          <a:effectLst/>
                          <a:latin typeface="Garamond" panose="02020404030301010803" pitchFamily="18" charset="0"/>
                        </a:rPr>
                        <a:t>2.310.000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6F8A8"/>
                    </a:solidFill>
                  </a:tcPr>
                </a:tc>
                <a:tc>
                  <a:txBody>
                    <a:bodyPr/>
                    <a:lstStyle/>
                    <a:p>
                      <a:pPr algn="ctr" fontAlgn="ctr"/>
                      <a:r>
                        <a:rPr lang="it-IT" sz="1100" b="0" i="0" u="none" strike="noStrike">
                          <a:solidFill>
                            <a:srgbClr val="000000"/>
                          </a:solidFill>
                          <a:effectLst/>
                          <a:latin typeface="Garamond" panose="02020404030301010803" pitchFamily="18" charset="0"/>
                        </a:rPr>
                        <a:t>62,27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6F8A8"/>
                    </a:solidFill>
                  </a:tcPr>
                </a:tc>
                <a:tc>
                  <a:txBody>
                    <a:bodyPr/>
                    <a:lstStyle/>
                    <a:p>
                      <a:pPr algn="ctr" fontAlgn="ctr"/>
                      <a:r>
                        <a:rPr lang="it-IT" sz="1100" b="0" i="0" u="none" strike="noStrike">
                          <a:solidFill>
                            <a:srgbClr val="000000"/>
                          </a:solidFill>
                          <a:effectLst/>
                          <a:latin typeface="Garamond" panose="02020404030301010803" pitchFamily="18" charset="0"/>
                        </a:rPr>
                        <a:t>59,59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6F8A8"/>
                    </a:solidFill>
                  </a:tcPr>
                </a:tc>
                <a:tc>
                  <a:txBody>
                    <a:bodyPr/>
                    <a:lstStyle/>
                    <a:p>
                      <a:pPr algn="ctr" fontAlgn="ctr"/>
                      <a:r>
                        <a:rPr lang="it-IT" sz="1100" b="0" i="0" u="none" strike="noStrike" dirty="0">
                          <a:solidFill>
                            <a:srgbClr val="000000"/>
                          </a:solidFill>
                          <a:effectLst/>
                          <a:latin typeface="Garamond" panose="02020404030301010803" pitchFamily="18" charset="0"/>
                        </a:rPr>
                        <a:t>72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6F8A8"/>
                    </a:solidFill>
                  </a:tcPr>
                </a:tc>
                <a:tc>
                  <a:txBody>
                    <a:bodyPr/>
                    <a:lstStyle/>
                    <a:p>
                      <a:pPr algn="ctr" fontAlgn="ctr"/>
                      <a:r>
                        <a:rPr lang="it-IT" sz="1100" b="0" i="0" u="none" strike="noStrike">
                          <a:solidFill>
                            <a:srgbClr val="000000"/>
                          </a:solidFill>
                          <a:effectLst/>
                          <a:latin typeface="Garamond" panose="02020404030301010803" pitchFamily="18" charset="0"/>
                        </a:rPr>
                        <a:t>2.310.000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6F8A8"/>
                    </a:solidFill>
                  </a:tcPr>
                </a:tc>
                <a:tc>
                  <a:txBody>
                    <a:bodyPr/>
                    <a:lstStyle/>
                    <a:p>
                      <a:pPr algn="ctr" fontAlgn="ctr"/>
                      <a:r>
                        <a:rPr lang="it-IT" sz="1100" b="0" i="0" u="none" strike="noStrike">
                          <a:solidFill>
                            <a:srgbClr val="000000"/>
                          </a:solidFill>
                          <a:effectLst/>
                          <a:latin typeface="Garamond" panose="02020404030301010803" pitchFamily="18" charset="0"/>
                        </a:rPr>
                        <a:t>4.295.500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6F8A8"/>
                    </a:solidFill>
                  </a:tcPr>
                </a:tc>
                <a:tc>
                  <a:txBody>
                    <a:bodyPr/>
                    <a:lstStyle/>
                    <a:p>
                      <a:pPr algn="ctr" fontAlgn="ctr"/>
                      <a:r>
                        <a:rPr lang="it-IT" sz="1100" b="0" i="0" u="none" strike="noStrike">
                          <a:solidFill>
                            <a:srgbClr val="000000"/>
                          </a:solidFill>
                          <a:effectLst/>
                          <a:latin typeface="Garamond" panose="02020404030301010803" pitchFamily="18" charset="0"/>
                        </a:rPr>
                        <a:t>27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6F8A8"/>
                    </a:solidFill>
                  </a:tcPr>
                </a:tc>
                <a:tc>
                  <a:txBody>
                    <a:bodyPr/>
                    <a:lstStyle/>
                    <a:p>
                      <a:pPr algn="ctr" fontAlgn="ctr"/>
                      <a:r>
                        <a:rPr lang="it-IT" sz="1100" b="0" i="0" u="none" strike="noStrike">
                          <a:solidFill>
                            <a:srgbClr val="000000"/>
                          </a:solidFill>
                          <a:effectLst/>
                          <a:latin typeface="Garamond" panose="02020404030301010803" pitchFamily="18" charset="0"/>
                        </a:rPr>
                        <a:t>17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6F8A8"/>
                    </a:solidFill>
                  </a:tcPr>
                </a:tc>
                <a:tc>
                  <a:txBody>
                    <a:bodyPr/>
                    <a:lstStyle/>
                    <a:p>
                      <a:pPr algn="ctr" fontAlgn="ctr"/>
                      <a:r>
                        <a:rPr lang="it-IT" sz="1100" b="0" i="0" u="none" strike="noStrike" dirty="0">
                          <a:solidFill>
                            <a:srgbClr val="000000"/>
                          </a:solidFill>
                          <a:effectLst/>
                          <a:latin typeface="Garamond" panose="02020404030301010803" pitchFamily="18" charset="0"/>
                        </a:rPr>
                        <a:t>143.843.700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6F8A8"/>
                    </a:solidFill>
                  </a:tcPr>
                </a:tc>
                <a:extLst>
                  <a:ext uri="{0D108BD9-81ED-4DB2-BD59-A6C34878D82A}">
                    <a16:rowId xmlns:a16="http://schemas.microsoft.com/office/drawing/2014/main" val="2994669795"/>
                  </a:ext>
                </a:extLst>
              </a:tr>
              <a:tr h="457350">
                <a:tc>
                  <a:txBody>
                    <a:bodyPr/>
                    <a:lstStyle/>
                    <a:p>
                      <a:pPr algn="ctr" fontAlgn="ctr"/>
                      <a:r>
                        <a:rPr lang="it-IT" sz="1100" b="1" i="0" u="none" strike="noStrike">
                          <a:solidFill>
                            <a:srgbClr val="000000"/>
                          </a:solidFill>
                          <a:effectLst/>
                          <a:latin typeface="Garamond" panose="02020404030301010803" pitchFamily="18" charset="0"/>
                        </a:rPr>
                        <a:t>01/02/2024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1" i="0" u="none" strike="noStrike">
                          <a:solidFill>
                            <a:srgbClr val="000000"/>
                          </a:solidFill>
                          <a:effectLst/>
                          <a:latin typeface="Garamond" panose="02020404030301010803" pitchFamily="18" charset="0"/>
                        </a:rPr>
                        <a:t>EEX (EU CAP3)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1" i="0" u="none" strike="noStrike">
                          <a:solidFill>
                            <a:srgbClr val="000000"/>
                          </a:solidFill>
                          <a:effectLst/>
                          <a:latin typeface="Garamond" panose="02020404030301010803" pitchFamily="18" charset="0"/>
                        </a:rPr>
                        <a:t>3.099.500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0" i="0" u="none" strike="noStrike">
                          <a:solidFill>
                            <a:srgbClr val="000000"/>
                          </a:solidFill>
                          <a:effectLst/>
                          <a:latin typeface="Garamond" panose="02020404030301010803" pitchFamily="18" charset="0"/>
                        </a:rPr>
                        <a:t>61,09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0" i="0" u="none" strike="noStrike">
                          <a:solidFill>
                            <a:srgbClr val="000000"/>
                          </a:solidFill>
                          <a:effectLst/>
                          <a:latin typeface="Garamond" panose="02020404030301010803" pitchFamily="18" charset="0"/>
                        </a:rPr>
                        <a:t>59,55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0" i="0" u="none" strike="noStrike">
                          <a:solidFill>
                            <a:srgbClr val="000000"/>
                          </a:solidFill>
                          <a:effectLst/>
                          <a:latin typeface="Garamond" panose="02020404030301010803" pitchFamily="18" charset="0"/>
                        </a:rPr>
                        <a:t>120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0" i="0" u="none" strike="noStrike">
                          <a:solidFill>
                            <a:srgbClr val="000000"/>
                          </a:solidFill>
                          <a:effectLst/>
                          <a:latin typeface="Garamond" panose="02020404030301010803" pitchFamily="18" charset="0"/>
                        </a:rPr>
                        <a:t>3.099.500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0" i="0" u="none" strike="noStrike">
                          <a:solidFill>
                            <a:srgbClr val="000000"/>
                          </a:solidFill>
                          <a:effectLst/>
                          <a:latin typeface="Garamond" panose="02020404030301010803" pitchFamily="18" charset="0"/>
                        </a:rPr>
                        <a:t>3.874.000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0" i="0" u="none" strike="noStrike">
                          <a:solidFill>
                            <a:srgbClr val="000000"/>
                          </a:solidFill>
                          <a:effectLst/>
                          <a:latin typeface="Garamond" panose="02020404030301010803" pitchFamily="18" charset="0"/>
                        </a:rPr>
                        <a:t>24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0" i="0" u="none" strike="noStrike">
                          <a:solidFill>
                            <a:srgbClr val="000000"/>
                          </a:solidFill>
                          <a:effectLst/>
                          <a:latin typeface="Garamond" panose="02020404030301010803" pitchFamily="18" charset="0"/>
                        </a:rPr>
                        <a:t>23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algn="ctr" fontAlgn="ctr"/>
                      <a:r>
                        <a:rPr lang="it-IT" sz="1100" b="0" i="0" u="none" strike="noStrike" dirty="0">
                          <a:solidFill>
                            <a:srgbClr val="000000"/>
                          </a:solidFill>
                          <a:effectLst/>
                          <a:latin typeface="Garamond" panose="02020404030301010803" pitchFamily="18" charset="0"/>
                        </a:rPr>
                        <a:t>189.348.455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extLst>
                  <a:ext uri="{0D108BD9-81ED-4DB2-BD59-A6C34878D82A}">
                    <a16:rowId xmlns:a16="http://schemas.microsoft.com/office/drawing/2014/main" val="1733821550"/>
                  </a:ext>
                </a:extLst>
              </a:tr>
              <a:tr h="235605">
                <a:tc>
                  <a:txBody>
                    <a:bodyPr/>
                    <a:lstStyle/>
                    <a:p>
                      <a:pPr algn="ctr" fontAlgn="ctr"/>
                      <a:r>
                        <a:rPr lang="it-IT" sz="1100" b="1" i="0" u="none" strike="noStrike">
                          <a:solidFill>
                            <a:srgbClr val="000000"/>
                          </a:solidFill>
                          <a:effectLst/>
                          <a:latin typeface="Garamond" panose="02020404030301010803" pitchFamily="18" charset="0"/>
                        </a:rPr>
                        <a:t>02/02/2024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D5D5"/>
                    </a:solidFill>
                  </a:tcPr>
                </a:tc>
                <a:tc>
                  <a:txBody>
                    <a:bodyPr/>
                    <a:lstStyle/>
                    <a:p>
                      <a:pPr algn="ctr" fontAlgn="ctr"/>
                      <a:r>
                        <a:rPr lang="it-IT" sz="1100" b="1" i="0" u="none" strike="noStrike">
                          <a:solidFill>
                            <a:srgbClr val="000000"/>
                          </a:solidFill>
                          <a:effectLst/>
                          <a:latin typeface="Garamond" panose="02020404030301010803" pitchFamily="18" charset="0"/>
                        </a:rPr>
                        <a:t>EEX (DE)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D5D5"/>
                    </a:solidFill>
                  </a:tcPr>
                </a:tc>
                <a:tc>
                  <a:txBody>
                    <a:bodyPr/>
                    <a:lstStyle/>
                    <a:p>
                      <a:pPr algn="ctr" fontAlgn="ctr"/>
                      <a:r>
                        <a:rPr lang="it-IT" sz="1100" b="1" i="0" u="none" strike="noStrike">
                          <a:solidFill>
                            <a:srgbClr val="000000"/>
                          </a:solidFill>
                          <a:effectLst/>
                          <a:latin typeface="Garamond" panose="02020404030301010803" pitchFamily="18" charset="0"/>
                        </a:rPr>
                        <a:t>1.796.000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D5D5"/>
                    </a:solidFill>
                  </a:tcPr>
                </a:tc>
                <a:tc>
                  <a:txBody>
                    <a:bodyPr/>
                    <a:lstStyle/>
                    <a:p>
                      <a:pPr algn="ctr" fontAlgn="ctr"/>
                      <a:r>
                        <a:rPr lang="it-IT" sz="1100" b="0" i="0" u="none" strike="noStrike">
                          <a:solidFill>
                            <a:srgbClr val="000000"/>
                          </a:solidFill>
                          <a:effectLst/>
                          <a:latin typeface="Garamond" panose="02020404030301010803" pitchFamily="18" charset="0"/>
                        </a:rPr>
                        <a:t>60,92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D5D5"/>
                    </a:solidFill>
                  </a:tcPr>
                </a:tc>
                <a:tc>
                  <a:txBody>
                    <a:bodyPr/>
                    <a:lstStyle/>
                    <a:p>
                      <a:pPr algn="ctr" fontAlgn="ctr"/>
                      <a:r>
                        <a:rPr lang="it-IT" sz="1100" b="0" i="0" u="none" strike="noStrike">
                          <a:solidFill>
                            <a:srgbClr val="000000"/>
                          </a:solidFill>
                          <a:effectLst/>
                          <a:latin typeface="Garamond" panose="02020404030301010803" pitchFamily="18" charset="0"/>
                        </a:rPr>
                        <a:t>59,01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D5D5"/>
                    </a:solidFill>
                  </a:tcPr>
                </a:tc>
                <a:tc>
                  <a:txBody>
                    <a:bodyPr/>
                    <a:lstStyle/>
                    <a:p>
                      <a:pPr algn="ctr" fontAlgn="ctr"/>
                      <a:r>
                        <a:rPr lang="it-IT" sz="1100" b="0" i="0" u="none" strike="noStrike">
                          <a:solidFill>
                            <a:srgbClr val="000000"/>
                          </a:solidFill>
                          <a:effectLst/>
                          <a:latin typeface="Garamond" panose="02020404030301010803" pitchFamily="18" charset="0"/>
                        </a:rPr>
                        <a:t>120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D5D5"/>
                    </a:solidFill>
                  </a:tcPr>
                </a:tc>
                <a:tc>
                  <a:txBody>
                    <a:bodyPr/>
                    <a:lstStyle/>
                    <a:p>
                      <a:pPr algn="ctr" fontAlgn="ctr"/>
                      <a:r>
                        <a:rPr lang="it-IT" sz="1100" b="0" i="0" u="none" strike="noStrike">
                          <a:solidFill>
                            <a:srgbClr val="000000"/>
                          </a:solidFill>
                          <a:effectLst/>
                          <a:latin typeface="Garamond" panose="02020404030301010803" pitchFamily="18" charset="0"/>
                        </a:rPr>
                        <a:t>1.796.000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D5D5"/>
                    </a:solidFill>
                  </a:tcPr>
                </a:tc>
                <a:tc>
                  <a:txBody>
                    <a:bodyPr/>
                    <a:lstStyle/>
                    <a:p>
                      <a:pPr algn="ctr" fontAlgn="ctr"/>
                      <a:r>
                        <a:rPr lang="it-IT" sz="1100" b="0" i="0" u="none" strike="noStrike">
                          <a:solidFill>
                            <a:srgbClr val="000000"/>
                          </a:solidFill>
                          <a:effectLst/>
                          <a:latin typeface="Garamond" panose="02020404030301010803" pitchFamily="18" charset="0"/>
                        </a:rPr>
                        <a:t>3.322.500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D5D5"/>
                    </a:solidFill>
                  </a:tcPr>
                </a:tc>
                <a:tc>
                  <a:txBody>
                    <a:bodyPr/>
                    <a:lstStyle/>
                    <a:p>
                      <a:pPr algn="ctr" fontAlgn="ctr"/>
                      <a:r>
                        <a:rPr lang="it-IT" sz="1100" b="0" i="0" u="none" strike="noStrike">
                          <a:solidFill>
                            <a:srgbClr val="000000"/>
                          </a:solidFill>
                          <a:effectLst/>
                          <a:latin typeface="Garamond" panose="02020404030301010803" pitchFamily="18" charset="0"/>
                        </a:rPr>
                        <a:t>24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D5D5"/>
                    </a:solidFill>
                  </a:tcPr>
                </a:tc>
                <a:tc>
                  <a:txBody>
                    <a:bodyPr/>
                    <a:lstStyle/>
                    <a:p>
                      <a:pPr algn="ctr" fontAlgn="ctr"/>
                      <a:r>
                        <a:rPr lang="it-IT" sz="1100" b="0" i="0" u="none" strike="noStrike">
                          <a:solidFill>
                            <a:srgbClr val="000000"/>
                          </a:solidFill>
                          <a:effectLst/>
                          <a:latin typeface="Garamond" panose="02020404030301010803" pitchFamily="18" charset="0"/>
                        </a:rPr>
                        <a:t>22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D5D5"/>
                    </a:solidFill>
                  </a:tcPr>
                </a:tc>
                <a:tc>
                  <a:txBody>
                    <a:bodyPr/>
                    <a:lstStyle/>
                    <a:p>
                      <a:pPr algn="ctr" fontAlgn="ctr"/>
                      <a:r>
                        <a:rPr lang="it-IT" sz="1100" b="0" i="0" u="none" strike="noStrike" dirty="0">
                          <a:solidFill>
                            <a:srgbClr val="000000"/>
                          </a:solidFill>
                          <a:effectLst/>
                          <a:latin typeface="Garamond" panose="02020404030301010803" pitchFamily="18" charset="0"/>
                        </a:rPr>
                        <a:t>109.412.320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D5D5"/>
                    </a:solidFill>
                  </a:tcPr>
                </a:tc>
                <a:extLst>
                  <a:ext uri="{0D108BD9-81ED-4DB2-BD59-A6C34878D82A}">
                    <a16:rowId xmlns:a16="http://schemas.microsoft.com/office/drawing/2014/main" val="315600143"/>
                  </a:ext>
                </a:extLst>
              </a:tr>
            </a:tbl>
          </a:graphicData>
        </a:graphic>
      </p:graphicFrame>
    </p:spTree>
    <p:extLst>
      <p:ext uri="{BB962C8B-B14F-4D97-AF65-F5344CB8AC3E}">
        <p14:creationId xmlns:p14="http://schemas.microsoft.com/office/powerpoint/2010/main" val="8077011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kumimoji="0" lang="it-IT"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rPr>
              <a:t>&lt;</a:t>
            </a:r>
            <a:r>
              <a:rPr kumimoji="0" lang="it-IT" sz="2100" b="1" i="0" u="none" strike="noStrike" kern="1200" cap="none" spc="0" normalizeH="0" baseline="0" noProof="0" dirty="0" err="1">
                <a:ln>
                  <a:noFill/>
                </a:ln>
                <a:solidFill>
                  <a:sysClr val="windowText" lastClr="000000"/>
                </a:solidFill>
                <a:effectLst/>
                <a:uLnTx/>
                <a:uFillTx/>
                <a:latin typeface="Calibri Light"/>
                <a:ea typeface="+mj-ea"/>
                <a:cs typeface="Calibri Light" panose="020F0302020204030204" pitchFamily="34" charset="0"/>
              </a:rPr>
              <a:t>title</a:t>
            </a:r>
            <a:r>
              <a:rPr kumimoji="0" lang="it-IT"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3"/>
          <a:stretch>
            <a:fillRect/>
          </a:stretch>
        </p:blipFill>
        <p:spPr>
          <a:xfrm>
            <a:off x="205100" y="119899"/>
            <a:ext cx="2560320" cy="688975"/>
          </a:xfrm>
          <a:prstGeom prst="rect">
            <a:avLst/>
          </a:prstGeom>
        </p:spPr>
      </p:pic>
      <p:sp>
        <p:nvSpPr>
          <p:cNvPr id="9" name="Segnaposto contenuto 2"/>
          <p:cNvSpPr txBox="1">
            <a:spLocks/>
          </p:cNvSpPr>
          <p:nvPr/>
        </p:nvSpPr>
        <p:spPr>
          <a:xfrm>
            <a:off x="614150" y="1075296"/>
            <a:ext cx="10644686" cy="533171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46100" lvl="0" indent="-368300">
              <a:lnSpc>
                <a:spcPct val="150000"/>
              </a:lnSpc>
              <a:spcAft>
                <a:spcPts val="600"/>
              </a:spcAft>
              <a:buClr>
                <a:srgbClr val="0070C0"/>
              </a:buClr>
              <a:buFont typeface="Wingdings" panose="05000000000000000000" pitchFamily="2" charset="2"/>
              <a:buChar char="q"/>
              <a:defRPr/>
            </a:pPr>
            <a:r>
              <a:rPr kumimoji="0" lang="en-US" sz="2000" b="0" i="0" u="none" strike="noStrike" kern="1200" cap="none" spc="0" normalizeH="0" baseline="0" noProof="0" dirty="0">
                <a:ln>
                  <a:noFill/>
                </a:ln>
                <a:solidFill>
                  <a:sysClr val="windowText" lastClr="000000"/>
                </a:solidFill>
                <a:effectLst/>
                <a:uLnTx/>
                <a:uFillTx/>
                <a:latin typeface="Garamond" panose="02020404030301010803" pitchFamily="18" charset="0"/>
              </a:rPr>
              <a:t>In 2024, EU auctions of emission allowances started on the EU CAP3 on 15 January and end on 16 December. </a:t>
            </a:r>
          </a:p>
          <a:p>
            <a:pPr marL="1181100" lvl="1" indent="-546100">
              <a:lnSpc>
                <a:spcPct val="150000"/>
              </a:lnSpc>
              <a:spcAft>
                <a:spcPts val="600"/>
              </a:spcAft>
              <a:buClr>
                <a:srgbClr val="0070C0"/>
              </a:buClr>
              <a:buFont typeface="Wingdings" panose="05000000000000000000" pitchFamily="2" charset="2"/>
              <a:buChar char="ü"/>
              <a:defRPr/>
            </a:pPr>
            <a:r>
              <a:rPr kumimoji="0" lang="en-US" sz="2000" b="0" i="0" u="none" strike="noStrike" kern="1200" cap="none" spc="0" normalizeH="0" baseline="0" noProof="0" dirty="0">
                <a:ln>
                  <a:noFill/>
                </a:ln>
                <a:solidFill>
                  <a:sysClr val="windowText" lastClr="000000"/>
                </a:solidFill>
                <a:effectLst/>
                <a:uLnTx/>
                <a:uFillTx/>
                <a:latin typeface="Garamond" panose="02020404030301010803" pitchFamily="18" charset="0"/>
              </a:rPr>
              <a:t>A total of </a:t>
            </a:r>
            <a:r>
              <a:rPr lang="en-US" sz="2000" b="1" dirty="0">
                <a:solidFill>
                  <a:sysClr val="windowText" lastClr="000000"/>
                </a:solidFill>
                <a:latin typeface="Garamond" panose="02020404030301010803" pitchFamily="18" charset="0"/>
              </a:rPr>
              <a:t>677.274.000  </a:t>
            </a:r>
            <a:r>
              <a:rPr kumimoji="0" lang="en-US" sz="2000" b="1" i="0" u="none" strike="noStrike" kern="1200" cap="none" spc="0" normalizeH="0" baseline="0" noProof="0" dirty="0">
                <a:ln>
                  <a:noFill/>
                </a:ln>
                <a:solidFill>
                  <a:sysClr val="windowText" lastClr="000000"/>
                </a:solidFill>
                <a:effectLst/>
                <a:uLnTx/>
                <a:uFillTx/>
                <a:latin typeface="Garamond" panose="02020404030301010803" pitchFamily="18" charset="0"/>
              </a:rPr>
              <a:t>EUA </a:t>
            </a:r>
            <a:r>
              <a:rPr kumimoji="0" lang="en-US" sz="2000" b="0" i="0" u="none" strike="noStrike" kern="1200" cap="none" spc="0" normalizeH="0" baseline="0" noProof="0" dirty="0">
                <a:ln>
                  <a:noFill/>
                </a:ln>
                <a:solidFill>
                  <a:sysClr val="windowText" lastClr="000000"/>
                </a:solidFill>
                <a:effectLst/>
                <a:uLnTx/>
                <a:uFillTx/>
                <a:latin typeface="Garamond" panose="02020404030301010803" pitchFamily="18" charset="0"/>
              </a:rPr>
              <a:t>will be auctioned, of which </a:t>
            </a:r>
            <a:r>
              <a:rPr lang="en-US" sz="2000" b="1" dirty="0">
                <a:solidFill>
                  <a:srgbClr val="5B9BD5">
                    <a:lumMod val="75000"/>
                  </a:srgbClr>
                </a:solidFill>
                <a:latin typeface="Garamond" panose="02020404030301010803" pitchFamily="18" charset="0"/>
              </a:rPr>
              <a:t>49.980.500  </a:t>
            </a:r>
            <a:r>
              <a:rPr kumimoji="0" lang="en-US" sz="2000" b="1" i="0" u="none" strike="noStrike" kern="1200" cap="none" spc="0" normalizeH="0" baseline="0" noProof="0" dirty="0">
                <a:ln>
                  <a:noFill/>
                </a:ln>
                <a:solidFill>
                  <a:srgbClr val="5B9BD5">
                    <a:lumMod val="75000"/>
                  </a:srgbClr>
                </a:solidFill>
                <a:effectLst/>
                <a:uLnTx/>
                <a:uFillTx/>
                <a:latin typeface="Garamond" panose="02020404030301010803" pitchFamily="18" charset="0"/>
              </a:rPr>
              <a:t>EUA for Italy</a:t>
            </a:r>
            <a:r>
              <a:rPr kumimoji="0" lang="en-US" sz="2000" b="0" i="0" u="none" strike="noStrike" kern="1200" cap="none" spc="0" normalizeH="0" baseline="0" noProof="0" dirty="0">
                <a:ln>
                  <a:noFill/>
                </a:ln>
                <a:solidFill>
                  <a:srgbClr val="5B9BD5">
                    <a:lumMod val="75000"/>
                  </a:srgbClr>
                </a:solidFill>
                <a:effectLst/>
                <a:uLnTx/>
                <a:uFillTx/>
                <a:latin typeface="Garamond" panose="02020404030301010803" pitchFamily="18" charset="0"/>
              </a:rPr>
              <a:t>. </a:t>
            </a:r>
            <a:r>
              <a:rPr kumimoji="0" lang="en-US" sz="2000" b="0" i="0" u="none" strike="noStrike" kern="1200" cap="none" spc="0" normalizeH="0" baseline="0" noProof="0" dirty="0">
                <a:ln>
                  <a:noFill/>
                </a:ln>
                <a:solidFill>
                  <a:sysClr val="windowText" lastClr="000000"/>
                </a:solidFill>
                <a:effectLst/>
                <a:uLnTx/>
                <a:uFillTx/>
                <a:latin typeface="Garamond" panose="02020404030301010803" pitchFamily="18" charset="0"/>
              </a:rPr>
              <a:t>Pursuant to EU Decision 1814/2015, the quantities of EUA auctioned between September and December 2024 were considered provisional because of the </a:t>
            </a:r>
            <a:r>
              <a:rPr kumimoji="0" lang="en-US" sz="2000" b="1" i="0" u="none" strike="noStrike" kern="1200" cap="none" spc="0" normalizeH="0" baseline="0" noProof="0" dirty="0">
                <a:ln>
                  <a:noFill/>
                </a:ln>
                <a:solidFill>
                  <a:sysClr val="windowText" lastClr="000000"/>
                </a:solidFill>
                <a:effectLst/>
                <a:uLnTx/>
                <a:uFillTx/>
                <a:latin typeface="Garamond" panose="02020404030301010803" pitchFamily="18" charset="0"/>
              </a:rPr>
              <a:t>updated of 15/07/2024*</a:t>
            </a:r>
          </a:p>
          <a:p>
            <a:pPr marL="1181100" lvl="1" indent="-546100">
              <a:lnSpc>
                <a:spcPct val="150000"/>
              </a:lnSpc>
              <a:spcAft>
                <a:spcPts val="600"/>
              </a:spcAft>
              <a:buClr>
                <a:srgbClr val="0070C0"/>
              </a:buClr>
              <a:buFont typeface="Wingdings" panose="05000000000000000000" pitchFamily="2" charset="2"/>
              <a:buChar char="ü"/>
              <a:defRPr/>
            </a:pPr>
            <a:r>
              <a:rPr kumimoji="0" lang="en-US" sz="2000" b="0" i="0" u="none" strike="noStrike" kern="1200" cap="none" spc="0" normalizeH="0" baseline="0" noProof="0" dirty="0">
                <a:ln>
                  <a:noFill/>
                </a:ln>
                <a:solidFill>
                  <a:sysClr val="windowText" lastClr="000000"/>
                </a:solidFill>
                <a:effectLst/>
                <a:uLnTx/>
                <a:uFillTx/>
                <a:latin typeface="Garamond" panose="02020404030301010803" pitchFamily="18" charset="0"/>
              </a:rPr>
              <a:t>In 2024, 6 auction sessions of allowances dedicated to aviation will take place in which </a:t>
            </a:r>
            <a:r>
              <a:rPr lang="en-US" sz="2000" b="1" dirty="0">
                <a:solidFill>
                  <a:sysClr val="windowText" lastClr="000000"/>
                </a:solidFill>
                <a:latin typeface="Garamond" panose="02020404030301010803" pitchFamily="18" charset="0"/>
              </a:rPr>
              <a:t>6.688.500 </a:t>
            </a:r>
            <a:r>
              <a:rPr kumimoji="0" lang="en-US" sz="2000" b="1" i="0" u="none" strike="noStrike" kern="1200" cap="none" spc="0" normalizeH="0" baseline="0" noProof="0" dirty="0">
                <a:ln>
                  <a:noFill/>
                </a:ln>
                <a:solidFill>
                  <a:sysClr val="windowText" lastClr="000000"/>
                </a:solidFill>
                <a:effectLst/>
                <a:uLnTx/>
                <a:uFillTx/>
                <a:latin typeface="Garamond" panose="02020404030301010803" pitchFamily="18" charset="0"/>
              </a:rPr>
              <a:t>EUAA </a:t>
            </a:r>
            <a:r>
              <a:rPr kumimoji="0" lang="en-US" sz="2000" b="0" i="0" u="none" strike="noStrike" kern="1200" cap="none" spc="0" normalizeH="0" baseline="0" noProof="0" dirty="0">
                <a:ln>
                  <a:noFill/>
                </a:ln>
                <a:solidFill>
                  <a:sysClr val="windowText" lastClr="000000"/>
                </a:solidFill>
                <a:effectLst/>
                <a:uLnTx/>
                <a:uFillTx/>
                <a:latin typeface="Garamond" panose="02020404030301010803" pitchFamily="18" charset="0"/>
              </a:rPr>
              <a:t>will be placed, of which </a:t>
            </a:r>
            <a:r>
              <a:rPr lang="en-US" sz="2000" b="1" dirty="0">
                <a:solidFill>
                  <a:srgbClr val="5B9BD5">
                    <a:lumMod val="75000"/>
                  </a:srgbClr>
                </a:solidFill>
                <a:latin typeface="Garamond" panose="02020404030301010803" pitchFamily="18" charset="0"/>
              </a:rPr>
              <a:t>822.500 </a:t>
            </a:r>
            <a:r>
              <a:rPr kumimoji="0" lang="en-US" sz="2000" b="1" i="0" u="none" strike="noStrike" kern="1200" cap="none" spc="0" normalizeH="0" baseline="0" noProof="0" dirty="0">
                <a:ln>
                  <a:noFill/>
                </a:ln>
                <a:solidFill>
                  <a:srgbClr val="5B9BD5">
                    <a:lumMod val="75000"/>
                  </a:srgbClr>
                </a:solidFill>
                <a:effectLst/>
                <a:uLnTx/>
                <a:uFillTx/>
                <a:latin typeface="Garamond" panose="02020404030301010803" pitchFamily="18" charset="0"/>
              </a:rPr>
              <a:t>EUA A will be destined for Italy</a:t>
            </a:r>
            <a:r>
              <a:rPr kumimoji="0" lang="en-US" sz="2000" b="0" i="0" u="none" strike="noStrike" kern="1200" cap="none" spc="0" normalizeH="0" baseline="0" noProof="0" dirty="0">
                <a:ln>
                  <a:noFill/>
                </a:ln>
                <a:solidFill>
                  <a:sysClr val="windowText" lastClr="000000"/>
                </a:solidFill>
                <a:effectLst/>
                <a:uLnTx/>
                <a:uFillTx/>
                <a:latin typeface="Garamond" panose="02020404030301010803" pitchFamily="18" charset="0"/>
              </a:rPr>
              <a:t>. (Source: GSE 2024)</a:t>
            </a:r>
          </a:p>
          <a:p>
            <a:pPr marL="546100" marR="0" lvl="1" indent="-368300" algn="l" defTabSz="914400" rtl="0" eaLnBrk="1" fontAlgn="auto" latinLnBrk="0" hangingPunct="1">
              <a:lnSpc>
                <a:spcPct val="150000"/>
              </a:lnSpc>
              <a:spcBef>
                <a:spcPts val="500"/>
              </a:spcBef>
              <a:spcAft>
                <a:spcPts val="600"/>
              </a:spcAft>
              <a:buClr>
                <a:srgbClr val="0070C0"/>
              </a:buClr>
              <a:buSzTx/>
              <a:buFont typeface="Wingdings" panose="05000000000000000000" pitchFamily="2" charset="2"/>
              <a:buChar char="q"/>
              <a:tabLst/>
              <a:defRPr/>
            </a:pPr>
            <a:r>
              <a:rPr kumimoji="0" lang="en-US" sz="2000" b="1" i="0" u="none" strike="noStrike" kern="1200" cap="none" spc="0" normalizeH="0" baseline="0" noProof="0" dirty="0">
                <a:ln>
                  <a:noFill/>
                </a:ln>
                <a:solidFill>
                  <a:sysClr val="windowText" lastClr="000000"/>
                </a:solidFill>
                <a:effectLst/>
                <a:uLnTx/>
                <a:uFillTx/>
                <a:latin typeface="Garamond" panose="02020404030301010803" pitchFamily="18" charset="0"/>
              </a:rPr>
              <a:t>*The Calendar of Emissions Auctions </a:t>
            </a:r>
            <a:r>
              <a:rPr kumimoji="0" lang="en-US" sz="2000" b="0" i="0" u="none" strike="noStrike" kern="1200" cap="none" spc="0" normalizeH="0" baseline="0" noProof="0" dirty="0">
                <a:ln>
                  <a:noFill/>
                </a:ln>
                <a:solidFill>
                  <a:sysClr val="windowText" lastClr="000000"/>
                </a:solidFill>
                <a:effectLst/>
                <a:uLnTx/>
                <a:uFillTx/>
                <a:latin typeface="Garamond" panose="02020404030301010803" pitchFamily="18" charset="0"/>
              </a:rPr>
              <a:t>containing information on volumes, auction sessions, offer periods, products relating to EUAs  is defined by </a:t>
            </a:r>
            <a:r>
              <a:rPr kumimoji="0" lang="en-US" sz="2000" b="1" i="0" u="none" strike="noStrike" kern="1200" cap="none" spc="0" normalizeH="0" baseline="0" noProof="0" dirty="0">
                <a:ln>
                  <a:noFill/>
                </a:ln>
                <a:solidFill>
                  <a:sysClr val="windowText" lastClr="000000"/>
                </a:solidFill>
                <a:effectLst/>
                <a:uLnTx/>
                <a:uFillTx/>
                <a:latin typeface="Garamond" panose="02020404030301010803" pitchFamily="18" charset="0"/>
              </a:rPr>
              <a:t>15/07 (year t) </a:t>
            </a:r>
            <a:r>
              <a:rPr kumimoji="0" lang="en-US" sz="2000" b="0" i="0" u="none" strike="noStrike" kern="1200" cap="none" spc="0" normalizeH="0" baseline="0" noProof="0" dirty="0">
                <a:ln>
                  <a:noFill/>
                </a:ln>
                <a:solidFill>
                  <a:sysClr val="windowText" lastClr="000000"/>
                </a:solidFill>
                <a:effectLst/>
                <a:uLnTx/>
                <a:uFillTx/>
                <a:latin typeface="Garamond" panose="02020404030301010803" pitchFamily="18" charset="0"/>
              </a:rPr>
              <a:t>with effect from 09 of the same year, to reflect the effectiveness of the MSR </a:t>
            </a:r>
          </a:p>
        </p:txBody>
      </p:sp>
      <p:sp>
        <p:nvSpPr>
          <p:cNvPr id="14" name="Titolo 1"/>
          <p:cNvSpPr txBox="1">
            <a:spLocks/>
          </p:cNvSpPr>
          <p:nvPr/>
        </p:nvSpPr>
        <p:spPr>
          <a:xfrm>
            <a:off x="6902498" y="365126"/>
            <a:ext cx="4311745" cy="713048"/>
          </a:xfrm>
          <a:prstGeom prst="rect">
            <a:avLst/>
          </a:prstGeom>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dirty="0">
                <a:ln>
                  <a:noFill/>
                </a:ln>
                <a:effectLst/>
                <a:uLnTx/>
                <a:uFillTx/>
                <a:latin typeface="Garamond" panose="02020404030301010803" pitchFamily="18" charset="0"/>
                <a:ea typeface="+mj-ea"/>
                <a:cs typeface="+mj-cs"/>
              </a:rPr>
              <a:t>Calendar - Auctions 2024</a:t>
            </a:r>
          </a:p>
        </p:txBody>
      </p:sp>
    </p:spTree>
    <p:extLst>
      <p:ext uri="{BB962C8B-B14F-4D97-AF65-F5344CB8AC3E}">
        <p14:creationId xmlns:p14="http://schemas.microsoft.com/office/powerpoint/2010/main" val="42904889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Shape 79185"/>
          <p:cNvSpPr/>
          <p:nvPr/>
        </p:nvSpPr>
        <p:spPr>
          <a:xfrm>
            <a:off x="9532818" y="1164002"/>
            <a:ext cx="287613" cy="4578727"/>
          </a:xfrm>
          <a:custGeom>
            <a:avLst/>
            <a:gdLst/>
            <a:ahLst/>
            <a:cxnLst/>
            <a:rect l="0" t="0" r="0" b="0"/>
            <a:pathLst>
              <a:path w="167640" h="3084576">
                <a:moveTo>
                  <a:pt x="0" y="0"/>
                </a:moveTo>
                <a:lnTo>
                  <a:pt x="167640" y="0"/>
                </a:lnTo>
                <a:lnTo>
                  <a:pt x="167640" y="3084576"/>
                </a:lnTo>
                <a:lnTo>
                  <a:pt x="0" y="3084576"/>
                </a:lnTo>
                <a:lnTo>
                  <a:pt x="0" y="0"/>
                </a:lnTo>
              </a:path>
            </a:pathLst>
          </a:custGeom>
          <a:solidFill>
            <a:srgbClr val="70AD47"/>
          </a:solidFill>
          <a:ln w="0" cap="flat">
            <a:noFill/>
            <a:miter lim="127000"/>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3"/>
          <a:stretch>
            <a:fillRect/>
          </a:stretch>
        </p:blipFill>
        <p:spPr>
          <a:xfrm>
            <a:off x="205100" y="119899"/>
            <a:ext cx="2560320" cy="688975"/>
          </a:xfrm>
          <a:prstGeom prst="rect">
            <a:avLst/>
          </a:prstGeom>
        </p:spPr>
      </p:pic>
      <p:grpSp>
        <p:nvGrpSpPr>
          <p:cNvPr id="9" name="Gruppo 8"/>
          <p:cNvGrpSpPr/>
          <p:nvPr/>
        </p:nvGrpSpPr>
        <p:grpSpPr>
          <a:xfrm>
            <a:off x="436725" y="1221602"/>
            <a:ext cx="11324618" cy="4959135"/>
            <a:chOff x="430502" y="821655"/>
            <a:chExt cx="10784342" cy="5410174"/>
          </a:xfrm>
        </p:grpSpPr>
        <p:grpSp>
          <p:nvGrpSpPr>
            <p:cNvPr id="14" name="Group 71222"/>
            <p:cNvGrpSpPr/>
            <p:nvPr/>
          </p:nvGrpSpPr>
          <p:grpSpPr>
            <a:xfrm>
              <a:off x="430502" y="821655"/>
              <a:ext cx="9732223" cy="5305554"/>
              <a:chOff x="0" y="0"/>
              <a:chExt cx="6396728" cy="4046300"/>
            </a:xfrm>
          </p:grpSpPr>
          <p:sp>
            <p:nvSpPr>
              <p:cNvPr id="16" name="Shape 79176"/>
              <p:cNvSpPr/>
              <p:nvPr/>
            </p:nvSpPr>
            <p:spPr>
              <a:xfrm>
                <a:off x="126492" y="3658029"/>
                <a:ext cx="167640" cy="94488"/>
              </a:xfrm>
              <a:custGeom>
                <a:avLst/>
                <a:gdLst/>
                <a:ahLst/>
                <a:cxnLst/>
                <a:rect l="0" t="0" r="0" b="0"/>
                <a:pathLst>
                  <a:path w="167640" h="94488">
                    <a:moveTo>
                      <a:pt x="0" y="0"/>
                    </a:moveTo>
                    <a:lnTo>
                      <a:pt x="167640" y="0"/>
                    </a:lnTo>
                    <a:lnTo>
                      <a:pt x="167640" y="94488"/>
                    </a:lnTo>
                    <a:lnTo>
                      <a:pt x="0" y="94488"/>
                    </a:lnTo>
                    <a:lnTo>
                      <a:pt x="0" y="0"/>
                    </a:lnTo>
                  </a:path>
                </a:pathLst>
              </a:custGeom>
              <a:solidFill>
                <a:srgbClr val="70AD47"/>
              </a:solidFill>
              <a:ln w="0" cap="flat">
                <a:noFill/>
                <a:miter lim="127000"/>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17" name="Shape 79177"/>
              <p:cNvSpPr/>
              <p:nvPr/>
            </p:nvSpPr>
            <p:spPr>
              <a:xfrm>
                <a:off x="1299972" y="3305985"/>
                <a:ext cx="169164" cy="446532"/>
              </a:xfrm>
              <a:custGeom>
                <a:avLst/>
                <a:gdLst/>
                <a:ahLst/>
                <a:cxnLst/>
                <a:rect l="0" t="0" r="0" b="0"/>
                <a:pathLst>
                  <a:path w="169164" h="446532">
                    <a:moveTo>
                      <a:pt x="0" y="0"/>
                    </a:moveTo>
                    <a:lnTo>
                      <a:pt x="169164" y="0"/>
                    </a:lnTo>
                    <a:lnTo>
                      <a:pt x="169164" y="446532"/>
                    </a:lnTo>
                    <a:lnTo>
                      <a:pt x="0" y="446532"/>
                    </a:lnTo>
                    <a:lnTo>
                      <a:pt x="0" y="0"/>
                    </a:lnTo>
                  </a:path>
                </a:pathLst>
              </a:custGeom>
              <a:solidFill>
                <a:srgbClr val="70AD47"/>
              </a:solidFill>
              <a:ln w="0" cap="flat">
                <a:noFill/>
                <a:miter lim="127000"/>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18" name="Shape 79178"/>
              <p:cNvSpPr/>
              <p:nvPr/>
            </p:nvSpPr>
            <p:spPr>
              <a:xfrm>
                <a:off x="713232" y="3275505"/>
                <a:ext cx="167640" cy="477012"/>
              </a:xfrm>
              <a:custGeom>
                <a:avLst/>
                <a:gdLst/>
                <a:ahLst/>
                <a:cxnLst/>
                <a:rect l="0" t="0" r="0" b="0"/>
                <a:pathLst>
                  <a:path w="167640" h="477012">
                    <a:moveTo>
                      <a:pt x="0" y="0"/>
                    </a:moveTo>
                    <a:lnTo>
                      <a:pt x="167640" y="0"/>
                    </a:lnTo>
                    <a:lnTo>
                      <a:pt x="167640" y="477012"/>
                    </a:lnTo>
                    <a:lnTo>
                      <a:pt x="0" y="477012"/>
                    </a:lnTo>
                    <a:lnTo>
                      <a:pt x="0" y="0"/>
                    </a:lnTo>
                  </a:path>
                </a:pathLst>
              </a:custGeom>
              <a:solidFill>
                <a:srgbClr val="70AD47"/>
              </a:solidFill>
              <a:ln w="0" cap="flat">
                <a:noFill/>
                <a:miter lim="127000"/>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19" name="Shape 79179"/>
              <p:cNvSpPr/>
              <p:nvPr/>
            </p:nvSpPr>
            <p:spPr>
              <a:xfrm>
                <a:off x="2474976" y="3249597"/>
                <a:ext cx="167640" cy="502920"/>
              </a:xfrm>
              <a:custGeom>
                <a:avLst/>
                <a:gdLst/>
                <a:ahLst/>
                <a:cxnLst/>
                <a:rect l="0" t="0" r="0" b="0"/>
                <a:pathLst>
                  <a:path w="167640" h="502920">
                    <a:moveTo>
                      <a:pt x="0" y="0"/>
                    </a:moveTo>
                    <a:lnTo>
                      <a:pt x="167640" y="0"/>
                    </a:lnTo>
                    <a:lnTo>
                      <a:pt x="167640" y="502920"/>
                    </a:lnTo>
                    <a:lnTo>
                      <a:pt x="0" y="502920"/>
                    </a:lnTo>
                    <a:lnTo>
                      <a:pt x="0" y="0"/>
                    </a:lnTo>
                  </a:path>
                </a:pathLst>
              </a:custGeom>
              <a:solidFill>
                <a:srgbClr val="70AD47"/>
              </a:solidFill>
              <a:ln w="0" cap="flat">
                <a:noFill/>
                <a:miter lim="127000"/>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20" name="Shape 79180"/>
              <p:cNvSpPr/>
              <p:nvPr/>
            </p:nvSpPr>
            <p:spPr>
              <a:xfrm>
                <a:off x="1888236" y="3100245"/>
                <a:ext cx="167640" cy="652272"/>
              </a:xfrm>
              <a:custGeom>
                <a:avLst/>
                <a:gdLst/>
                <a:ahLst/>
                <a:cxnLst/>
                <a:rect l="0" t="0" r="0" b="0"/>
                <a:pathLst>
                  <a:path w="167640" h="652272">
                    <a:moveTo>
                      <a:pt x="0" y="0"/>
                    </a:moveTo>
                    <a:lnTo>
                      <a:pt x="167640" y="0"/>
                    </a:lnTo>
                    <a:lnTo>
                      <a:pt x="167640" y="652272"/>
                    </a:lnTo>
                    <a:lnTo>
                      <a:pt x="0" y="652272"/>
                    </a:lnTo>
                    <a:lnTo>
                      <a:pt x="0" y="0"/>
                    </a:lnTo>
                  </a:path>
                </a:pathLst>
              </a:custGeom>
              <a:solidFill>
                <a:srgbClr val="70AD47"/>
              </a:solidFill>
              <a:ln w="0" cap="flat">
                <a:noFill/>
                <a:miter lim="127000"/>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21" name="Shape 79181"/>
              <p:cNvSpPr/>
              <p:nvPr/>
            </p:nvSpPr>
            <p:spPr>
              <a:xfrm>
                <a:off x="3061716" y="3078909"/>
                <a:ext cx="169164" cy="673608"/>
              </a:xfrm>
              <a:custGeom>
                <a:avLst/>
                <a:gdLst/>
                <a:ahLst/>
                <a:cxnLst/>
                <a:rect l="0" t="0" r="0" b="0"/>
                <a:pathLst>
                  <a:path w="169164" h="673608">
                    <a:moveTo>
                      <a:pt x="0" y="0"/>
                    </a:moveTo>
                    <a:lnTo>
                      <a:pt x="169164" y="0"/>
                    </a:lnTo>
                    <a:lnTo>
                      <a:pt x="169164" y="673608"/>
                    </a:lnTo>
                    <a:lnTo>
                      <a:pt x="0" y="673608"/>
                    </a:lnTo>
                    <a:lnTo>
                      <a:pt x="0" y="0"/>
                    </a:lnTo>
                  </a:path>
                </a:pathLst>
              </a:custGeom>
              <a:solidFill>
                <a:srgbClr val="70AD47"/>
              </a:solidFill>
              <a:ln w="0" cap="flat">
                <a:noFill/>
                <a:miter lim="127000"/>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22" name="Shape 79182"/>
              <p:cNvSpPr/>
              <p:nvPr/>
            </p:nvSpPr>
            <p:spPr>
              <a:xfrm>
                <a:off x="4236721" y="2181273"/>
                <a:ext cx="167639" cy="1571244"/>
              </a:xfrm>
              <a:custGeom>
                <a:avLst/>
                <a:gdLst/>
                <a:ahLst/>
                <a:cxnLst/>
                <a:rect l="0" t="0" r="0" b="0"/>
                <a:pathLst>
                  <a:path w="167639" h="1571244">
                    <a:moveTo>
                      <a:pt x="0" y="0"/>
                    </a:moveTo>
                    <a:lnTo>
                      <a:pt x="167639" y="0"/>
                    </a:lnTo>
                    <a:lnTo>
                      <a:pt x="167639" y="1571244"/>
                    </a:lnTo>
                    <a:lnTo>
                      <a:pt x="0" y="1571244"/>
                    </a:lnTo>
                    <a:lnTo>
                      <a:pt x="0" y="0"/>
                    </a:lnTo>
                  </a:path>
                </a:pathLst>
              </a:custGeom>
              <a:solidFill>
                <a:srgbClr val="70AD47"/>
              </a:solidFill>
              <a:ln w="0" cap="flat">
                <a:noFill/>
                <a:miter lim="127000"/>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23" name="Shape 79183"/>
              <p:cNvSpPr/>
              <p:nvPr/>
            </p:nvSpPr>
            <p:spPr>
              <a:xfrm>
                <a:off x="4824984" y="2178225"/>
                <a:ext cx="167640" cy="1574292"/>
              </a:xfrm>
              <a:custGeom>
                <a:avLst/>
                <a:gdLst/>
                <a:ahLst/>
                <a:cxnLst/>
                <a:rect l="0" t="0" r="0" b="0"/>
                <a:pathLst>
                  <a:path w="167640" h="1574292">
                    <a:moveTo>
                      <a:pt x="0" y="0"/>
                    </a:moveTo>
                    <a:lnTo>
                      <a:pt x="167640" y="0"/>
                    </a:lnTo>
                    <a:lnTo>
                      <a:pt x="167640" y="1574292"/>
                    </a:lnTo>
                    <a:lnTo>
                      <a:pt x="0" y="1574292"/>
                    </a:lnTo>
                    <a:lnTo>
                      <a:pt x="0" y="0"/>
                    </a:lnTo>
                  </a:path>
                </a:pathLst>
              </a:custGeom>
              <a:solidFill>
                <a:srgbClr val="70AD47"/>
              </a:solidFill>
              <a:ln w="0" cap="flat">
                <a:noFill/>
                <a:miter lim="127000"/>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24" name="Shape 79184"/>
              <p:cNvSpPr/>
              <p:nvPr/>
            </p:nvSpPr>
            <p:spPr>
              <a:xfrm>
                <a:off x="3649980" y="1972485"/>
                <a:ext cx="167640" cy="1780032"/>
              </a:xfrm>
              <a:custGeom>
                <a:avLst/>
                <a:gdLst/>
                <a:ahLst/>
                <a:cxnLst/>
                <a:rect l="0" t="0" r="0" b="0"/>
                <a:pathLst>
                  <a:path w="167640" h="1780032">
                    <a:moveTo>
                      <a:pt x="0" y="0"/>
                    </a:moveTo>
                    <a:lnTo>
                      <a:pt x="167640" y="0"/>
                    </a:lnTo>
                    <a:lnTo>
                      <a:pt x="167640" y="1780032"/>
                    </a:lnTo>
                    <a:lnTo>
                      <a:pt x="0" y="1780032"/>
                    </a:lnTo>
                    <a:lnTo>
                      <a:pt x="0" y="0"/>
                    </a:lnTo>
                  </a:path>
                </a:pathLst>
              </a:custGeom>
              <a:solidFill>
                <a:srgbClr val="70AD47"/>
              </a:solidFill>
              <a:ln w="0" cap="flat">
                <a:noFill/>
                <a:miter lim="127000"/>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25" name="Shape 79185"/>
              <p:cNvSpPr/>
              <p:nvPr/>
            </p:nvSpPr>
            <p:spPr>
              <a:xfrm>
                <a:off x="5411724" y="667941"/>
                <a:ext cx="167640" cy="3084576"/>
              </a:xfrm>
              <a:custGeom>
                <a:avLst/>
                <a:gdLst/>
                <a:ahLst/>
                <a:cxnLst/>
                <a:rect l="0" t="0" r="0" b="0"/>
                <a:pathLst>
                  <a:path w="167640" h="3084576">
                    <a:moveTo>
                      <a:pt x="0" y="0"/>
                    </a:moveTo>
                    <a:lnTo>
                      <a:pt x="167640" y="0"/>
                    </a:lnTo>
                    <a:lnTo>
                      <a:pt x="167640" y="3084576"/>
                    </a:lnTo>
                    <a:lnTo>
                      <a:pt x="0" y="3084576"/>
                    </a:lnTo>
                    <a:lnTo>
                      <a:pt x="0" y="0"/>
                    </a:lnTo>
                  </a:path>
                </a:pathLst>
              </a:custGeom>
              <a:solidFill>
                <a:srgbClr val="70AD47"/>
              </a:solidFill>
              <a:ln w="0" cap="flat">
                <a:noFill/>
                <a:miter lim="127000"/>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26" name="Shape 7061"/>
              <p:cNvSpPr/>
              <p:nvPr/>
            </p:nvSpPr>
            <p:spPr>
              <a:xfrm>
                <a:off x="126492" y="3658029"/>
                <a:ext cx="167640" cy="94488"/>
              </a:xfrm>
              <a:custGeom>
                <a:avLst/>
                <a:gdLst/>
                <a:ahLst/>
                <a:cxnLst/>
                <a:rect l="0" t="0" r="0" b="0"/>
                <a:pathLst>
                  <a:path w="167640" h="94488">
                    <a:moveTo>
                      <a:pt x="0" y="0"/>
                    </a:moveTo>
                    <a:lnTo>
                      <a:pt x="167640" y="0"/>
                    </a:lnTo>
                    <a:lnTo>
                      <a:pt x="167640" y="94488"/>
                    </a:lnTo>
                    <a:lnTo>
                      <a:pt x="0" y="94488"/>
                    </a:lnTo>
                    <a:close/>
                  </a:path>
                </a:pathLst>
              </a:custGeom>
              <a:noFill/>
              <a:ln w="9144" cap="flat" cmpd="sng" algn="ctr">
                <a:solidFill>
                  <a:srgbClr val="70AD47"/>
                </a:solidFill>
                <a:prstDash val="solid"/>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27" name="Shape 7062"/>
              <p:cNvSpPr/>
              <p:nvPr/>
            </p:nvSpPr>
            <p:spPr>
              <a:xfrm>
                <a:off x="713232" y="3275505"/>
                <a:ext cx="167640" cy="477012"/>
              </a:xfrm>
              <a:custGeom>
                <a:avLst/>
                <a:gdLst/>
                <a:ahLst/>
                <a:cxnLst/>
                <a:rect l="0" t="0" r="0" b="0"/>
                <a:pathLst>
                  <a:path w="167640" h="477012">
                    <a:moveTo>
                      <a:pt x="0" y="0"/>
                    </a:moveTo>
                    <a:lnTo>
                      <a:pt x="167640" y="0"/>
                    </a:lnTo>
                    <a:lnTo>
                      <a:pt x="167640" y="477012"/>
                    </a:lnTo>
                    <a:lnTo>
                      <a:pt x="0" y="477012"/>
                    </a:lnTo>
                    <a:close/>
                  </a:path>
                </a:pathLst>
              </a:custGeom>
              <a:noFill/>
              <a:ln w="9144" cap="flat" cmpd="sng" algn="ctr">
                <a:solidFill>
                  <a:srgbClr val="70AD47"/>
                </a:solidFill>
                <a:prstDash val="solid"/>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28" name="Shape 7063"/>
              <p:cNvSpPr/>
              <p:nvPr/>
            </p:nvSpPr>
            <p:spPr>
              <a:xfrm>
                <a:off x="1299972" y="3305985"/>
                <a:ext cx="169164" cy="446532"/>
              </a:xfrm>
              <a:custGeom>
                <a:avLst/>
                <a:gdLst/>
                <a:ahLst/>
                <a:cxnLst/>
                <a:rect l="0" t="0" r="0" b="0"/>
                <a:pathLst>
                  <a:path w="169164" h="446532">
                    <a:moveTo>
                      <a:pt x="0" y="0"/>
                    </a:moveTo>
                    <a:lnTo>
                      <a:pt x="169164" y="0"/>
                    </a:lnTo>
                    <a:lnTo>
                      <a:pt x="169164" y="446532"/>
                    </a:lnTo>
                    <a:lnTo>
                      <a:pt x="0" y="446532"/>
                    </a:lnTo>
                    <a:close/>
                  </a:path>
                </a:pathLst>
              </a:custGeom>
              <a:noFill/>
              <a:ln w="9144" cap="flat" cmpd="sng" algn="ctr">
                <a:solidFill>
                  <a:srgbClr val="70AD47"/>
                </a:solidFill>
                <a:prstDash val="solid"/>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29" name="Shape 7064"/>
              <p:cNvSpPr/>
              <p:nvPr/>
            </p:nvSpPr>
            <p:spPr>
              <a:xfrm>
                <a:off x="1888236" y="3100245"/>
                <a:ext cx="167640" cy="652272"/>
              </a:xfrm>
              <a:custGeom>
                <a:avLst/>
                <a:gdLst/>
                <a:ahLst/>
                <a:cxnLst/>
                <a:rect l="0" t="0" r="0" b="0"/>
                <a:pathLst>
                  <a:path w="167640" h="652272">
                    <a:moveTo>
                      <a:pt x="0" y="0"/>
                    </a:moveTo>
                    <a:lnTo>
                      <a:pt x="167640" y="0"/>
                    </a:lnTo>
                    <a:lnTo>
                      <a:pt x="167640" y="652272"/>
                    </a:lnTo>
                    <a:lnTo>
                      <a:pt x="0" y="652272"/>
                    </a:lnTo>
                    <a:close/>
                  </a:path>
                </a:pathLst>
              </a:custGeom>
              <a:noFill/>
              <a:ln w="9144" cap="flat" cmpd="sng" algn="ctr">
                <a:solidFill>
                  <a:srgbClr val="70AD47"/>
                </a:solidFill>
                <a:prstDash val="solid"/>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30" name="Shape 7065"/>
              <p:cNvSpPr/>
              <p:nvPr/>
            </p:nvSpPr>
            <p:spPr>
              <a:xfrm>
                <a:off x="2474976" y="3249597"/>
                <a:ext cx="167640" cy="502920"/>
              </a:xfrm>
              <a:custGeom>
                <a:avLst/>
                <a:gdLst/>
                <a:ahLst/>
                <a:cxnLst/>
                <a:rect l="0" t="0" r="0" b="0"/>
                <a:pathLst>
                  <a:path w="167640" h="502920">
                    <a:moveTo>
                      <a:pt x="0" y="0"/>
                    </a:moveTo>
                    <a:lnTo>
                      <a:pt x="167640" y="0"/>
                    </a:lnTo>
                    <a:lnTo>
                      <a:pt x="167640" y="502920"/>
                    </a:lnTo>
                    <a:lnTo>
                      <a:pt x="0" y="502920"/>
                    </a:lnTo>
                    <a:close/>
                  </a:path>
                </a:pathLst>
              </a:custGeom>
              <a:noFill/>
              <a:ln w="9144" cap="flat" cmpd="sng" algn="ctr">
                <a:solidFill>
                  <a:srgbClr val="70AD47"/>
                </a:solidFill>
                <a:prstDash val="solid"/>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31" name="Shape 7066"/>
              <p:cNvSpPr/>
              <p:nvPr/>
            </p:nvSpPr>
            <p:spPr>
              <a:xfrm>
                <a:off x="3061716" y="3078909"/>
                <a:ext cx="169164" cy="673608"/>
              </a:xfrm>
              <a:custGeom>
                <a:avLst/>
                <a:gdLst/>
                <a:ahLst/>
                <a:cxnLst/>
                <a:rect l="0" t="0" r="0" b="0"/>
                <a:pathLst>
                  <a:path w="169164" h="673608">
                    <a:moveTo>
                      <a:pt x="0" y="0"/>
                    </a:moveTo>
                    <a:lnTo>
                      <a:pt x="169164" y="0"/>
                    </a:lnTo>
                    <a:lnTo>
                      <a:pt x="169164" y="673608"/>
                    </a:lnTo>
                    <a:lnTo>
                      <a:pt x="0" y="673608"/>
                    </a:lnTo>
                    <a:close/>
                  </a:path>
                </a:pathLst>
              </a:custGeom>
              <a:noFill/>
              <a:ln w="9144" cap="flat" cmpd="sng" algn="ctr">
                <a:solidFill>
                  <a:srgbClr val="70AD47"/>
                </a:solidFill>
                <a:prstDash val="solid"/>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32" name="Shape 7067"/>
              <p:cNvSpPr/>
              <p:nvPr/>
            </p:nvSpPr>
            <p:spPr>
              <a:xfrm>
                <a:off x="3649980" y="1972485"/>
                <a:ext cx="167640" cy="1780032"/>
              </a:xfrm>
              <a:custGeom>
                <a:avLst/>
                <a:gdLst/>
                <a:ahLst/>
                <a:cxnLst/>
                <a:rect l="0" t="0" r="0" b="0"/>
                <a:pathLst>
                  <a:path w="167640" h="1780032">
                    <a:moveTo>
                      <a:pt x="0" y="0"/>
                    </a:moveTo>
                    <a:lnTo>
                      <a:pt x="167640" y="0"/>
                    </a:lnTo>
                    <a:lnTo>
                      <a:pt x="167640" y="1780032"/>
                    </a:lnTo>
                    <a:lnTo>
                      <a:pt x="0" y="1780032"/>
                    </a:lnTo>
                    <a:close/>
                  </a:path>
                </a:pathLst>
              </a:custGeom>
              <a:noFill/>
              <a:ln w="9144" cap="flat" cmpd="sng" algn="ctr">
                <a:solidFill>
                  <a:srgbClr val="70AD47"/>
                </a:solidFill>
                <a:prstDash val="solid"/>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33" name="Shape 7068"/>
              <p:cNvSpPr/>
              <p:nvPr/>
            </p:nvSpPr>
            <p:spPr>
              <a:xfrm>
                <a:off x="4236721" y="2181273"/>
                <a:ext cx="167639" cy="1571244"/>
              </a:xfrm>
              <a:custGeom>
                <a:avLst/>
                <a:gdLst/>
                <a:ahLst/>
                <a:cxnLst/>
                <a:rect l="0" t="0" r="0" b="0"/>
                <a:pathLst>
                  <a:path w="167639" h="1571244">
                    <a:moveTo>
                      <a:pt x="0" y="0"/>
                    </a:moveTo>
                    <a:lnTo>
                      <a:pt x="167639" y="0"/>
                    </a:lnTo>
                    <a:lnTo>
                      <a:pt x="167639" y="1571244"/>
                    </a:lnTo>
                    <a:lnTo>
                      <a:pt x="0" y="1571244"/>
                    </a:lnTo>
                    <a:close/>
                  </a:path>
                </a:pathLst>
              </a:custGeom>
              <a:noFill/>
              <a:ln w="9144" cap="flat" cmpd="sng" algn="ctr">
                <a:solidFill>
                  <a:srgbClr val="70AD47"/>
                </a:solidFill>
                <a:prstDash val="solid"/>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34" name="Shape 7069"/>
              <p:cNvSpPr/>
              <p:nvPr/>
            </p:nvSpPr>
            <p:spPr>
              <a:xfrm>
                <a:off x="4824984" y="2178225"/>
                <a:ext cx="167640" cy="1574292"/>
              </a:xfrm>
              <a:custGeom>
                <a:avLst/>
                <a:gdLst/>
                <a:ahLst/>
                <a:cxnLst/>
                <a:rect l="0" t="0" r="0" b="0"/>
                <a:pathLst>
                  <a:path w="167640" h="1574292">
                    <a:moveTo>
                      <a:pt x="0" y="0"/>
                    </a:moveTo>
                    <a:lnTo>
                      <a:pt x="167640" y="0"/>
                    </a:lnTo>
                    <a:lnTo>
                      <a:pt x="167640" y="1574292"/>
                    </a:lnTo>
                    <a:lnTo>
                      <a:pt x="0" y="1574292"/>
                    </a:lnTo>
                    <a:close/>
                  </a:path>
                </a:pathLst>
              </a:custGeom>
              <a:noFill/>
              <a:ln w="9144" cap="flat" cmpd="sng" algn="ctr">
                <a:solidFill>
                  <a:srgbClr val="70AD47"/>
                </a:solidFill>
                <a:prstDash val="solid"/>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35" name="Shape 7070"/>
              <p:cNvSpPr/>
              <p:nvPr/>
            </p:nvSpPr>
            <p:spPr>
              <a:xfrm>
                <a:off x="5411724" y="667941"/>
                <a:ext cx="167640" cy="3084576"/>
              </a:xfrm>
              <a:custGeom>
                <a:avLst/>
                <a:gdLst/>
                <a:ahLst/>
                <a:cxnLst/>
                <a:rect l="0" t="0" r="0" b="0"/>
                <a:pathLst>
                  <a:path w="167640" h="3084576">
                    <a:moveTo>
                      <a:pt x="0" y="0"/>
                    </a:moveTo>
                    <a:lnTo>
                      <a:pt x="167640" y="0"/>
                    </a:lnTo>
                    <a:lnTo>
                      <a:pt x="167640" y="3084576"/>
                    </a:lnTo>
                    <a:lnTo>
                      <a:pt x="0" y="3084576"/>
                    </a:lnTo>
                    <a:close/>
                  </a:path>
                </a:pathLst>
              </a:custGeom>
              <a:noFill/>
              <a:ln w="9144" cap="flat" cmpd="sng" algn="ctr">
                <a:solidFill>
                  <a:srgbClr val="70AD47"/>
                </a:solidFill>
                <a:prstDash val="solid"/>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36" name="Shape 79186"/>
              <p:cNvSpPr/>
              <p:nvPr/>
            </p:nvSpPr>
            <p:spPr>
              <a:xfrm>
                <a:off x="5579364" y="3750993"/>
                <a:ext cx="167640" cy="9144"/>
              </a:xfrm>
              <a:custGeom>
                <a:avLst/>
                <a:gdLst/>
                <a:ahLst/>
                <a:cxnLst/>
                <a:rect l="0" t="0" r="0" b="0"/>
                <a:pathLst>
                  <a:path w="167640" h="9144">
                    <a:moveTo>
                      <a:pt x="0" y="0"/>
                    </a:moveTo>
                    <a:lnTo>
                      <a:pt x="167640" y="0"/>
                    </a:lnTo>
                    <a:lnTo>
                      <a:pt x="167640" y="9144"/>
                    </a:lnTo>
                    <a:lnTo>
                      <a:pt x="0" y="9144"/>
                    </a:lnTo>
                    <a:lnTo>
                      <a:pt x="0" y="0"/>
                    </a:lnTo>
                  </a:path>
                </a:pathLst>
              </a:custGeom>
              <a:solidFill>
                <a:srgbClr val="A5A5A5"/>
              </a:solidFill>
              <a:ln w="0" cap="flat">
                <a:noFill/>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37" name="Shape 79187"/>
              <p:cNvSpPr/>
              <p:nvPr/>
            </p:nvSpPr>
            <p:spPr>
              <a:xfrm>
                <a:off x="4992624" y="3750993"/>
                <a:ext cx="167640" cy="9144"/>
              </a:xfrm>
              <a:custGeom>
                <a:avLst/>
                <a:gdLst/>
                <a:ahLst/>
                <a:cxnLst/>
                <a:rect l="0" t="0" r="0" b="0"/>
                <a:pathLst>
                  <a:path w="167640" h="9144">
                    <a:moveTo>
                      <a:pt x="0" y="0"/>
                    </a:moveTo>
                    <a:lnTo>
                      <a:pt x="167640" y="0"/>
                    </a:lnTo>
                    <a:lnTo>
                      <a:pt x="167640" y="9144"/>
                    </a:lnTo>
                    <a:lnTo>
                      <a:pt x="0" y="9144"/>
                    </a:lnTo>
                    <a:lnTo>
                      <a:pt x="0" y="0"/>
                    </a:lnTo>
                  </a:path>
                </a:pathLst>
              </a:custGeom>
              <a:solidFill>
                <a:srgbClr val="A5A5A5"/>
              </a:solidFill>
              <a:ln w="0" cap="flat">
                <a:noFill/>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38" name="Shape 79188"/>
              <p:cNvSpPr/>
              <p:nvPr/>
            </p:nvSpPr>
            <p:spPr>
              <a:xfrm>
                <a:off x="4404360" y="3750993"/>
                <a:ext cx="167640" cy="9144"/>
              </a:xfrm>
              <a:custGeom>
                <a:avLst/>
                <a:gdLst/>
                <a:ahLst/>
                <a:cxnLst/>
                <a:rect l="0" t="0" r="0" b="0"/>
                <a:pathLst>
                  <a:path w="167640" h="9144">
                    <a:moveTo>
                      <a:pt x="0" y="0"/>
                    </a:moveTo>
                    <a:lnTo>
                      <a:pt x="167640" y="0"/>
                    </a:lnTo>
                    <a:lnTo>
                      <a:pt x="167640" y="9144"/>
                    </a:lnTo>
                    <a:lnTo>
                      <a:pt x="0" y="9144"/>
                    </a:lnTo>
                    <a:lnTo>
                      <a:pt x="0" y="0"/>
                    </a:lnTo>
                  </a:path>
                </a:pathLst>
              </a:custGeom>
              <a:solidFill>
                <a:srgbClr val="A5A5A5"/>
              </a:solidFill>
              <a:ln w="0" cap="flat">
                <a:noFill/>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39" name="Shape 79189"/>
              <p:cNvSpPr/>
              <p:nvPr/>
            </p:nvSpPr>
            <p:spPr>
              <a:xfrm>
                <a:off x="3817621" y="3750993"/>
                <a:ext cx="167639" cy="9144"/>
              </a:xfrm>
              <a:custGeom>
                <a:avLst/>
                <a:gdLst/>
                <a:ahLst/>
                <a:cxnLst/>
                <a:rect l="0" t="0" r="0" b="0"/>
                <a:pathLst>
                  <a:path w="167639" h="9144">
                    <a:moveTo>
                      <a:pt x="0" y="0"/>
                    </a:moveTo>
                    <a:lnTo>
                      <a:pt x="167639" y="0"/>
                    </a:lnTo>
                    <a:lnTo>
                      <a:pt x="167639" y="9144"/>
                    </a:lnTo>
                    <a:lnTo>
                      <a:pt x="0" y="9144"/>
                    </a:lnTo>
                    <a:lnTo>
                      <a:pt x="0" y="0"/>
                    </a:lnTo>
                  </a:path>
                </a:pathLst>
              </a:custGeom>
              <a:solidFill>
                <a:srgbClr val="A5A5A5"/>
              </a:solidFill>
              <a:ln w="0" cap="flat">
                <a:noFill/>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40" name="Shape 79190"/>
              <p:cNvSpPr/>
              <p:nvPr/>
            </p:nvSpPr>
            <p:spPr>
              <a:xfrm>
                <a:off x="3230880" y="3750993"/>
                <a:ext cx="167640" cy="9144"/>
              </a:xfrm>
              <a:custGeom>
                <a:avLst/>
                <a:gdLst/>
                <a:ahLst/>
                <a:cxnLst/>
                <a:rect l="0" t="0" r="0" b="0"/>
                <a:pathLst>
                  <a:path w="167640" h="9144">
                    <a:moveTo>
                      <a:pt x="0" y="0"/>
                    </a:moveTo>
                    <a:lnTo>
                      <a:pt x="167640" y="0"/>
                    </a:lnTo>
                    <a:lnTo>
                      <a:pt x="167640" y="9144"/>
                    </a:lnTo>
                    <a:lnTo>
                      <a:pt x="0" y="9144"/>
                    </a:lnTo>
                    <a:lnTo>
                      <a:pt x="0" y="0"/>
                    </a:lnTo>
                  </a:path>
                </a:pathLst>
              </a:custGeom>
              <a:solidFill>
                <a:srgbClr val="A5A5A5"/>
              </a:solidFill>
              <a:ln w="0" cap="flat">
                <a:noFill/>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41" name="Shape 79191"/>
              <p:cNvSpPr/>
              <p:nvPr/>
            </p:nvSpPr>
            <p:spPr>
              <a:xfrm>
                <a:off x="2642616" y="3750993"/>
                <a:ext cx="167640" cy="9144"/>
              </a:xfrm>
              <a:custGeom>
                <a:avLst/>
                <a:gdLst/>
                <a:ahLst/>
                <a:cxnLst/>
                <a:rect l="0" t="0" r="0" b="0"/>
                <a:pathLst>
                  <a:path w="167640" h="9144">
                    <a:moveTo>
                      <a:pt x="0" y="0"/>
                    </a:moveTo>
                    <a:lnTo>
                      <a:pt x="167640" y="0"/>
                    </a:lnTo>
                    <a:lnTo>
                      <a:pt x="167640" y="9144"/>
                    </a:lnTo>
                    <a:lnTo>
                      <a:pt x="0" y="9144"/>
                    </a:lnTo>
                    <a:lnTo>
                      <a:pt x="0" y="0"/>
                    </a:lnTo>
                  </a:path>
                </a:pathLst>
              </a:custGeom>
              <a:solidFill>
                <a:srgbClr val="A5A5A5"/>
              </a:solidFill>
              <a:ln w="0" cap="flat">
                <a:noFill/>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42" name="Shape 79192"/>
              <p:cNvSpPr/>
              <p:nvPr/>
            </p:nvSpPr>
            <p:spPr>
              <a:xfrm>
                <a:off x="2055876" y="3750993"/>
                <a:ext cx="167640" cy="9144"/>
              </a:xfrm>
              <a:custGeom>
                <a:avLst/>
                <a:gdLst/>
                <a:ahLst/>
                <a:cxnLst/>
                <a:rect l="0" t="0" r="0" b="0"/>
                <a:pathLst>
                  <a:path w="167640" h="9144">
                    <a:moveTo>
                      <a:pt x="0" y="0"/>
                    </a:moveTo>
                    <a:lnTo>
                      <a:pt x="167640" y="0"/>
                    </a:lnTo>
                    <a:lnTo>
                      <a:pt x="167640" y="9144"/>
                    </a:lnTo>
                    <a:lnTo>
                      <a:pt x="0" y="9144"/>
                    </a:lnTo>
                    <a:lnTo>
                      <a:pt x="0" y="0"/>
                    </a:lnTo>
                  </a:path>
                </a:pathLst>
              </a:custGeom>
              <a:solidFill>
                <a:srgbClr val="A5A5A5"/>
              </a:solidFill>
              <a:ln w="0" cap="flat">
                <a:noFill/>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43" name="Shape 79193"/>
              <p:cNvSpPr/>
              <p:nvPr/>
            </p:nvSpPr>
            <p:spPr>
              <a:xfrm>
                <a:off x="1469136" y="3750993"/>
                <a:ext cx="167640" cy="9144"/>
              </a:xfrm>
              <a:custGeom>
                <a:avLst/>
                <a:gdLst/>
                <a:ahLst/>
                <a:cxnLst/>
                <a:rect l="0" t="0" r="0" b="0"/>
                <a:pathLst>
                  <a:path w="167640" h="9144">
                    <a:moveTo>
                      <a:pt x="0" y="0"/>
                    </a:moveTo>
                    <a:lnTo>
                      <a:pt x="167640" y="0"/>
                    </a:lnTo>
                    <a:lnTo>
                      <a:pt x="167640" y="9144"/>
                    </a:lnTo>
                    <a:lnTo>
                      <a:pt x="0" y="9144"/>
                    </a:lnTo>
                    <a:lnTo>
                      <a:pt x="0" y="0"/>
                    </a:lnTo>
                  </a:path>
                </a:pathLst>
              </a:custGeom>
              <a:solidFill>
                <a:srgbClr val="A5A5A5"/>
              </a:solidFill>
              <a:ln w="0" cap="flat">
                <a:noFill/>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44" name="Shape 79194"/>
              <p:cNvSpPr/>
              <p:nvPr/>
            </p:nvSpPr>
            <p:spPr>
              <a:xfrm>
                <a:off x="880872" y="3750993"/>
                <a:ext cx="167640" cy="9144"/>
              </a:xfrm>
              <a:custGeom>
                <a:avLst/>
                <a:gdLst/>
                <a:ahLst/>
                <a:cxnLst/>
                <a:rect l="0" t="0" r="0" b="0"/>
                <a:pathLst>
                  <a:path w="167640" h="9144">
                    <a:moveTo>
                      <a:pt x="0" y="0"/>
                    </a:moveTo>
                    <a:lnTo>
                      <a:pt x="167640" y="0"/>
                    </a:lnTo>
                    <a:lnTo>
                      <a:pt x="167640" y="9144"/>
                    </a:lnTo>
                    <a:lnTo>
                      <a:pt x="0" y="9144"/>
                    </a:lnTo>
                    <a:lnTo>
                      <a:pt x="0" y="0"/>
                    </a:lnTo>
                  </a:path>
                </a:pathLst>
              </a:custGeom>
              <a:solidFill>
                <a:srgbClr val="A5A5A5"/>
              </a:solidFill>
              <a:ln w="0" cap="flat">
                <a:noFill/>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45" name="Shape 79195"/>
              <p:cNvSpPr/>
              <p:nvPr/>
            </p:nvSpPr>
            <p:spPr>
              <a:xfrm>
                <a:off x="294132" y="3750993"/>
                <a:ext cx="167640" cy="9144"/>
              </a:xfrm>
              <a:custGeom>
                <a:avLst/>
                <a:gdLst/>
                <a:ahLst/>
                <a:cxnLst/>
                <a:rect l="0" t="0" r="0" b="0"/>
                <a:pathLst>
                  <a:path w="167640" h="9144">
                    <a:moveTo>
                      <a:pt x="0" y="0"/>
                    </a:moveTo>
                    <a:lnTo>
                      <a:pt x="167640" y="0"/>
                    </a:lnTo>
                    <a:lnTo>
                      <a:pt x="167640" y="9144"/>
                    </a:lnTo>
                    <a:lnTo>
                      <a:pt x="0" y="9144"/>
                    </a:lnTo>
                    <a:lnTo>
                      <a:pt x="0" y="0"/>
                    </a:lnTo>
                  </a:path>
                </a:pathLst>
              </a:custGeom>
              <a:solidFill>
                <a:srgbClr val="A5A5A5"/>
              </a:solidFill>
              <a:ln w="0" cap="flat">
                <a:noFill/>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46" name="Shape 7081"/>
              <p:cNvSpPr/>
              <p:nvPr/>
            </p:nvSpPr>
            <p:spPr>
              <a:xfrm>
                <a:off x="0" y="3752517"/>
                <a:ext cx="5873496" cy="0"/>
              </a:xfrm>
              <a:custGeom>
                <a:avLst/>
                <a:gdLst/>
                <a:ahLst/>
                <a:cxnLst/>
                <a:rect l="0" t="0" r="0" b="0"/>
                <a:pathLst>
                  <a:path w="5873496">
                    <a:moveTo>
                      <a:pt x="0" y="0"/>
                    </a:moveTo>
                    <a:lnTo>
                      <a:pt x="5873496" y="0"/>
                    </a:lnTo>
                  </a:path>
                </a:pathLst>
              </a:custGeom>
              <a:noFill/>
              <a:ln w="9144" cap="flat" cmpd="sng" algn="ctr">
                <a:solidFill>
                  <a:srgbClr val="D9D9D9"/>
                </a:solidFill>
                <a:prstDash val="solid"/>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47" name="Shape 7082"/>
              <p:cNvSpPr/>
              <p:nvPr/>
            </p:nvSpPr>
            <p:spPr>
              <a:xfrm>
                <a:off x="293370" y="64888"/>
                <a:ext cx="5451668" cy="3397307"/>
              </a:xfrm>
              <a:custGeom>
                <a:avLst/>
                <a:gdLst/>
                <a:ahLst/>
                <a:cxnLst/>
                <a:rect l="0" t="0" r="0" b="0"/>
                <a:pathLst>
                  <a:path w="5286756" h="3194304">
                    <a:moveTo>
                      <a:pt x="0" y="3037332"/>
                    </a:moveTo>
                    <a:lnTo>
                      <a:pt x="588264" y="3194304"/>
                    </a:lnTo>
                    <a:lnTo>
                      <a:pt x="1175004" y="3093720"/>
                    </a:lnTo>
                    <a:lnTo>
                      <a:pt x="1761744" y="2980944"/>
                    </a:lnTo>
                    <a:lnTo>
                      <a:pt x="2350008" y="3136392"/>
                    </a:lnTo>
                    <a:lnTo>
                      <a:pt x="2936748" y="3104388"/>
                    </a:lnTo>
                    <a:lnTo>
                      <a:pt x="3523489" y="2464308"/>
                    </a:lnTo>
                    <a:lnTo>
                      <a:pt x="4111752" y="1856232"/>
                    </a:lnTo>
                    <a:lnTo>
                      <a:pt x="4698492" y="1874520"/>
                    </a:lnTo>
                    <a:lnTo>
                      <a:pt x="5286756" y="0"/>
                    </a:lnTo>
                  </a:path>
                </a:pathLst>
              </a:custGeom>
              <a:noFill/>
              <a:ln w="28956" cap="rnd" cmpd="sng" algn="ctr">
                <a:solidFill>
                  <a:srgbClr val="FF0000"/>
                </a:solidFill>
                <a:prstDash val="solid"/>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48" name="Shape 7083"/>
              <p:cNvSpPr/>
              <p:nvPr/>
            </p:nvSpPr>
            <p:spPr>
              <a:xfrm>
                <a:off x="262763" y="3273854"/>
                <a:ext cx="64008" cy="64008"/>
              </a:xfrm>
              <a:custGeom>
                <a:avLst/>
                <a:gdLst/>
                <a:ahLst/>
                <a:cxnLst/>
                <a:rect l="0" t="0" r="0" b="0"/>
                <a:pathLst>
                  <a:path w="64008" h="64008">
                    <a:moveTo>
                      <a:pt x="32004" y="0"/>
                    </a:moveTo>
                    <a:lnTo>
                      <a:pt x="64008" y="32004"/>
                    </a:lnTo>
                    <a:lnTo>
                      <a:pt x="32004" y="64008"/>
                    </a:lnTo>
                    <a:lnTo>
                      <a:pt x="0" y="32004"/>
                    </a:lnTo>
                    <a:lnTo>
                      <a:pt x="32004" y="0"/>
                    </a:lnTo>
                    <a:close/>
                  </a:path>
                </a:pathLst>
              </a:custGeom>
              <a:solidFill>
                <a:srgbClr val="FF0000"/>
              </a:solidFill>
              <a:ln w="0" cap="rnd">
                <a:noFill/>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49" name="Shape 7084"/>
              <p:cNvSpPr/>
              <p:nvPr/>
            </p:nvSpPr>
            <p:spPr>
              <a:xfrm>
                <a:off x="262763" y="3273854"/>
                <a:ext cx="64008" cy="64008"/>
              </a:xfrm>
              <a:custGeom>
                <a:avLst/>
                <a:gdLst/>
                <a:ahLst/>
                <a:cxnLst/>
                <a:rect l="0" t="0" r="0" b="0"/>
                <a:pathLst>
                  <a:path w="64008" h="64008">
                    <a:moveTo>
                      <a:pt x="32004" y="0"/>
                    </a:moveTo>
                    <a:lnTo>
                      <a:pt x="64008" y="32004"/>
                    </a:lnTo>
                    <a:lnTo>
                      <a:pt x="32004" y="64008"/>
                    </a:lnTo>
                    <a:lnTo>
                      <a:pt x="0" y="32004"/>
                    </a:lnTo>
                    <a:close/>
                  </a:path>
                </a:pathLst>
              </a:custGeom>
              <a:noFill/>
              <a:ln w="9144" cap="flat" cmpd="sng" algn="ctr">
                <a:solidFill>
                  <a:srgbClr val="FF0000"/>
                </a:solidFill>
                <a:prstDash val="solid"/>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50" name="Shape 7085"/>
              <p:cNvSpPr/>
              <p:nvPr/>
            </p:nvSpPr>
            <p:spPr>
              <a:xfrm>
                <a:off x="849503" y="3430826"/>
                <a:ext cx="64008" cy="64008"/>
              </a:xfrm>
              <a:custGeom>
                <a:avLst/>
                <a:gdLst/>
                <a:ahLst/>
                <a:cxnLst/>
                <a:rect l="0" t="0" r="0" b="0"/>
                <a:pathLst>
                  <a:path w="64008" h="64008">
                    <a:moveTo>
                      <a:pt x="32004" y="0"/>
                    </a:moveTo>
                    <a:lnTo>
                      <a:pt x="64008" y="32004"/>
                    </a:lnTo>
                    <a:lnTo>
                      <a:pt x="32004" y="64008"/>
                    </a:lnTo>
                    <a:lnTo>
                      <a:pt x="0" y="32004"/>
                    </a:lnTo>
                    <a:lnTo>
                      <a:pt x="32004" y="0"/>
                    </a:lnTo>
                    <a:close/>
                  </a:path>
                </a:pathLst>
              </a:custGeom>
              <a:solidFill>
                <a:srgbClr val="FF0000"/>
              </a:solidFill>
              <a:ln w="0" cap="flat">
                <a:noFill/>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51" name="Shape 7086"/>
              <p:cNvSpPr/>
              <p:nvPr/>
            </p:nvSpPr>
            <p:spPr>
              <a:xfrm>
                <a:off x="849503" y="3430826"/>
                <a:ext cx="64008" cy="64008"/>
              </a:xfrm>
              <a:custGeom>
                <a:avLst/>
                <a:gdLst/>
                <a:ahLst/>
                <a:cxnLst/>
                <a:rect l="0" t="0" r="0" b="0"/>
                <a:pathLst>
                  <a:path w="64008" h="64008">
                    <a:moveTo>
                      <a:pt x="32004" y="0"/>
                    </a:moveTo>
                    <a:lnTo>
                      <a:pt x="64008" y="32004"/>
                    </a:lnTo>
                    <a:lnTo>
                      <a:pt x="32004" y="64008"/>
                    </a:lnTo>
                    <a:lnTo>
                      <a:pt x="0" y="32004"/>
                    </a:lnTo>
                    <a:close/>
                  </a:path>
                </a:pathLst>
              </a:custGeom>
              <a:noFill/>
              <a:ln w="9144" cap="flat" cmpd="sng" algn="ctr">
                <a:solidFill>
                  <a:srgbClr val="FF0000"/>
                </a:solidFill>
                <a:prstDash val="solid"/>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52" name="Shape 7087"/>
              <p:cNvSpPr/>
              <p:nvPr/>
            </p:nvSpPr>
            <p:spPr>
              <a:xfrm>
                <a:off x="1437767" y="3330242"/>
                <a:ext cx="64008" cy="64008"/>
              </a:xfrm>
              <a:custGeom>
                <a:avLst/>
                <a:gdLst/>
                <a:ahLst/>
                <a:cxnLst/>
                <a:rect l="0" t="0" r="0" b="0"/>
                <a:pathLst>
                  <a:path w="64008" h="64008">
                    <a:moveTo>
                      <a:pt x="32003" y="0"/>
                    </a:moveTo>
                    <a:lnTo>
                      <a:pt x="64008" y="32004"/>
                    </a:lnTo>
                    <a:lnTo>
                      <a:pt x="32003" y="64008"/>
                    </a:lnTo>
                    <a:lnTo>
                      <a:pt x="0" y="32004"/>
                    </a:lnTo>
                    <a:lnTo>
                      <a:pt x="32003" y="0"/>
                    </a:lnTo>
                    <a:close/>
                  </a:path>
                </a:pathLst>
              </a:custGeom>
              <a:solidFill>
                <a:srgbClr val="FF0000"/>
              </a:solidFill>
              <a:ln w="0" cap="flat">
                <a:noFill/>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53" name="Shape 7088"/>
              <p:cNvSpPr/>
              <p:nvPr/>
            </p:nvSpPr>
            <p:spPr>
              <a:xfrm>
                <a:off x="1437767" y="3330242"/>
                <a:ext cx="64008" cy="64008"/>
              </a:xfrm>
              <a:custGeom>
                <a:avLst/>
                <a:gdLst/>
                <a:ahLst/>
                <a:cxnLst/>
                <a:rect l="0" t="0" r="0" b="0"/>
                <a:pathLst>
                  <a:path w="64008" h="64008">
                    <a:moveTo>
                      <a:pt x="32003" y="0"/>
                    </a:moveTo>
                    <a:lnTo>
                      <a:pt x="64008" y="32004"/>
                    </a:lnTo>
                    <a:lnTo>
                      <a:pt x="32003" y="64008"/>
                    </a:lnTo>
                    <a:lnTo>
                      <a:pt x="0" y="32004"/>
                    </a:lnTo>
                    <a:close/>
                  </a:path>
                </a:pathLst>
              </a:custGeom>
              <a:noFill/>
              <a:ln w="9144" cap="flat" cmpd="sng" algn="ctr">
                <a:solidFill>
                  <a:srgbClr val="FF0000"/>
                </a:solidFill>
                <a:prstDash val="solid"/>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54" name="Shape 7089"/>
              <p:cNvSpPr/>
              <p:nvPr/>
            </p:nvSpPr>
            <p:spPr>
              <a:xfrm>
                <a:off x="2024507" y="3215942"/>
                <a:ext cx="64008" cy="64008"/>
              </a:xfrm>
              <a:custGeom>
                <a:avLst/>
                <a:gdLst/>
                <a:ahLst/>
                <a:cxnLst/>
                <a:rect l="0" t="0" r="0" b="0"/>
                <a:pathLst>
                  <a:path w="64008" h="64008">
                    <a:moveTo>
                      <a:pt x="32003" y="0"/>
                    </a:moveTo>
                    <a:lnTo>
                      <a:pt x="64008" y="32004"/>
                    </a:lnTo>
                    <a:lnTo>
                      <a:pt x="32003" y="64008"/>
                    </a:lnTo>
                    <a:lnTo>
                      <a:pt x="0" y="32004"/>
                    </a:lnTo>
                    <a:lnTo>
                      <a:pt x="32003" y="0"/>
                    </a:lnTo>
                    <a:close/>
                  </a:path>
                </a:pathLst>
              </a:custGeom>
              <a:solidFill>
                <a:srgbClr val="FF0000"/>
              </a:solidFill>
              <a:ln w="0" cap="flat">
                <a:noFill/>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55" name="Shape 7090"/>
              <p:cNvSpPr/>
              <p:nvPr/>
            </p:nvSpPr>
            <p:spPr>
              <a:xfrm>
                <a:off x="2024507" y="3215942"/>
                <a:ext cx="64008" cy="64008"/>
              </a:xfrm>
              <a:custGeom>
                <a:avLst/>
                <a:gdLst/>
                <a:ahLst/>
                <a:cxnLst/>
                <a:rect l="0" t="0" r="0" b="0"/>
                <a:pathLst>
                  <a:path w="64008" h="64008">
                    <a:moveTo>
                      <a:pt x="32003" y="0"/>
                    </a:moveTo>
                    <a:lnTo>
                      <a:pt x="64008" y="32004"/>
                    </a:lnTo>
                    <a:lnTo>
                      <a:pt x="32003" y="64008"/>
                    </a:lnTo>
                    <a:lnTo>
                      <a:pt x="0" y="32004"/>
                    </a:lnTo>
                    <a:close/>
                  </a:path>
                </a:pathLst>
              </a:custGeom>
              <a:noFill/>
              <a:ln w="9144" cap="flat" cmpd="sng" algn="ctr">
                <a:solidFill>
                  <a:srgbClr val="FF0000"/>
                </a:solidFill>
                <a:prstDash val="solid"/>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56" name="Shape 7091"/>
              <p:cNvSpPr/>
              <p:nvPr/>
            </p:nvSpPr>
            <p:spPr>
              <a:xfrm>
                <a:off x="2611247" y="3372914"/>
                <a:ext cx="64008" cy="64008"/>
              </a:xfrm>
              <a:custGeom>
                <a:avLst/>
                <a:gdLst/>
                <a:ahLst/>
                <a:cxnLst/>
                <a:rect l="0" t="0" r="0" b="0"/>
                <a:pathLst>
                  <a:path w="64008" h="64008">
                    <a:moveTo>
                      <a:pt x="32004" y="0"/>
                    </a:moveTo>
                    <a:lnTo>
                      <a:pt x="64008" y="32004"/>
                    </a:lnTo>
                    <a:lnTo>
                      <a:pt x="32004" y="64008"/>
                    </a:lnTo>
                    <a:lnTo>
                      <a:pt x="0" y="32004"/>
                    </a:lnTo>
                    <a:lnTo>
                      <a:pt x="32004" y="0"/>
                    </a:lnTo>
                    <a:close/>
                  </a:path>
                </a:pathLst>
              </a:custGeom>
              <a:solidFill>
                <a:srgbClr val="FF0000"/>
              </a:solidFill>
              <a:ln w="0" cap="flat">
                <a:noFill/>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57" name="Shape 7092"/>
              <p:cNvSpPr/>
              <p:nvPr/>
            </p:nvSpPr>
            <p:spPr>
              <a:xfrm>
                <a:off x="2611247" y="3372914"/>
                <a:ext cx="64008" cy="64008"/>
              </a:xfrm>
              <a:custGeom>
                <a:avLst/>
                <a:gdLst/>
                <a:ahLst/>
                <a:cxnLst/>
                <a:rect l="0" t="0" r="0" b="0"/>
                <a:pathLst>
                  <a:path w="64008" h="64008">
                    <a:moveTo>
                      <a:pt x="32004" y="0"/>
                    </a:moveTo>
                    <a:lnTo>
                      <a:pt x="64008" y="32004"/>
                    </a:lnTo>
                    <a:lnTo>
                      <a:pt x="32004" y="64008"/>
                    </a:lnTo>
                    <a:lnTo>
                      <a:pt x="0" y="32004"/>
                    </a:lnTo>
                    <a:close/>
                  </a:path>
                </a:pathLst>
              </a:custGeom>
              <a:noFill/>
              <a:ln w="9144" cap="flat" cmpd="sng" algn="ctr">
                <a:solidFill>
                  <a:srgbClr val="FF0000"/>
                </a:solidFill>
                <a:prstDash val="solid"/>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58" name="Shape 7093"/>
              <p:cNvSpPr/>
              <p:nvPr/>
            </p:nvSpPr>
            <p:spPr>
              <a:xfrm>
                <a:off x="3199511" y="3339386"/>
                <a:ext cx="64008" cy="64008"/>
              </a:xfrm>
              <a:custGeom>
                <a:avLst/>
                <a:gdLst/>
                <a:ahLst/>
                <a:cxnLst/>
                <a:rect l="0" t="0" r="0" b="0"/>
                <a:pathLst>
                  <a:path w="64008" h="64008">
                    <a:moveTo>
                      <a:pt x="32004" y="0"/>
                    </a:moveTo>
                    <a:lnTo>
                      <a:pt x="64008" y="32004"/>
                    </a:lnTo>
                    <a:lnTo>
                      <a:pt x="32004" y="64008"/>
                    </a:lnTo>
                    <a:lnTo>
                      <a:pt x="0" y="32004"/>
                    </a:lnTo>
                    <a:lnTo>
                      <a:pt x="32004" y="0"/>
                    </a:lnTo>
                    <a:close/>
                  </a:path>
                </a:pathLst>
              </a:custGeom>
              <a:solidFill>
                <a:srgbClr val="FF0000"/>
              </a:solidFill>
              <a:ln w="0" cap="flat">
                <a:noFill/>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59" name="Shape 7094"/>
              <p:cNvSpPr/>
              <p:nvPr/>
            </p:nvSpPr>
            <p:spPr>
              <a:xfrm>
                <a:off x="3199511" y="3339386"/>
                <a:ext cx="64008" cy="64008"/>
              </a:xfrm>
              <a:custGeom>
                <a:avLst/>
                <a:gdLst/>
                <a:ahLst/>
                <a:cxnLst/>
                <a:rect l="0" t="0" r="0" b="0"/>
                <a:pathLst>
                  <a:path w="64008" h="64008">
                    <a:moveTo>
                      <a:pt x="32004" y="0"/>
                    </a:moveTo>
                    <a:lnTo>
                      <a:pt x="64008" y="32004"/>
                    </a:lnTo>
                    <a:lnTo>
                      <a:pt x="32004" y="64008"/>
                    </a:lnTo>
                    <a:lnTo>
                      <a:pt x="0" y="32004"/>
                    </a:lnTo>
                    <a:close/>
                  </a:path>
                </a:pathLst>
              </a:custGeom>
              <a:noFill/>
              <a:ln w="9144" cap="flat" cmpd="sng" algn="ctr">
                <a:solidFill>
                  <a:srgbClr val="FF0000"/>
                </a:solidFill>
                <a:prstDash val="solid"/>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60" name="Shape 7095"/>
              <p:cNvSpPr/>
              <p:nvPr/>
            </p:nvSpPr>
            <p:spPr>
              <a:xfrm>
                <a:off x="3786251" y="2699306"/>
                <a:ext cx="64008" cy="64008"/>
              </a:xfrm>
              <a:custGeom>
                <a:avLst/>
                <a:gdLst/>
                <a:ahLst/>
                <a:cxnLst/>
                <a:rect l="0" t="0" r="0" b="0"/>
                <a:pathLst>
                  <a:path w="64008" h="64008">
                    <a:moveTo>
                      <a:pt x="32004" y="0"/>
                    </a:moveTo>
                    <a:lnTo>
                      <a:pt x="64008" y="32004"/>
                    </a:lnTo>
                    <a:lnTo>
                      <a:pt x="32004" y="64008"/>
                    </a:lnTo>
                    <a:lnTo>
                      <a:pt x="0" y="32004"/>
                    </a:lnTo>
                    <a:lnTo>
                      <a:pt x="32004" y="0"/>
                    </a:lnTo>
                    <a:close/>
                  </a:path>
                </a:pathLst>
              </a:custGeom>
              <a:solidFill>
                <a:srgbClr val="FF0000"/>
              </a:solidFill>
              <a:ln w="0" cap="flat">
                <a:noFill/>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61" name="Shape 7096"/>
              <p:cNvSpPr/>
              <p:nvPr/>
            </p:nvSpPr>
            <p:spPr>
              <a:xfrm>
                <a:off x="3786251" y="2699306"/>
                <a:ext cx="64008" cy="64008"/>
              </a:xfrm>
              <a:custGeom>
                <a:avLst/>
                <a:gdLst/>
                <a:ahLst/>
                <a:cxnLst/>
                <a:rect l="0" t="0" r="0" b="0"/>
                <a:pathLst>
                  <a:path w="64008" h="64008">
                    <a:moveTo>
                      <a:pt x="32004" y="0"/>
                    </a:moveTo>
                    <a:lnTo>
                      <a:pt x="64008" y="32004"/>
                    </a:lnTo>
                    <a:lnTo>
                      <a:pt x="32004" y="64008"/>
                    </a:lnTo>
                    <a:lnTo>
                      <a:pt x="0" y="32004"/>
                    </a:lnTo>
                    <a:close/>
                  </a:path>
                </a:pathLst>
              </a:custGeom>
              <a:noFill/>
              <a:ln w="9144" cap="flat" cmpd="sng" algn="ctr">
                <a:solidFill>
                  <a:srgbClr val="FF0000"/>
                </a:solidFill>
                <a:prstDash val="solid"/>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62" name="Shape 7097"/>
              <p:cNvSpPr/>
              <p:nvPr/>
            </p:nvSpPr>
            <p:spPr>
              <a:xfrm>
                <a:off x="4372991" y="2091230"/>
                <a:ext cx="64008" cy="64008"/>
              </a:xfrm>
              <a:custGeom>
                <a:avLst/>
                <a:gdLst/>
                <a:ahLst/>
                <a:cxnLst/>
                <a:rect l="0" t="0" r="0" b="0"/>
                <a:pathLst>
                  <a:path w="64008" h="64008">
                    <a:moveTo>
                      <a:pt x="32004" y="0"/>
                    </a:moveTo>
                    <a:lnTo>
                      <a:pt x="64008" y="32004"/>
                    </a:lnTo>
                    <a:lnTo>
                      <a:pt x="32004" y="64008"/>
                    </a:lnTo>
                    <a:lnTo>
                      <a:pt x="0" y="32004"/>
                    </a:lnTo>
                    <a:lnTo>
                      <a:pt x="32004" y="0"/>
                    </a:lnTo>
                    <a:close/>
                  </a:path>
                </a:pathLst>
              </a:custGeom>
              <a:solidFill>
                <a:srgbClr val="FF0000"/>
              </a:solidFill>
              <a:ln w="0" cap="flat">
                <a:noFill/>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63" name="Shape 7098"/>
              <p:cNvSpPr/>
              <p:nvPr/>
            </p:nvSpPr>
            <p:spPr>
              <a:xfrm>
                <a:off x="4372991" y="2091230"/>
                <a:ext cx="64008" cy="64008"/>
              </a:xfrm>
              <a:custGeom>
                <a:avLst/>
                <a:gdLst/>
                <a:ahLst/>
                <a:cxnLst/>
                <a:rect l="0" t="0" r="0" b="0"/>
                <a:pathLst>
                  <a:path w="64008" h="64008">
                    <a:moveTo>
                      <a:pt x="32004" y="0"/>
                    </a:moveTo>
                    <a:lnTo>
                      <a:pt x="64008" y="32004"/>
                    </a:lnTo>
                    <a:lnTo>
                      <a:pt x="32004" y="64008"/>
                    </a:lnTo>
                    <a:lnTo>
                      <a:pt x="0" y="32004"/>
                    </a:lnTo>
                    <a:close/>
                  </a:path>
                </a:pathLst>
              </a:custGeom>
              <a:noFill/>
              <a:ln w="9144" cap="flat" cmpd="sng" algn="ctr">
                <a:solidFill>
                  <a:srgbClr val="FF0000"/>
                </a:solidFill>
                <a:prstDash val="solid"/>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64" name="Shape 7099"/>
              <p:cNvSpPr/>
              <p:nvPr/>
            </p:nvSpPr>
            <p:spPr>
              <a:xfrm>
                <a:off x="4961256" y="2111042"/>
                <a:ext cx="64008" cy="64008"/>
              </a:xfrm>
              <a:custGeom>
                <a:avLst/>
                <a:gdLst/>
                <a:ahLst/>
                <a:cxnLst/>
                <a:rect l="0" t="0" r="0" b="0"/>
                <a:pathLst>
                  <a:path w="64008" h="64008">
                    <a:moveTo>
                      <a:pt x="32003" y="0"/>
                    </a:moveTo>
                    <a:lnTo>
                      <a:pt x="64008" y="32004"/>
                    </a:lnTo>
                    <a:lnTo>
                      <a:pt x="32003" y="64008"/>
                    </a:lnTo>
                    <a:lnTo>
                      <a:pt x="0" y="32004"/>
                    </a:lnTo>
                    <a:lnTo>
                      <a:pt x="32003" y="0"/>
                    </a:lnTo>
                    <a:close/>
                  </a:path>
                </a:pathLst>
              </a:custGeom>
              <a:solidFill>
                <a:srgbClr val="FF0000"/>
              </a:solidFill>
              <a:ln w="0" cap="flat">
                <a:noFill/>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65" name="Shape 7100"/>
              <p:cNvSpPr/>
              <p:nvPr/>
            </p:nvSpPr>
            <p:spPr>
              <a:xfrm>
                <a:off x="4961256" y="2111042"/>
                <a:ext cx="64008" cy="64008"/>
              </a:xfrm>
              <a:custGeom>
                <a:avLst/>
                <a:gdLst/>
                <a:ahLst/>
                <a:cxnLst/>
                <a:rect l="0" t="0" r="0" b="0"/>
                <a:pathLst>
                  <a:path w="64008" h="64008">
                    <a:moveTo>
                      <a:pt x="32003" y="0"/>
                    </a:moveTo>
                    <a:lnTo>
                      <a:pt x="64008" y="32004"/>
                    </a:lnTo>
                    <a:lnTo>
                      <a:pt x="32003" y="64008"/>
                    </a:lnTo>
                    <a:lnTo>
                      <a:pt x="0" y="32004"/>
                    </a:lnTo>
                    <a:close/>
                  </a:path>
                </a:pathLst>
              </a:custGeom>
              <a:noFill/>
              <a:ln w="9144" cap="flat" cmpd="sng" algn="ctr">
                <a:solidFill>
                  <a:srgbClr val="FF0000"/>
                </a:solidFill>
                <a:prstDash val="solid"/>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66" name="Shape 7101"/>
              <p:cNvSpPr/>
              <p:nvPr/>
            </p:nvSpPr>
            <p:spPr>
              <a:xfrm>
                <a:off x="5547996" y="236522"/>
                <a:ext cx="64008" cy="64008"/>
              </a:xfrm>
              <a:custGeom>
                <a:avLst/>
                <a:gdLst/>
                <a:ahLst/>
                <a:cxnLst/>
                <a:rect l="0" t="0" r="0" b="0"/>
                <a:pathLst>
                  <a:path w="64008" h="64008">
                    <a:moveTo>
                      <a:pt x="32003" y="0"/>
                    </a:moveTo>
                    <a:lnTo>
                      <a:pt x="64008" y="32004"/>
                    </a:lnTo>
                    <a:lnTo>
                      <a:pt x="32003" y="64008"/>
                    </a:lnTo>
                    <a:lnTo>
                      <a:pt x="0" y="32004"/>
                    </a:lnTo>
                    <a:lnTo>
                      <a:pt x="32003" y="0"/>
                    </a:lnTo>
                    <a:close/>
                  </a:path>
                </a:pathLst>
              </a:custGeom>
              <a:solidFill>
                <a:srgbClr val="FF0000"/>
              </a:solidFill>
              <a:ln w="0" cap="flat">
                <a:noFill/>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67" name="Shape 7102"/>
              <p:cNvSpPr/>
              <p:nvPr/>
            </p:nvSpPr>
            <p:spPr>
              <a:xfrm>
                <a:off x="5547996" y="236521"/>
                <a:ext cx="64008" cy="64008"/>
              </a:xfrm>
              <a:custGeom>
                <a:avLst/>
                <a:gdLst/>
                <a:ahLst/>
                <a:cxnLst/>
                <a:rect l="0" t="0" r="0" b="0"/>
                <a:pathLst>
                  <a:path w="64008" h="64008">
                    <a:moveTo>
                      <a:pt x="32003" y="0"/>
                    </a:moveTo>
                    <a:lnTo>
                      <a:pt x="64008" y="32004"/>
                    </a:lnTo>
                    <a:lnTo>
                      <a:pt x="32003" y="64008"/>
                    </a:lnTo>
                    <a:lnTo>
                      <a:pt x="0" y="32004"/>
                    </a:lnTo>
                    <a:close/>
                  </a:path>
                </a:pathLst>
              </a:custGeom>
              <a:noFill/>
              <a:ln w="9144" cap="flat" cmpd="sng" algn="ctr">
                <a:solidFill>
                  <a:srgbClr val="FF0000"/>
                </a:solidFill>
                <a:prstDash val="solid"/>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68" name="Rectangle 7103"/>
              <p:cNvSpPr/>
              <p:nvPr/>
            </p:nvSpPr>
            <p:spPr>
              <a:xfrm rot="-5399999">
                <a:off x="-202429" y="3160641"/>
                <a:ext cx="892048" cy="149718"/>
              </a:xfrm>
              <a:prstGeom prst="rect">
                <a:avLst/>
              </a:prstGeom>
              <a:ln>
                <a:noFill/>
              </a:ln>
            </p:spPr>
            <p:txBody>
              <a:bodyPr vert="horz" lIns="0" tIns="0" rIns="0" bIns="0" rtlCol="0">
                <a:no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it-IT" sz="900" b="1" i="0" u="none" strike="noStrike" kern="0" cap="none" spc="0" normalizeH="0" baseline="0" noProof="0">
                    <a:ln>
                      <a:noFill/>
                    </a:ln>
                    <a:solidFill>
                      <a:srgbClr val="404040"/>
                    </a:solidFill>
                    <a:effectLst/>
                    <a:uLnTx/>
                    <a:uFillTx/>
                    <a:latin typeface="Calibri" panose="020F0502020204030204"/>
                    <a:ea typeface="Calibri" panose="020F0502020204030204" pitchFamily="34" charset="0"/>
                    <a:cs typeface="+mn-cs"/>
                  </a:rPr>
                  <a:t>€</a:t>
                </a:r>
                <a:r>
                  <a:rPr kumimoji="0" lang="it-IT" sz="900" b="1" i="0" u="none" strike="noStrike" kern="0" cap="none" spc="-1090" normalizeH="0" baseline="0" noProof="0">
                    <a:ln>
                      <a:noFill/>
                    </a:ln>
                    <a:solidFill>
                      <a:srgbClr val="404040"/>
                    </a:solidFill>
                    <a:effectLst/>
                    <a:uLnTx/>
                    <a:uFillTx/>
                    <a:latin typeface="Calibri" panose="020F0502020204030204"/>
                    <a:ea typeface="Calibri" panose="020F0502020204030204" pitchFamily="34" charset="0"/>
                    <a:cs typeface="+mn-cs"/>
                  </a:rPr>
                  <a:t> </a:t>
                </a:r>
                <a:r>
                  <a:rPr kumimoji="0" lang="it-IT" sz="900" b="1" i="0" u="none" strike="noStrike" kern="0" cap="none" spc="0" normalizeH="0" baseline="0" noProof="0">
                    <a:ln>
                      <a:noFill/>
                    </a:ln>
                    <a:solidFill>
                      <a:srgbClr val="404040"/>
                    </a:solidFill>
                    <a:effectLst/>
                    <a:uLnTx/>
                    <a:uFillTx/>
                    <a:latin typeface="Calibri" panose="020F0502020204030204"/>
                    <a:ea typeface="Calibri" panose="020F0502020204030204" pitchFamily="34" charset="0"/>
                    <a:cs typeface="+mn-cs"/>
                  </a:rPr>
                  <a:t>76.497.240</a:t>
                </a:r>
                <a:endParaRPr kumimoji="0" lang="it-IT" sz="1100" b="1" i="0" u="none" strike="noStrike" kern="0" cap="none" spc="0" normalizeH="0" baseline="0" noProof="0">
                  <a:ln>
                    <a:noFill/>
                  </a:ln>
                  <a:solidFill>
                    <a:srgbClr val="000000"/>
                  </a:solidFill>
                  <a:effectLst/>
                  <a:uLnTx/>
                  <a:uFillTx/>
                  <a:latin typeface="Calibri" panose="020F0502020204030204"/>
                  <a:ea typeface="Calibri" panose="020F0502020204030204" pitchFamily="34" charset="0"/>
                  <a:cs typeface="+mn-cs"/>
                </a:endParaRPr>
              </a:p>
            </p:txBody>
          </p:sp>
          <p:sp>
            <p:nvSpPr>
              <p:cNvPr id="69" name="Rectangle 7104"/>
              <p:cNvSpPr/>
              <p:nvPr/>
            </p:nvSpPr>
            <p:spPr>
              <a:xfrm rot="-5399999">
                <a:off x="342330" y="3118406"/>
                <a:ext cx="977026" cy="149718"/>
              </a:xfrm>
              <a:prstGeom prst="rect">
                <a:avLst/>
              </a:prstGeom>
              <a:ln>
                <a:noFill/>
              </a:ln>
            </p:spPr>
            <p:txBody>
              <a:bodyPr vert="horz" lIns="0" tIns="0" rIns="0" bIns="0" rtlCol="0">
                <a:no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it-IT" sz="900" b="1" i="0" u="none" strike="noStrike" kern="0" cap="none" spc="0" normalizeH="0" baseline="0" noProof="0">
                    <a:ln>
                      <a:noFill/>
                    </a:ln>
                    <a:solidFill>
                      <a:srgbClr val="404040"/>
                    </a:solidFill>
                    <a:effectLst/>
                    <a:uLnTx/>
                    <a:uFillTx/>
                    <a:latin typeface="Calibri" panose="020F0502020204030204"/>
                    <a:ea typeface="Calibri" panose="020F0502020204030204" pitchFamily="34" charset="0"/>
                    <a:cs typeface="+mn-cs"/>
                  </a:rPr>
                  <a:t>€</a:t>
                </a:r>
                <a:r>
                  <a:rPr kumimoji="0" lang="it-IT" sz="900" b="1" i="0" u="none" strike="noStrike" kern="0" cap="none" spc="-1090" normalizeH="0" baseline="0" noProof="0">
                    <a:ln>
                      <a:noFill/>
                    </a:ln>
                    <a:solidFill>
                      <a:srgbClr val="404040"/>
                    </a:solidFill>
                    <a:effectLst/>
                    <a:uLnTx/>
                    <a:uFillTx/>
                    <a:latin typeface="Calibri" panose="020F0502020204030204"/>
                    <a:ea typeface="Calibri" panose="020F0502020204030204" pitchFamily="34" charset="0"/>
                    <a:cs typeface="+mn-cs"/>
                  </a:rPr>
                  <a:t> </a:t>
                </a:r>
                <a:r>
                  <a:rPr kumimoji="0" lang="it-IT" sz="900" b="1" i="0" u="none" strike="noStrike" kern="0" cap="none" spc="0" normalizeH="0" baseline="0" noProof="0">
                    <a:ln>
                      <a:noFill/>
                    </a:ln>
                    <a:solidFill>
                      <a:srgbClr val="404040"/>
                    </a:solidFill>
                    <a:effectLst/>
                    <a:uLnTx/>
                    <a:uFillTx/>
                    <a:latin typeface="Calibri" panose="020F0502020204030204"/>
                    <a:ea typeface="Calibri" panose="020F0502020204030204" pitchFamily="34" charset="0"/>
                    <a:cs typeface="+mn-cs"/>
                  </a:rPr>
                  <a:t>385.979.650</a:t>
                </a:r>
                <a:endParaRPr kumimoji="0" lang="it-IT" sz="1100" b="1" i="0" u="none" strike="noStrike" kern="0" cap="none" spc="0" normalizeH="0" baseline="0" noProof="0">
                  <a:ln>
                    <a:noFill/>
                  </a:ln>
                  <a:solidFill>
                    <a:srgbClr val="000000"/>
                  </a:solidFill>
                  <a:effectLst/>
                  <a:uLnTx/>
                  <a:uFillTx/>
                  <a:latin typeface="Calibri" panose="020F0502020204030204"/>
                  <a:ea typeface="Calibri" panose="020F0502020204030204" pitchFamily="34" charset="0"/>
                  <a:cs typeface="+mn-cs"/>
                </a:endParaRPr>
              </a:p>
            </p:txBody>
          </p:sp>
          <p:sp>
            <p:nvSpPr>
              <p:cNvPr id="70" name="Rectangle 7105"/>
              <p:cNvSpPr/>
              <p:nvPr/>
            </p:nvSpPr>
            <p:spPr>
              <a:xfrm rot="-5399999">
                <a:off x="929704" y="3118406"/>
                <a:ext cx="977026" cy="149718"/>
              </a:xfrm>
              <a:prstGeom prst="rect">
                <a:avLst/>
              </a:prstGeom>
              <a:ln>
                <a:noFill/>
              </a:ln>
            </p:spPr>
            <p:txBody>
              <a:bodyPr vert="horz" lIns="0" tIns="0" rIns="0" bIns="0" rtlCol="0">
                <a:no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it-IT" sz="900" b="1" i="0" u="none" strike="noStrike" kern="0" cap="none" spc="0" normalizeH="0" baseline="0" noProof="0">
                    <a:ln>
                      <a:noFill/>
                    </a:ln>
                    <a:solidFill>
                      <a:srgbClr val="404040"/>
                    </a:solidFill>
                    <a:effectLst/>
                    <a:uLnTx/>
                    <a:uFillTx/>
                    <a:latin typeface="Calibri" panose="020F0502020204030204"/>
                    <a:ea typeface="Calibri" panose="020F0502020204030204" pitchFamily="34" charset="0"/>
                    <a:cs typeface="+mn-cs"/>
                  </a:rPr>
                  <a:t>€</a:t>
                </a:r>
                <a:r>
                  <a:rPr kumimoji="0" lang="it-IT" sz="900" b="1" i="0" u="none" strike="noStrike" kern="0" cap="none" spc="-1090" normalizeH="0" baseline="0" noProof="0">
                    <a:ln>
                      <a:noFill/>
                    </a:ln>
                    <a:solidFill>
                      <a:srgbClr val="404040"/>
                    </a:solidFill>
                    <a:effectLst/>
                    <a:uLnTx/>
                    <a:uFillTx/>
                    <a:latin typeface="Calibri" panose="020F0502020204030204"/>
                    <a:ea typeface="Calibri" panose="020F0502020204030204" pitchFamily="34" charset="0"/>
                    <a:cs typeface="+mn-cs"/>
                  </a:rPr>
                  <a:t> </a:t>
                </a:r>
                <a:r>
                  <a:rPr kumimoji="0" lang="it-IT" sz="900" b="1" i="0" u="none" strike="noStrike" kern="0" cap="none" spc="0" normalizeH="0" baseline="0" noProof="0">
                    <a:ln>
                      <a:noFill/>
                    </a:ln>
                    <a:solidFill>
                      <a:srgbClr val="404040"/>
                    </a:solidFill>
                    <a:effectLst/>
                    <a:uLnTx/>
                    <a:uFillTx/>
                    <a:latin typeface="Calibri" panose="020F0502020204030204"/>
                    <a:ea typeface="Calibri" panose="020F0502020204030204" pitchFamily="34" charset="0"/>
                    <a:cs typeface="+mn-cs"/>
                  </a:rPr>
                  <a:t>361.249.645</a:t>
                </a:r>
                <a:endParaRPr kumimoji="0" lang="it-IT" sz="1100" b="1" i="0" u="none" strike="noStrike" kern="0" cap="none" spc="0" normalizeH="0" baseline="0" noProof="0">
                  <a:ln>
                    <a:noFill/>
                  </a:ln>
                  <a:solidFill>
                    <a:srgbClr val="000000"/>
                  </a:solidFill>
                  <a:effectLst/>
                  <a:uLnTx/>
                  <a:uFillTx/>
                  <a:latin typeface="Calibri" panose="020F0502020204030204"/>
                  <a:ea typeface="Calibri" panose="020F0502020204030204" pitchFamily="34" charset="0"/>
                  <a:cs typeface="+mn-cs"/>
                </a:endParaRPr>
              </a:p>
            </p:txBody>
          </p:sp>
          <p:sp>
            <p:nvSpPr>
              <p:cNvPr id="71" name="Rectangle 7106"/>
              <p:cNvSpPr/>
              <p:nvPr/>
            </p:nvSpPr>
            <p:spPr>
              <a:xfrm rot="-5399999">
                <a:off x="1517079" y="3118406"/>
                <a:ext cx="977026" cy="149718"/>
              </a:xfrm>
              <a:prstGeom prst="rect">
                <a:avLst/>
              </a:prstGeom>
              <a:ln>
                <a:noFill/>
              </a:ln>
            </p:spPr>
            <p:txBody>
              <a:bodyPr vert="horz" lIns="0" tIns="0" rIns="0" bIns="0" rtlCol="0">
                <a:no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it-IT" sz="900" b="1" i="0" u="none" strike="noStrike" kern="0" cap="none" spc="0" normalizeH="0" baseline="0" noProof="0">
                    <a:ln>
                      <a:noFill/>
                    </a:ln>
                    <a:solidFill>
                      <a:srgbClr val="404040"/>
                    </a:solidFill>
                    <a:effectLst/>
                    <a:uLnTx/>
                    <a:uFillTx/>
                    <a:latin typeface="Calibri" panose="020F0502020204030204"/>
                    <a:ea typeface="Calibri" panose="020F0502020204030204" pitchFamily="34" charset="0"/>
                    <a:cs typeface="+mn-cs"/>
                  </a:rPr>
                  <a:t>€</a:t>
                </a:r>
                <a:r>
                  <a:rPr kumimoji="0" lang="it-IT" sz="900" b="1" i="0" u="none" strike="noStrike" kern="0" cap="none" spc="-1090" normalizeH="0" baseline="0" noProof="0">
                    <a:ln>
                      <a:noFill/>
                    </a:ln>
                    <a:solidFill>
                      <a:srgbClr val="404040"/>
                    </a:solidFill>
                    <a:effectLst/>
                    <a:uLnTx/>
                    <a:uFillTx/>
                    <a:latin typeface="Calibri" panose="020F0502020204030204"/>
                    <a:ea typeface="Calibri" panose="020F0502020204030204" pitchFamily="34" charset="0"/>
                    <a:cs typeface="+mn-cs"/>
                  </a:rPr>
                  <a:t> </a:t>
                </a:r>
                <a:r>
                  <a:rPr kumimoji="0" lang="it-IT" sz="900" b="1" i="0" u="none" strike="noStrike" kern="0" cap="none" spc="0" normalizeH="0" baseline="0" noProof="0">
                    <a:ln>
                      <a:noFill/>
                    </a:ln>
                    <a:solidFill>
                      <a:srgbClr val="404040"/>
                    </a:solidFill>
                    <a:effectLst/>
                    <a:uLnTx/>
                    <a:uFillTx/>
                    <a:latin typeface="Calibri" panose="020F0502020204030204"/>
                    <a:ea typeface="Calibri" panose="020F0502020204030204" pitchFamily="34" charset="0"/>
                    <a:cs typeface="+mn-cs"/>
                  </a:rPr>
                  <a:t>527.999.080</a:t>
                </a:r>
                <a:endParaRPr kumimoji="0" lang="it-IT" sz="1100" b="1" i="0" u="none" strike="noStrike" kern="0" cap="none" spc="0" normalizeH="0" baseline="0" noProof="0">
                  <a:ln>
                    <a:noFill/>
                  </a:ln>
                  <a:solidFill>
                    <a:srgbClr val="000000"/>
                  </a:solidFill>
                  <a:effectLst/>
                  <a:uLnTx/>
                  <a:uFillTx/>
                  <a:latin typeface="Calibri" panose="020F0502020204030204"/>
                  <a:ea typeface="Calibri" panose="020F0502020204030204" pitchFamily="34" charset="0"/>
                  <a:cs typeface="+mn-cs"/>
                </a:endParaRPr>
              </a:p>
            </p:txBody>
          </p:sp>
          <p:sp>
            <p:nvSpPr>
              <p:cNvPr id="72" name="Rectangle 7107"/>
              <p:cNvSpPr/>
              <p:nvPr/>
            </p:nvSpPr>
            <p:spPr>
              <a:xfrm rot="-5399999">
                <a:off x="2104454" y="3118406"/>
                <a:ext cx="977026" cy="149718"/>
              </a:xfrm>
              <a:prstGeom prst="rect">
                <a:avLst/>
              </a:prstGeom>
              <a:ln>
                <a:noFill/>
              </a:ln>
            </p:spPr>
            <p:txBody>
              <a:bodyPr vert="horz" lIns="0" tIns="0" rIns="0" bIns="0" rtlCol="0">
                <a:no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it-IT" sz="900" b="1" i="0" u="none" strike="noStrike" kern="0" cap="none" spc="0" normalizeH="0" baseline="0" noProof="0">
                    <a:ln>
                      <a:noFill/>
                    </a:ln>
                    <a:solidFill>
                      <a:srgbClr val="404040"/>
                    </a:solidFill>
                    <a:effectLst/>
                    <a:uLnTx/>
                    <a:uFillTx/>
                    <a:latin typeface="Calibri" panose="020F0502020204030204"/>
                    <a:ea typeface="Calibri" panose="020F0502020204030204" pitchFamily="34" charset="0"/>
                    <a:cs typeface="+mn-cs"/>
                  </a:rPr>
                  <a:t>€</a:t>
                </a:r>
                <a:r>
                  <a:rPr kumimoji="0" lang="it-IT" sz="900" b="1" i="0" u="none" strike="noStrike" kern="0" cap="none" spc="-1090" normalizeH="0" baseline="0" noProof="0">
                    <a:ln>
                      <a:noFill/>
                    </a:ln>
                    <a:solidFill>
                      <a:srgbClr val="404040"/>
                    </a:solidFill>
                    <a:effectLst/>
                    <a:uLnTx/>
                    <a:uFillTx/>
                    <a:latin typeface="Calibri" panose="020F0502020204030204"/>
                    <a:ea typeface="Calibri" panose="020F0502020204030204" pitchFamily="34" charset="0"/>
                    <a:cs typeface="+mn-cs"/>
                  </a:rPr>
                  <a:t> </a:t>
                </a:r>
                <a:r>
                  <a:rPr kumimoji="0" lang="it-IT" sz="900" b="1" i="0" u="none" strike="noStrike" kern="0" cap="none" spc="0" normalizeH="0" baseline="0" noProof="0">
                    <a:ln>
                      <a:noFill/>
                    </a:ln>
                    <a:solidFill>
                      <a:srgbClr val="404040"/>
                    </a:solidFill>
                    <a:effectLst/>
                    <a:uLnTx/>
                    <a:uFillTx/>
                    <a:latin typeface="Calibri" panose="020F0502020204030204"/>
                    <a:ea typeface="Calibri" panose="020F0502020204030204" pitchFamily="34" charset="0"/>
                    <a:cs typeface="+mn-cs"/>
                  </a:rPr>
                  <a:t>407.231.650</a:t>
                </a:r>
                <a:endParaRPr kumimoji="0" lang="it-IT" sz="1100" b="1" i="0" u="none" strike="noStrike" kern="0" cap="none" spc="0" normalizeH="0" baseline="0" noProof="0">
                  <a:ln>
                    <a:noFill/>
                  </a:ln>
                  <a:solidFill>
                    <a:srgbClr val="000000"/>
                  </a:solidFill>
                  <a:effectLst/>
                  <a:uLnTx/>
                  <a:uFillTx/>
                  <a:latin typeface="Calibri" panose="020F0502020204030204"/>
                  <a:ea typeface="Calibri" panose="020F0502020204030204" pitchFamily="34" charset="0"/>
                  <a:cs typeface="+mn-cs"/>
                </a:endParaRPr>
              </a:p>
            </p:txBody>
          </p:sp>
          <p:sp>
            <p:nvSpPr>
              <p:cNvPr id="73" name="Rectangle 7108"/>
              <p:cNvSpPr/>
              <p:nvPr/>
            </p:nvSpPr>
            <p:spPr>
              <a:xfrm rot="-5399999">
                <a:off x="2691829" y="3118406"/>
                <a:ext cx="977026" cy="149718"/>
              </a:xfrm>
              <a:prstGeom prst="rect">
                <a:avLst/>
              </a:prstGeom>
              <a:ln>
                <a:noFill/>
              </a:ln>
            </p:spPr>
            <p:txBody>
              <a:bodyPr vert="horz" lIns="0" tIns="0" rIns="0" bIns="0" rtlCol="0">
                <a:no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it-IT" sz="900" b="1" i="0" u="none" strike="noStrike" kern="0" cap="none" spc="0" normalizeH="0" baseline="0" noProof="0">
                    <a:ln>
                      <a:noFill/>
                    </a:ln>
                    <a:solidFill>
                      <a:srgbClr val="404040"/>
                    </a:solidFill>
                    <a:effectLst/>
                    <a:uLnTx/>
                    <a:uFillTx/>
                    <a:latin typeface="Calibri" panose="020F0502020204030204"/>
                    <a:ea typeface="Calibri" panose="020F0502020204030204" pitchFamily="34" charset="0"/>
                    <a:cs typeface="+mn-cs"/>
                  </a:rPr>
                  <a:t>€</a:t>
                </a:r>
                <a:r>
                  <a:rPr kumimoji="0" lang="it-IT" sz="900" b="1" i="0" u="none" strike="noStrike" kern="0" cap="none" spc="-1090" normalizeH="0" baseline="0" noProof="0">
                    <a:ln>
                      <a:noFill/>
                    </a:ln>
                    <a:solidFill>
                      <a:srgbClr val="404040"/>
                    </a:solidFill>
                    <a:effectLst/>
                    <a:uLnTx/>
                    <a:uFillTx/>
                    <a:latin typeface="Calibri" panose="020F0502020204030204"/>
                    <a:ea typeface="Calibri" panose="020F0502020204030204" pitchFamily="34" charset="0"/>
                    <a:cs typeface="+mn-cs"/>
                  </a:rPr>
                  <a:t> </a:t>
                </a:r>
                <a:r>
                  <a:rPr kumimoji="0" lang="it-IT" sz="900" b="1" i="0" u="none" strike="noStrike" kern="0" cap="none" spc="0" normalizeH="0" baseline="0" noProof="0">
                    <a:ln>
                      <a:noFill/>
                    </a:ln>
                    <a:solidFill>
                      <a:srgbClr val="404040"/>
                    </a:solidFill>
                    <a:effectLst/>
                    <a:uLnTx/>
                    <a:uFillTx/>
                    <a:latin typeface="Calibri" panose="020F0502020204030204"/>
                    <a:ea typeface="Calibri" panose="020F0502020204030204" pitchFamily="34" charset="0"/>
                    <a:cs typeface="+mn-cs"/>
                  </a:rPr>
                  <a:t>545.443.290</a:t>
                </a:r>
                <a:endParaRPr kumimoji="0" lang="it-IT" sz="1100" b="1" i="0" u="none" strike="noStrike" kern="0" cap="none" spc="0" normalizeH="0" baseline="0" noProof="0">
                  <a:ln>
                    <a:noFill/>
                  </a:ln>
                  <a:solidFill>
                    <a:srgbClr val="000000"/>
                  </a:solidFill>
                  <a:effectLst/>
                  <a:uLnTx/>
                  <a:uFillTx/>
                  <a:latin typeface="Calibri" panose="020F0502020204030204"/>
                  <a:ea typeface="Calibri" panose="020F0502020204030204" pitchFamily="34" charset="0"/>
                  <a:cs typeface="+mn-cs"/>
                </a:endParaRPr>
              </a:p>
            </p:txBody>
          </p:sp>
          <p:sp>
            <p:nvSpPr>
              <p:cNvPr id="74" name="Rectangle 7109"/>
              <p:cNvSpPr/>
              <p:nvPr/>
            </p:nvSpPr>
            <p:spPr>
              <a:xfrm rot="-5399999">
                <a:off x="3214265" y="3053166"/>
                <a:ext cx="1106602" cy="150117"/>
              </a:xfrm>
              <a:prstGeom prst="rect">
                <a:avLst/>
              </a:prstGeom>
              <a:ln>
                <a:noFill/>
              </a:ln>
            </p:spPr>
            <p:txBody>
              <a:bodyPr vert="horz" lIns="0" tIns="0" rIns="0" bIns="0" rtlCol="0">
                <a:no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it-IT" sz="900" b="1" i="0" u="none" strike="noStrike" kern="0" cap="none" spc="0" normalizeH="0" baseline="0" noProof="0">
                    <a:ln>
                      <a:noFill/>
                    </a:ln>
                    <a:solidFill>
                      <a:srgbClr val="404040"/>
                    </a:solidFill>
                    <a:effectLst/>
                    <a:uLnTx/>
                    <a:uFillTx/>
                    <a:latin typeface="Calibri" panose="020F0502020204030204"/>
                    <a:ea typeface="Calibri" panose="020F0502020204030204" pitchFamily="34" charset="0"/>
                    <a:cs typeface="+mn-cs"/>
                  </a:rPr>
                  <a:t>€</a:t>
                </a:r>
                <a:r>
                  <a:rPr kumimoji="0" lang="it-IT" sz="900" b="1" i="0" u="none" strike="noStrike" kern="0" cap="none" spc="-1095" normalizeH="0" baseline="0" noProof="0">
                    <a:ln>
                      <a:noFill/>
                    </a:ln>
                    <a:solidFill>
                      <a:srgbClr val="404040"/>
                    </a:solidFill>
                    <a:effectLst/>
                    <a:uLnTx/>
                    <a:uFillTx/>
                    <a:latin typeface="Calibri" panose="020F0502020204030204"/>
                    <a:ea typeface="Calibri" panose="020F0502020204030204" pitchFamily="34" charset="0"/>
                    <a:cs typeface="+mn-cs"/>
                  </a:rPr>
                  <a:t> </a:t>
                </a:r>
                <a:r>
                  <a:rPr kumimoji="0" lang="it-IT" sz="900" b="1" i="0" u="none" strike="noStrike" kern="0" cap="none" spc="0" normalizeH="0" baseline="0" noProof="0">
                    <a:ln>
                      <a:noFill/>
                    </a:ln>
                    <a:solidFill>
                      <a:srgbClr val="404040"/>
                    </a:solidFill>
                    <a:effectLst/>
                    <a:uLnTx/>
                    <a:uFillTx/>
                    <a:latin typeface="Calibri" panose="020F0502020204030204"/>
                    <a:ea typeface="Calibri" panose="020F0502020204030204" pitchFamily="34" charset="0"/>
                    <a:cs typeface="+mn-cs"/>
                  </a:rPr>
                  <a:t>1.440.101.430</a:t>
                </a:r>
                <a:endParaRPr kumimoji="0" lang="it-IT" sz="1100" b="1" i="0" u="none" strike="noStrike" kern="0" cap="none" spc="0" normalizeH="0" baseline="0" noProof="0">
                  <a:ln>
                    <a:noFill/>
                  </a:ln>
                  <a:solidFill>
                    <a:srgbClr val="000000"/>
                  </a:solidFill>
                  <a:effectLst/>
                  <a:uLnTx/>
                  <a:uFillTx/>
                  <a:latin typeface="Calibri" panose="020F0502020204030204"/>
                  <a:ea typeface="Calibri" panose="020F0502020204030204" pitchFamily="34" charset="0"/>
                  <a:cs typeface="+mn-cs"/>
                </a:endParaRPr>
              </a:p>
            </p:txBody>
          </p:sp>
          <p:sp>
            <p:nvSpPr>
              <p:cNvPr id="75" name="Rectangle 7110"/>
              <p:cNvSpPr/>
              <p:nvPr/>
            </p:nvSpPr>
            <p:spPr>
              <a:xfrm rot="-5399999">
                <a:off x="3801769" y="3053088"/>
                <a:ext cx="1107154" cy="149718"/>
              </a:xfrm>
              <a:prstGeom prst="rect">
                <a:avLst/>
              </a:prstGeom>
              <a:ln>
                <a:noFill/>
              </a:ln>
            </p:spPr>
            <p:txBody>
              <a:bodyPr vert="horz" lIns="0" tIns="0" rIns="0" bIns="0" rtlCol="0">
                <a:no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it-IT" sz="900" b="1" i="0" u="none" strike="noStrike" kern="0" cap="none" spc="0" normalizeH="0" baseline="0" noProof="0">
                    <a:ln>
                      <a:noFill/>
                    </a:ln>
                    <a:solidFill>
                      <a:srgbClr val="404040"/>
                    </a:solidFill>
                    <a:effectLst/>
                    <a:uLnTx/>
                    <a:uFillTx/>
                    <a:latin typeface="Calibri" panose="020F0502020204030204"/>
                    <a:ea typeface="Calibri" panose="020F0502020204030204" pitchFamily="34" charset="0"/>
                    <a:cs typeface="+mn-cs"/>
                  </a:rPr>
                  <a:t>€</a:t>
                </a:r>
                <a:r>
                  <a:rPr kumimoji="0" lang="it-IT" sz="900" b="1" i="0" u="none" strike="noStrike" kern="0" cap="none" spc="-1090" normalizeH="0" baseline="0" noProof="0">
                    <a:ln>
                      <a:noFill/>
                    </a:ln>
                    <a:solidFill>
                      <a:srgbClr val="404040"/>
                    </a:solidFill>
                    <a:effectLst/>
                    <a:uLnTx/>
                    <a:uFillTx/>
                    <a:latin typeface="Calibri" panose="020F0502020204030204"/>
                    <a:ea typeface="Calibri" panose="020F0502020204030204" pitchFamily="34" charset="0"/>
                    <a:cs typeface="+mn-cs"/>
                  </a:rPr>
                  <a:t> </a:t>
                </a:r>
                <a:r>
                  <a:rPr kumimoji="0" lang="it-IT" sz="900" b="1" i="0" u="none" strike="noStrike" kern="0" cap="none" spc="0" normalizeH="0" baseline="0" noProof="0">
                    <a:ln>
                      <a:noFill/>
                    </a:ln>
                    <a:solidFill>
                      <a:srgbClr val="404040"/>
                    </a:solidFill>
                    <a:effectLst/>
                    <a:uLnTx/>
                    <a:uFillTx/>
                    <a:latin typeface="Calibri" panose="020F0502020204030204"/>
                    <a:ea typeface="Calibri" panose="020F0502020204030204" pitchFamily="34" charset="0"/>
                    <a:cs typeface="+mn-cs"/>
                  </a:rPr>
                  <a:t>1.271.350.135</a:t>
                </a:r>
                <a:endParaRPr kumimoji="0" lang="it-IT" sz="1100" b="1" i="0" u="none" strike="noStrike" kern="0" cap="none" spc="0" normalizeH="0" baseline="0" noProof="0">
                  <a:ln>
                    <a:noFill/>
                  </a:ln>
                  <a:solidFill>
                    <a:srgbClr val="000000"/>
                  </a:solidFill>
                  <a:effectLst/>
                  <a:uLnTx/>
                  <a:uFillTx/>
                  <a:latin typeface="Calibri" panose="020F0502020204030204"/>
                  <a:ea typeface="Calibri" panose="020F0502020204030204" pitchFamily="34" charset="0"/>
                  <a:cs typeface="+mn-cs"/>
                </a:endParaRPr>
              </a:p>
            </p:txBody>
          </p:sp>
          <p:sp>
            <p:nvSpPr>
              <p:cNvPr id="76" name="Rectangle 7111"/>
              <p:cNvSpPr/>
              <p:nvPr/>
            </p:nvSpPr>
            <p:spPr>
              <a:xfrm rot="-5399999">
                <a:off x="4389017" y="3053088"/>
                <a:ext cx="1107154" cy="149718"/>
              </a:xfrm>
              <a:prstGeom prst="rect">
                <a:avLst/>
              </a:prstGeom>
              <a:ln>
                <a:noFill/>
              </a:ln>
            </p:spPr>
            <p:txBody>
              <a:bodyPr vert="horz" lIns="0" tIns="0" rIns="0" bIns="0" rtlCol="0">
                <a:no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it-IT" sz="900" b="1" i="0" u="none" strike="noStrike" kern="0" cap="none" spc="0" normalizeH="0" baseline="0" noProof="0">
                    <a:ln>
                      <a:noFill/>
                    </a:ln>
                    <a:solidFill>
                      <a:srgbClr val="404040"/>
                    </a:solidFill>
                    <a:effectLst/>
                    <a:uLnTx/>
                    <a:uFillTx/>
                    <a:latin typeface="Calibri" panose="020F0502020204030204"/>
                    <a:ea typeface="Calibri" panose="020F0502020204030204" pitchFamily="34" charset="0"/>
                    <a:cs typeface="+mn-cs"/>
                  </a:rPr>
                  <a:t>€</a:t>
                </a:r>
                <a:r>
                  <a:rPr kumimoji="0" lang="it-IT" sz="900" b="1" i="0" u="none" strike="noStrike" kern="0" cap="none" spc="-1090" normalizeH="0" baseline="0" noProof="0">
                    <a:ln>
                      <a:noFill/>
                    </a:ln>
                    <a:solidFill>
                      <a:srgbClr val="404040"/>
                    </a:solidFill>
                    <a:effectLst/>
                    <a:uLnTx/>
                    <a:uFillTx/>
                    <a:latin typeface="Calibri" panose="020F0502020204030204"/>
                    <a:ea typeface="Calibri" panose="020F0502020204030204" pitchFamily="34" charset="0"/>
                    <a:cs typeface="+mn-cs"/>
                  </a:rPr>
                  <a:t> </a:t>
                </a:r>
                <a:r>
                  <a:rPr kumimoji="0" lang="it-IT" sz="900" b="1" i="0" u="none" strike="noStrike" kern="0" cap="none" spc="0" normalizeH="0" baseline="0" noProof="0">
                    <a:ln>
                      <a:noFill/>
                    </a:ln>
                    <a:solidFill>
                      <a:srgbClr val="404040"/>
                    </a:solidFill>
                    <a:effectLst/>
                    <a:uLnTx/>
                    <a:uFillTx/>
                    <a:latin typeface="Calibri" panose="020F0502020204030204"/>
                    <a:ea typeface="Calibri" panose="020F0502020204030204" pitchFamily="34" charset="0"/>
                    <a:cs typeface="+mn-cs"/>
                  </a:rPr>
                  <a:t>1.274.554.025</a:t>
                </a:r>
                <a:endParaRPr kumimoji="0" lang="it-IT" sz="1100" b="1" i="0" u="none" strike="noStrike" kern="0" cap="none" spc="0" normalizeH="0" baseline="0" noProof="0">
                  <a:ln>
                    <a:noFill/>
                  </a:ln>
                  <a:solidFill>
                    <a:srgbClr val="000000"/>
                  </a:solidFill>
                  <a:effectLst/>
                  <a:uLnTx/>
                  <a:uFillTx/>
                  <a:latin typeface="Calibri" panose="020F0502020204030204"/>
                  <a:ea typeface="Calibri" panose="020F0502020204030204" pitchFamily="34" charset="0"/>
                  <a:cs typeface="+mn-cs"/>
                </a:endParaRPr>
              </a:p>
            </p:txBody>
          </p:sp>
          <p:sp>
            <p:nvSpPr>
              <p:cNvPr id="77" name="Rectangle 7112"/>
              <p:cNvSpPr/>
              <p:nvPr/>
            </p:nvSpPr>
            <p:spPr>
              <a:xfrm rot="-5399999">
                <a:off x="4976392" y="3053088"/>
                <a:ext cx="1107154" cy="149718"/>
              </a:xfrm>
              <a:prstGeom prst="rect">
                <a:avLst/>
              </a:prstGeom>
              <a:ln>
                <a:noFill/>
              </a:ln>
            </p:spPr>
            <p:txBody>
              <a:bodyPr vert="horz" lIns="0" tIns="0" rIns="0" bIns="0" rtlCol="0">
                <a:no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it-IT" sz="900" b="1" i="0" u="none" strike="noStrike" kern="0" cap="none" spc="0" normalizeH="0" baseline="0" noProof="0" dirty="0">
                    <a:ln>
                      <a:noFill/>
                    </a:ln>
                    <a:solidFill>
                      <a:srgbClr val="404040"/>
                    </a:solidFill>
                    <a:effectLst/>
                    <a:uLnTx/>
                    <a:uFillTx/>
                    <a:latin typeface="Calibri" panose="020F0502020204030204"/>
                    <a:ea typeface="Calibri" panose="020F0502020204030204" pitchFamily="34" charset="0"/>
                    <a:cs typeface="+mn-cs"/>
                  </a:rPr>
                  <a:t>€</a:t>
                </a:r>
                <a:r>
                  <a:rPr kumimoji="0" lang="it-IT" sz="900" b="1" i="0" u="none" strike="noStrike" kern="0" cap="none" spc="-1090" normalizeH="0" baseline="0" noProof="0" dirty="0">
                    <a:ln>
                      <a:noFill/>
                    </a:ln>
                    <a:solidFill>
                      <a:srgbClr val="404040"/>
                    </a:solidFill>
                    <a:effectLst/>
                    <a:uLnTx/>
                    <a:uFillTx/>
                    <a:latin typeface="Calibri" panose="020F0502020204030204"/>
                    <a:ea typeface="Calibri" panose="020F0502020204030204" pitchFamily="34" charset="0"/>
                    <a:cs typeface="+mn-cs"/>
                  </a:rPr>
                  <a:t> </a:t>
                </a:r>
                <a:r>
                  <a:rPr kumimoji="0" lang="it-IT" sz="900" b="1" i="0" u="none" strike="noStrike" kern="0" cap="none" spc="0" normalizeH="0" baseline="0" noProof="0" dirty="0">
                    <a:ln>
                      <a:noFill/>
                    </a:ln>
                    <a:solidFill>
                      <a:srgbClr val="404040"/>
                    </a:solidFill>
                    <a:effectLst/>
                    <a:uLnTx/>
                    <a:uFillTx/>
                    <a:latin typeface="Calibri" panose="020F0502020204030204"/>
                    <a:ea typeface="Calibri" panose="020F0502020204030204" pitchFamily="34" charset="0"/>
                    <a:cs typeface="+mn-cs"/>
                  </a:rPr>
                  <a:t>2.495.760.590</a:t>
                </a:r>
                <a:endParaRPr kumimoji="0" lang="it-IT" sz="1100" b="1" i="0" u="none" strike="noStrike" kern="0" cap="none" spc="0" normalizeH="0" baseline="0" noProof="0" dirty="0">
                  <a:ln>
                    <a:noFill/>
                  </a:ln>
                  <a:solidFill>
                    <a:srgbClr val="000000"/>
                  </a:solidFill>
                  <a:effectLst/>
                  <a:uLnTx/>
                  <a:uFillTx/>
                  <a:latin typeface="Calibri" panose="020F0502020204030204"/>
                  <a:ea typeface="Calibri" panose="020F0502020204030204" pitchFamily="34" charset="0"/>
                  <a:cs typeface="+mn-cs"/>
                </a:endParaRPr>
              </a:p>
            </p:txBody>
          </p:sp>
          <p:sp>
            <p:nvSpPr>
              <p:cNvPr id="78" name="Shape 7113"/>
              <p:cNvSpPr/>
              <p:nvPr/>
            </p:nvSpPr>
            <p:spPr>
              <a:xfrm>
                <a:off x="294386" y="3014901"/>
                <a:ext cx="464566" cy="290703"/>
              </a:xfrm>
              <a:custGeom>
                <a:avLst/>
                <a:gdLst/>
                <a:ahLst/>
                <a:cxnLst/>
                <a:rect l="0" t="0" r="0" b="0"/>
                <a:pathLst>
                  <a:path w="464566" h="290703">
                    <a:moveTo>
                      <a:pt x="69850" y="0"/>
                    </a:moveTo>
                    <a:lnTo>
                      <a:pt x="135636" y="0"/>
                    </a:lnTo>
                    <a:lnTo>
                      <a:pt x="464566" y="0"/>
                    </a:lnTo>
                    <a:lnTo>
                      <a:pt x="464566" y="104902"/>
                    </a:lnTo>
                    <a:lnTo>
                      <a:pt x="464566" y="179832"/>
                    </a:lnTo>
                    <a:lnTo>
                      <a:pt x="234315" y="179832"/>
                    </a:lnTo>
                    <a:lnTo>
                      <a:pt x="0" y="290703"/>
                    </a:lnTo>
                    <a:lnTo>
                      <a:pt x="135636" y="179832"/>
                    </a:lnTo>
                    <a:lnTo>
                      <a:pt x="69850" y="179832"/>
                    </a:lnTo>
                    <a:lnTo>
                      <a:pt x="69850" y="104902"/>
                    </a:lnTo>
                    <a:lnTo>
                      <a:pt x="69850" y="0"/>
                    </a:lnTo>
                    <a:close/>
                  </a:path>
                </a:pathLst>
              </a:custGeom>
              <a:solidFill>
                <a:srgbClr val="FFFFFF"/>
              </a:solidFill>
              <a:ln w="0" cap="flat">
                <a:noFill/>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79" name="Shape 7114"/>
              <p:cNvSpPr/>
              <p:nvPr/>
            </p:nvSpPr>
            <p:spPr>
              <a:xfrm>
                <a:off x="294386" y="3014901"/>
                <a:ext cx="464566" cy="290703"/>
              </a:xfrm>
              <a:custGeom>
                <a:avLst/>
                <a:gdLst/>
                <a:ahLst/>
                <a:cxnLst/>
                <a:rect l="0" t="0" r="0" b="0"/>
                <a:pathLst>
                  <a:path w="464566" h="290703">
                    <a:moveTo>
                      <a:pt x="69850" y="0"/>
                    </a:moveTo>
                    <a:lnTo>
                      <a:pt x="135636" y="0"/>
                    </a:lnTo>
                    <a:lnTo>
                      <a:pt x="135636" y="0"/>
                    </a:lnTo>
                    <a:lnTo>
                      <a:pt x="464566" y="0"/>
                    </a:lnTo>
                    <a:lnTo>
                      <a:pt x="464566" y="104902"/>
                    </a:lnTo>
                    <a:lnTo>
                      <a:pt x="464566" y="104902"/>
                    </a:lnTo>
                    <a:lnTo>
                      <a:pt x="464566" y="179832"/>
                    </a:lnTo>
                    <a:lnTo>
                      <a:pt x="234315" y="179832"/>
                    </a:lnTo>
                    <a:lnTo>
                      <a:pt x="0" y="290703"/>
                    </a:lnTo>
                    <a:lnTo>
                      <a:pt x="135636" y="179832"/>
                    </a:lnTo>
                    <a:lnTo>
                      <a:pt x="69850" y="179832"/>
                    </a:lnTo>
                    <a:lnTo>
                      <a:pt x="69850" y="104902"/>
                    </a:lnTo>
                    <a:lnTo>
                      <a:pt x="69850" y="104902"/>
                    </a:lnTo>
                    <a:close/>
                  </a:path>
                </a:pathLst>
              </a:custGeom>
              <a:noFill/>
              <a:ln w="9144" cap="flat" cmpd="sng" algn="ctr">
                <a:solidFill>
                  <a:srgbClr val="BFBFBF"/>
                </a:solidFill>
                <a:prstDash val="solid"/>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80" name="Rectangle 7115"/>
              <p:cNvSpPr/>
              <p:nvPr/>
            </p:nvSpPr>
            <p:spPr>
              <a:xfrm>
                <a:off x="401066" y="3064129"/>
                <a:ext cx="424589" cy="149718"/>
              </a:xfrm>
              <a:prstGeom prst="rect">
                <a:avLst/>
              </a:prstGeom>
              <a:ln>
                <a:noFill/>
              </a:ln>
            </p:spPr>
            <p:txBody>
              <a:bodyPr vert="horz" lIns="0" tIns="0" rIns="0" bIns="0" rtlCol="0">
                <a:no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it-IT" sz="900" b="1" i="0" u="none" strike="noStrike" kern="0" cap="none" spc="5" normalizeH="0" baseline="0" noProof="0">
                    <a:ln>
                      <a:noFill/>
                    </a:ln>
                    <a:solidFill>
                      <a:srgbClr val="595959"/>
                    </a:solidFill>
                    <a:effectLst/>
                    <a:uLnTx/>
                    <a:uFillTx/>
                    <a:latin typeface="Calibri" panose="020F0502020204030204"/>
                    <a:ea typeface="Calibri" panose="020F0502020204030204" pitchFamily="34" charset="0"/>
                    <a:cs typeface="+mn-cs"/>
                  </a:rPr>
                  <a:t>€</a:t>
                </a:r>
                <a:r>
                  <a:rPr kumimoji="0" lang="it-IT" sz="900" b="1" i="0" u="none" strike="noStrike" kern="0" cap="none" spc="45" normalizeH="0" baseline="0" noProof="0">
                    <a:ln>
                      <a:noFill/>
                    </a:ln>
                    <a:solidFill>
                      <a:srgbClr val="595959"/>
                    </a:solidFill>
                    <a:effectLst/>
                    <a:uLnTx/>
                    <a:uFillTx/>
                    <a:latin typeface="Calibri" panose="020F0502020204030204"/>
                    <a:ea typeface="Calibri" panose="020F0502020204030204" pitchFamily="34" charset="0"/>
                    <a:cs typeface="+mn-cs"/>
                  </a:rPr>
                  <a:t> </a:t>
                </a:r>
                <a:r>
                  <a:rPr kumimoji="0" lang="it-IT" sz="900" b="1" i="0" u="none" strike="noStrike" kern="0" cap="none" spc="5" normalizeH="0" baseline="0" noProof="0">
                    <a:ln>
                      <a:noFill/>
                    </a:ln>
                    <a:solidFill>
                      <a:srgbClr val="595959"/>
                    </a:solidFill>
                    <a:effectLst/>
                    <a:uLnTx/>
                    <a:uFillTx/>
                    <a:latin typeface="Calibri" panose="020F0502020204030204"/>
                    <a:ea typeface="Calibri" panose="020F0502020204030204" pitchFamily="34" charset="0"/>
                    <a:cs typeface="+mn-cs"/>
                  </a:rPr>
                  <a:t>6,76</a:t>
                </a:r>
                <a:endParaRPr kumimoji="0" lang="it-IT" sz="1100" b="1" i="0" u="none" strike="noStrike" kern="0" cap="none" spc="0" normalizeH="0" baseline="0" noProof="0">
                  <a:ln>
                    <a:noFill/>
                  </a:ln>
                  <a:solidFill>
                    <a:srgbClr val="000000"/>
                  </a:solidFill>
                  <a:effectLst/>
                  <a:uLnTx/>
                  <a:uFillTx/>
                  <a:latin typeface="Calibri" panose="020F0502020204030204"/>
                  <a:ea typeface="Calibri" panose="020F0502020204030204" pitchFamily="34" charset="0"/>
                  <a:cs typeface="+mn-cs"/>
                </a:endParaRPr>
              </a:p>
            </p:txBody>
          </p:sp>
          <p:sp>
            <p:nvSpPr>
              <p:cNvPr id="81" name="Shape 7116"/>
              <p:cNvSpPr/>
              <p:nvPr/>
            </p:nvSpPr>
            <p:spPr>
              <a:xfrm>
                <a:off x="880872" y="2923461"/>
                <a:ext cx="533400" cy="539242"/>
              </a:xfrm>
              <a:custGeom>
                <a:avLst/>
                <a:gdLst/>
                <a:ahLst/>
                <a:cxnLst/>
                <a:rect l="0" t="0" r="0" b="0"/>
                <a:pathLst>
                  <a:path w="533400" h="539242">
                    <a:moveTo>
                      <a:pt x="138684" y="0"/>
                    </a:moveTo>
                    <a:lnTo>
                      <a:pt x="204470" y="0"/>
                    </a:lnTo>
                    <a:lnTo>
                      <a:pt x="533400" y="0"/>
                    </a:lnTo>
                    <a:lnTo>
                      <a:pt x="533400" y="104902"/>
                    </a:lnTo>
                    <a:lnTo>
                      <a:pt x="533400" y="179832"/>
                    </a:lnTo>
                    <a:lnTo>
                      <a:pt x="303149" y="179832"/>
                    </a:lnTo>
                    <a:lnTo>
                      <a:pt x="0" y="539242"/>
                    </a:lnTo>
                    <a:lnTo>
                      <a:pt x="204470" y="179832"/>
                    </a:lnTo>
                    <a:lnTo>
                      <a:pt x="138684" y="179832"/>
                    </a:lnTo>
                    <a:lnTo>
                      <a:pt x="138684" y="104902"/>
                    </a:lnTo>
                    <a:lnTo>
                      <a:pt x="138684" y="0"/>
                    </a:lnTo>
                    <a:close/>
                  </a:path>
                </a:pathLst>
              </a:custGeom>
              <a:solidFill>
                <a:srgbClr val="FFFFFF"/>
              </a:solidFill>
              <a:ln w="0" cap="flat">
                <a:noFill/>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82" name="Shape 7117"/>
              <p:cNvSpPr/>
              <p:nvPr/>
            </p:nvSpPr>
            <p:spPr>
              <a:xfrm>
                <a:off x="880872" y="2923461"/>
                <a:ext cx="533400" cy="539242"/>
              </a:xfrm>
              <a:custGeom>
                <a:avLst/>
                <a:gdLst/>
                <a:ahLst/>
                <a:cxnLst/>
                <a:rect l="0" t="0" r="0" b="0"/>
                <a:pathLst>
                  <a:path w="533400" h="539242">
                    <a:moveTo>
                      <a:pt x="138684" y="0"/>
                    </a:moveTo>
                    <a:lnTo>
                      <a:pt x="204470" y="0"/>
                    </a:lnTo>
                    <a:lnTo>
                      <a:pt x="204470" y="0"/>
                    </a:lnTo>
                    <a:lnTo>
                      <a:pt x="533400" y="0"/>
                    </a:lnTo>
                    <a:lnTo>
                      <a:pt x="533400" y="104902"/>
                    </a:lnTo>
                    <a:lnTo>
                      <a:pt x="533400" y="104902"/>
                    </a:lnTo>
                    <a:lnTo>
                      <a:pt x="533400" y="179832"/>
                    </a:lnTo>
                    <a:lnTo>
                      <a:pt x="303149" y="179832"/>
                    </a:lnTo>
                    <a:lnTo>
                      <a:pt x="0" y="539242"/>
                    </a:lnTo>
                    <a:lnTo>
                      <a:pt x="204470" y="179832"/>
                    </a:lnTo>
                    <a:lnTo>
                      <a:pt x="138684" y="179832"/>
                    </a:lnTo>
                    <a:lnTo>
                      <a:pt x="138684" y="104902"/>
                    </a:lnTo>
                    <a:lnTo>
                      <a:pt x="138684" y="104902"/>
                    </a:lnTo>
                    <a:close/>
                  </a:path>
                </a:pathLst>
              </a:custGeom>
              <a:noFill/>
              <a:ln w="9144" cap="flat" cmpd="sng" algn="ctr">
                <a:solidFill>
                  <a:srgbClr val="BFBFBF"/>
                </a:solidFill>
                <a:prstDash val="solid"/>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83" name="Rectangle 7118"/>
              <p:cNvSpPr/>
              <p:nvPr/>
            </p:nvSpPr>
            <p:spPr>
              <a:xfrm>
                <a:off x="1057402" y="2972054"/>
                <a:ext cx="424590" cy="149718"/>
              </a:xfrm>
              <a:prstGeom prst="rect">
                <a:avLst/>
              </a:prstGeom>
              <a:ln>
                <a:noFill/>
              </a:ln>
            </p:spPr>
            <p:txBody>
              <a:bodyPr vert="horz" lIns="0" tIns="0" rIns="0" bIns="0" rtlCol="0">
                <a:no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it-IT" sz="900" b="1" i="0" u="none" strike="noStrike" kern="0" cap="none" spc="5" normalizeH="0" baseline="0" noProof="0">
                    <a:ln>
                      <a:noFill/>
                    </a:ln>
                    <a:solidFill>
                      <a:srgbClr val="595959"/>
                    </a:solidFill>
                    <a:effectLst/>
                    <a:uLnTx/>
                    <a:uFillTx/>
                    <a:latin typeface="Calibri" panose="020F0502020204030204"/>
                    <a:ea typeface="Calibri" panose="020F0502020204030204" pitchFamily="34" charset="0"/>
                    <a:cs typeface="+mn-cs"/>
                  </a:rPr>
                  <a:t>€</a:t>
                </a:r>
                <a:r>
                  <a:rPr kumimoji="0" lang="it-IT" sz="900" b="1" i="0" u="none" strike="noStrike" kern="0" cap="none" spc="45" normalizeH="0" baseline="0" noProof="0">
                    <a:ln>
                      <a:noFill/>
                    </a:ln>
                    <a:solidFill>
                      <a:srgbClr val="595959"/>
                    </a:solidFill>
                    <a:effectLst/>
                    <a:uLnTx/>
                    <a:uFillTx/>
                    <a:latin typeface="Calibri" panose="020F0502020204030204"/>
                    <a:ea typeface="Calibri" panose="020F0502020204030204" pitchFamily="34" charset="0"/>
                    <a:cs typeface="+mn-cs"/>
                  </a:rPr>
                  <a:t> </a:t>
                </a:r>
                <a:r>
                  <a:rPr kumimoji="0" lang="it-IT" sz="900" b="1" i="0" u="none" strike="noStrike" kern="0" cap="none" spc="5" normalizeH="0" baseline="0" noProof="0">
                    <a:ln>
                      <a:noFill/>
                    </a:ln>
                    <a:solidFill>
                      <a:srgbClr val="595959"/>
                    </a:solidFill>
                    <a:effectLst/>
                    <a:uLnTx/>
                    <a:uFillTx/>
                    <a:latin typeface="Calibri" panose="020F0502020204030204"/>
                    <a:ea typeface="Calibri" panose="020F0502020204030204" pitchFamily="34" charset="0"/>
                    <a:cs typeface="+mn-cs"/>
                  </a:rPr>
                  <a:t>4,39</a:t>
                </a:r>
                <a:endParaRPr kumimoji="0" lang="it-IT" sz="1100" b="1" i="0" u="none" strike="noStrike" kern="0" cap="none" spc="0" normalizeH="0" baseline="0" noProof="0">
                  <a:ln>
                    <a:noFill/>
                  </a:ln>
                  <a:solidFill>
                    <a:srgbClr val="000000"/>
                  </a:solidFill>
                  <a:effectLst/>
                  <a:uLnTx/>
                  <a:uFillTx/>
                  <a:latin typeface="Calibri" panose="020F0502020204030204"/>
                  <a:ea typeface="Calibri" panose="020F0502020204030204" pitchFamily="34" charset="0"/>
                  <a:cs typeface="+mn-cs"/>
                </a:endParaRPr>
              </a:p>
            </p:txBody>
          </p:sp>
          <p:sp>
            <p:nvSpPr>
              <p:cNvPr id="84" name="Shape 7119"/>
              <p:cNvSpPr/>
              <p:nvPr/>
            </p:nvSpPr>
            <p:spPr>
              <a:xfrm>
                <a:off x="1468501" y="3051477"/>
                <a:ext cx="498983" cy="312420"/>
              </a:xfrm>
              <a:custGeom>
                <a:avLst/>
                <a:gdLst/>
                <a:ahLst/>
                <a:cxnLst/>
                <a:rect l="0" t="0" r="0" b="0"/>
                <a:pathLst>
                  <a:path w="498983" h="312420">
                    <a:moveTo>
                      <a:pt x="104267" y="0"/>
                    </a:moveTo>
                    <a:lnTo>
                      <a:pt x="170053" y="0"/>
                    </a:lnTo>
                    <a:lnTo>
                      <a:pt x="498983" y="0"/>
                    </a:lnTo>
                    <a:lnTo>
                      <a:pt x="498983" y="105791"/>
                    </a:lnTo>
                    <a:lnTo>
                      <a:pt x="498983" y="181356"/>
                    </a:lnTo>
                    <a:lnTo>
                      <a:pt x="268732" y="181356"/>
                    </a:lnTo>
                    <a:lnTo>
                      <a:pt x="0" y="312420"/>
                    </a:lnTo>
                    <a:lnTo>
                      <a:pt x="170053" y="181356"/>
                    </a:lnTo>
                    <a:lnTo>
                      <a:pt x="104267" y="181356"/>
                    </a:lnTo>
                    <a:lnTo>
                      <a:pt x="104267" y="105791"/>
                    </a:lnTo>
                    <a:lnTo>
                      <a:pt x="104267" y="0"/>
                    </a:lnTo>
                    <a:close/>
                  </a:path>
                </a:pathLst>
              </a:custGeom>
              <a:solidFill>
                <a:srgbClr val="FFFFFF"/>
              </a:solidFill>
              <a:ln w="0" cap="flat">
                <a:noFill/>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85" name="Shape 7120"/>
              <p:cNvSpPr/>
              <p:nvPr/>
            </p:nvSpPr>
            <p:spPr>
              <a:xfrm>
                <a:off x="1468501" y="3051477"/>
                <a:ext cx="498983" cy="312420"/>
              </a:xfrm>
              <a:custGeom>
                <a:avLst/>
                <a:gdLst/>
                <a:ahLst/>
                <a:cxnLst/>
                <a:rect l="0" t="0" r="0" b="0"/>
                <a:pathLst>
                  <a:path w="498983" h="312420">
                    <a:moveTo>
                      <a:pt x="104267" y="0"/>
                    </a:moveTo>
                    <a:lnTo>
                      <a:pt x="170053" y="0"/>
                    </a:lnTo>
                    <a:lnTo>
                      <a:pt x="170053" y="0"/>
                    </a:lnTo>
                    <a:lnTo>
                      <a:pt x="498983" y="0"/>
                    </a:lnTo>
                    <a:lnTo>
                      <a:pt x="498983" y="105791"/>
                    </a:lnTo>
                    <a:lnTo>
                      <a:pt x="498983" y="105791"/>
                    </a:lnTo>
                    <a:lnTo>
                      <a:pt x="498983" y="181356"/>
                    </a:lnTo>
                    <a:lnTo>
                      <a:pt x="268732" y="181356"/>
                    </a:lnTo>
                    <a:lnTo>
                      <a:pt x="0" y="312420"/>
                    </a:lnTo>
                    <a:lnTo>
                      <a:pt x="170053" y="181356"/>
                    </a:lnTo>
                    <a:lnTo>
                      <a:pt x="104267" y="181356"/>
                    </a:lnTo>
                    <a:lnTo>
                      <a:pt x="104267" y="105791"/>
                    </a:lnTo>
                    <a:lnTo>
                      <a:pt x="104267" y="105791"/>
                    </a:lnTo>
                    <a:close/>
                  </a:path>
                </a:pathLst>
              </a:custGeom>
              <a:noFill/>
              <a:ln w="9144" cap="flat" cmpd="sng" algn="ctr">
                <a:solidFill>
                  <a:srgbClr val="BFBFBF"/>
                </a:solidFill>
                <a:prstDash val="solid"/>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86" name="Rectangle 7121"/>
              <p:cNvSpPr/>
              <p:nvPr/>
            </p:nvSpPr>
            <p:spPr>
              <a:xfrm>
                <a:off x="1610234" y="3101340"/>
                <a:ext cx="424590" cy="149718"/>
              </a:xfrm>
              <a:prstGeom prst="rect">
                <a:avLst/>
              </a:prstGeom>
              <a:ln>
                <a:noFill/>
              </a:ln>
            </p:spPr>
            <p:txBody>
              <a:bodyPr vert="horz" lIns="0" tIns="0" rIns="0" bIns="0" rtlCol="0">
                <a:no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it-IT" sz="900" b="1" i="0" u="none" strike="noStrike" kern="0" cap="none" spc="5" normalizeH="0" baseline="0" noProof="0">
                    <a:ln>
                      <a:noFill/>
                    </a:ln>
                    <a:solidFill>
                      <a:srgbClr val="595959"/>
                    </a:solidFill>
                    <a:effectLst/>
                    <a:uLnTx/>
                    <a:uFillTx/>
                    <a:latin typeface="Calibri" panose="020F0502020204030204"/>
                    <a:ea typeface="Calibri" panose="020F0502020204030204" pitchFamily="34" charset="0"/>
                    <a:cs typeface="+mn-cs"/>
                  </a:rPr>
                  <a:t>€</a:t>
                </a:r>
                <a:r>
                  <a:rPr kumimoji="0" lang="it-IT" sz="900" b="1" i="0" u="none" strike="noStrike" kern="0" cap="none" spc="45" normalizeH="0" baseline="0" noProof="0">
                    <a:ln>
                      <a:noFill/>
                    </a:ln>
                    <a:solidFill>
                      <a:srgbClr val="595959"/>
                    </a:solidFill>
                    <a:effectLst/>
                    <a:uLnTx/>
                    <a:uFillTx/>
                    <a:latin typeface="Calibri" panose="020F0502020204030204"/>
                    <a:ea typeface="Calibri" panose="020F0502020204030204" pitchFamily="34" charset="0"/>
                    <a:cs typeface="+mn-cs"/>
                  </a:rPr>
                  <a:t> </a:t>
                </a:r>
                <a:r>
                  <a:rPr kumimoji="0" lang="it-IT" sz="900" b="1" i="0" u="none" strike="noStrike" kern="0" cap="none" spc="5" normalizeH="0" baseline="0" noProof="0">
                    <a:ln>
                      <a:noFill/>
                    </a:ln>
                    <a:solidFill>
                      <a:srgbClr val="595959"/>
                    </a:solidFill>
                    <a:effectLst/>
                    <a:uLnTx/>
                    <a:uFillTx/>
                    <a:latin typeface="Calibri" panose="020F0502020204030204"/>
                    <a:ea typeface="Calibri" panose="020F0502020204030204" pitchFamily="34" charset="0"/>
                    <a:cs typeface="+mn-cs"/>
                  </a:rPr>
                  <a:t>5,91</a:t>
                </a:r>
                <a:endParaRPr kumimoji="0" lang="it-IT" sz="1100" b="1" i="0" u="none" strike="noStrike" kern="0" cap="none" spc="0" normalizeH="0" baseline="0" noProof="0">
                  <a:ln>
                    <a:noFill/>
                  </a:ln>
                  <a:solidFill>
                    <a:srgbClr val="000000"/>
                  </a:solidFill>
                  <a:effectLst/>
                  <a:uLnTx/>
                  <a:uFillTx/>
                  <a:latin typeface="Calibri" panose="020F0502020204030204"/>
                  <a:ea typeface="Calibri" panose="020F0502020204030204" pitchFamily="34" charset="0"/>
                  <a:cs typeface="+mn-cs"/>
                </a:endParaRPr>
              </a:p>
            </p:txBody>
          </p:sp>
          <p:sp>
            <p:nvSpPr>
              <p:cNvPr id="87" name="Shape 7122"/>
              <p:cNvSpPr/>
              <p:nvPr/>
            </p:nvSpPr>
            <p:spPr>
              <a:xfrm>
                <a:off x="2056130" y="2851833"/>
                <a:ext cx="464565" cy="395859"/>
              </a:xfrm>
              <a:custGeom>
                <a:avLst/>
                <a:gdLst/>
                <a:ahLst/>
                <a:cxnLst/>
                <a:rect l="0" t="0" r="0" b="0"/>
                <a:pathLst>
                  <a:path w="464565" h="395859">
                    <a:moveTo>
                      <a:pt x="69850" y="0"/>
                    </a:moveTo>
                    <a:lnTo>
                      <a:pt x="135636" y="0"/>
                    </a:lnTo>
                    <a:lnTo>
                      <a:pt x="464565" y="0"/>
                    </a:lnTo>
                    <a:lnTo>
                      <a:pt x="464565" y="104902"/>
                    </a:lnTo>
                    <a:lnTo>
                      <a:pt x="464565" y="179832"/>
                    </a:lnTo>
                    <a:lnTo>
                      <a:pt x="234315" y="179832"/>
                    </a:lnTo>
                    <a:lnTo>
                      <a:pt x="0" y="395859"/>
                    </a:lnTo>
                    <a:lnTo>
                      <a:pt x="135636" y="179832"/>
                    </a:lnTo>
                    <a:lnTo>
                      <a:pt x="69850" y="179832"/>
                    </a:lnTo>
                    <a:lnTo>
                      <a:pt x="69850" y="104902"/>
                    </a:lnTo>
                    <a:lnTo>
                      <a:pt x="69850" y="0"/>
                    </a:lnTo>
                    <a:close/>
                  </a:path>
                </a:pathLst>
              </a:custGeom>
              <a:solidFill>
                <a:srgbClr val="FFFFFF"/>
              </a:solidFill>
              <a:ln w="0" cap="flat">
                <a:noFill/>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88" name="Shape 7123"/>
              <p:cNvSpPr/>
              <p:nvPr/>
            </p:nvSpPr>
            <p:spPr>
              <a:xfrm>
                <a:off x="2056130" y="2851833"/>
                <a:ext cx="464565" cy="395859"/>
              </a:xfrm>
              <a:custGeom>
                <a:avLst/>
                <a:gdLst/>
                <a:ahLst/>
                <a:cxnLst/>
                <a:rect l="0" t="0" r="0" b="0"/>
                <a:pathLst>
                  <a:path w="464565" h="395859">
                    <a:moveTo>
                      <a:pt x="69850" y="0"/>
                    </a:moveTo>
                    <a:lnTo>
                      <a:pt x="135636" y="0"/>
                    </a:lnTo>
                    <a:lnTo>
                      <a:pt x="135636" y="0"/>
                    </a:lnTo>
                    <a:lnTo>
                      <a:pt x="464565" y="0"/>
                    </a:lnTo>
                    <a:lnTo>
                      <a:pt x="464565" y="104902"/>
                    </a:lnTo>
                    <a:lnTo>
                      <a:pt x="464565" y="104902"/>
                    </a:lnTo>
                    <a:lnTo>
                      <a:pt x="464565" y="179832"/>
                    </a:lnTo>
                    <a:lnTo>
                      <a:pt x="234315" y="179832"/>
                    </a:lnTo>
                    <a:lnTo>
                      <a:pt x="0" y="395859"/>
                    </a:lnTo>
                    <a:lnTo>
                      <a:pt x="135636" y="179832"/>
                    </a:lnTo>
                    <a:lnTo>
                      <a:pt x="69850" y="179832"/>
                    </a:lnTo>
                    <a:lnTo>
                      <a:pt x="69850" y="104902"/>
                    </a:lnTo>
                    <a:lnTo>
                      <a:pt x="69850" y="104902"/>
                    </a:lnTo>
                    <a:close/>
                  </a:path>
                </a:pathLst>
              </a:custGeom>
              <a:noFill/>
              <a:ln w="9144" cap="flat" cmpd="sng" algn="ctr">
                <a:solidFill>
                  <a:srgbClr val="BFBFBF"/>
                </a:solidFill>
                <a:prstDash val="solid"/>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89" name="Rectangle 7124"/>
              <p:cNvSpPr/>
              <p:nvPr/>
            </p:nvSpPr>
            <p:spPr>
              <a:xfrm>
                <a:off x="2163191" y="2901315"/>
                <a:ext cx="424590" cy="149718"/>
              </a:xfrm>
              <a:prstGeom prst="rect">
                <a:avLst/>
              </a:prstGeom>
              <a:ln>
                <a:noFill/>
              </a:ln>
            </p:spPr>
            <p:txBody>
              <a:bodyPr vert="horz" lIns="0" tIns="0" rIns="0" bIns="0" rtlCol="0">
                <a:no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it-IT" sz="900" b="1" i="0" u="none" strike="noStrike" kern="0" cap="none" spc="5" normalizeH="0" baseline="0" noProof="0">
                    <a:ln>
                      <a:noFill/>
                    </a:ln>
                    <a:solidFill>
                      <a:srgbClr val="595959"/>
                    </a:solidFill>
                    <a:effectLst/>
                    <a:uLnTx/>
                    <a:uFillTx/>
                    <a:latin typeface="Calibri" panose="020F0502020204030204"/>
                    <a:ea typeface="Calibri" panose="020F0502020204030204" pitchFamily="34" charset="0"/>
                    <a:cs typeface="+mn-cs"/>
                  </a:rPr>
                  <a:t>€</a:t>
                </a:r>
                <a:r>
                  <a:rPr kumimoji="0" lang="it-IT" sz="900" b="1" i="0" u="none" strike="noStrike" kern="0" cap="none" spc="45" normalizeH="0" baseline="0" noProof="0">
                    <a:ln>
                      <a:noFill/>
                    </a:ln>
                    <a:solidFill>
                      <a:srgbClr val="595959"/>
                    </a:solidFill>
                    <a:effectLst/>
                    <a:uLnTx/>
                    <a:uFillTx/>
                    <a:latin typeface="Calibri" panose="020F0502020204030204"/>
                    <a:ea typeface="Calibri" panose="020F0502020204030204" pitchFamily="34" charset="0"/>
                    <a:cs typeface="+mn-cs"/>
                  </a:rPr>
                  <a:t> </a:t>
                </a:r>
                <a:r>
                  <a:rPr kumimoji="0" lang="it-IT" sz="900" b="1" i="0" u="none" strike="noStrike" kern="0" cap="none" spc="5" normalizeH="0" baseline="0" noProof="0">
                    <a:ln>
                      <a:noFill/>
                    </a:ln>
                    <a:solidFill>
                      <a:srgbClr val="595959"/>
                    </a:solidFill>
                    <a:effectLst/>
                    <a:uLnTx/>
                    <a:uFillTx/>
                    <a:latin typeface="Calibri" panose="020F0502020204030204"/>
                    <a:ea typeface="Calibri" panose="020F0502020204030204" pitchFamily="34" charset="0"/>
                    <a:cs typeface="+mn-cs"/>
                  </a:rPr>
                  <a:t>7,62</a:t>
                </a:r>
                <a:endParaRPr kumimoji="0" lang="it-IT" sz="1100" b="1" i="0" u="none" strike="noStrike" kern="0" cap="none" spc="0" normalizeH="0" baseline="0" noProof="0">
                  <a:ln>
                    <a:noFill/>
                  </a:ln>
                  <a:solidFill>
                    <a:srgbClr val="000000"/>
                  </a:solidFill>
                  <a:effectLst/>
                  <a:uLnTx/>
                  <a:uFillTx/>
                  <a:latin typeface="Calibri" panose="020F0502020204030204"/>
                  <a:ea typeface="Calibri" panose="020F0502020204030204" pitchFamily="34" charset="0"/>
                  <a:cs typeface="+mn-cs"/>
                </a:endParaRPr>
              </a:p>
            </p:txBody>
          </p:sp>
          <p:sp>
            <p:nvSpPr>
              <p:cNvPr id="90" name="Shape 7125"/>
              <p:cNvSpPr/>
              <p:nvPr/>
            </p:nvSpPr>
            <p:spPr>
              <a:xfrm>
                <a:off x="2643378" y="2999661"/>
                <a:ext cx="473202" cy="405384"/>
              </a:xfrm>
              <a:custGeom>
                <a:avLst/>
                <a:gdLst/>
                <a:ahLst/>
                <a:cxnLst/>
                <a:rect l="0" t="0" r="0" b="0"/>
                <a:pathLst>
                  <a:path w="473202" h="405384">
                    <a:moveTo>
                      <a:pt x="78486" y="0"/>
                    </a:moveTo>
                    <a:lnTo>
                      <a:pt x="144272" y="0"/>
                    </a:lnTo>
                    <a:lnTo>
                      <a:pt x="473202" y="0"/>
                    </a:lnTo>
                    <a:lnTo>
                      <a:pt x="473202" y="104902"/>
                    </a:lnTo>
                    <a:lnTo>
                      <a:pt x="473202" y="179832"/>
                    </a:lnTo>
                    <a:lnTo>
                      <a:pt x="242951" y="179832"/>
                    </a:lnTo>
                    <a:lnTo>
                      <a:pt x="0" y="405384"/>
                    </a:lnTo>
                    <a:lnTo>
                      <a:pt x="144272" y="179832"/>
                    </a:lnTo>
                    <a:lnTo>
                      <a:pt x="78486" y="179832"/>
                    </a:lnTo>
                    <a:lnTo>
                      <a:pt x="78486" y="104902"/>
                    </a:lnTo>
                    <a:lnTo>
                      <a:pt x="78486" y="0"/>
                    </a:lnTo>
                    <a:close/>
                  </a:path>
                </a:pathLst>
              </a:custGeom>
              <a:solidFill>
                <a:srgbClr val="FFFFFF"/>
              </a:solidFill>
              <a:ln w="0" cap="flat">
                <a:noFill/>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91" name="Shape 7126"/>
              <p:cNvSpPr/>
              <p:nvPr/>
            </p:nvSpPr>
            <p:spPr>
              <a:xfrm>
                <a:off x="2643378" y="2999661"/>
                <a:ext cx="473202" cy="405384"/>
              </a:xfrm>
              <a:custGeom>
                <a:avLst/>
                <a:gdLst/>
                <a:ahLst/>
                <a:cxnLst/>
                <a:rect l="0" t="0" r="0" b="0"/>
                <a:pathLst>
                  <a:path w="473202" h="405384">
                    <a:moveTo>
                      <a:pt x="78486" y="0"/>
                    </a:moveTo>
                    <a:lnTo>
                      <a:pt x="144272" y="0"/>
                    </a:lnTo>
                    <a:lnTo>
                      <a:pt x="144272" y="0"/>
                    </a:lnTo>
                    <a:lnTo>
                      <a:pt x="473202" y="0"/>
                    </a:lnTo>
                    <a:lnTo>
                      <a:pt x="473202" y="104902"/>
                    </a:lnTo>
                    <a:lnTo>
                      <a:pt x="473202" y="104902"/>
                    </a:lnTo>
                    <a:lnTo>
                      <a:pt x="473202" y="179832"/>
                    </a:lnTo>
                    <a:lnTo>
                      <a:pt x="242951" y="179832"/>
                    </a:lnTo>
                    <a:lnTo>
                      <a:pt x="0" y="405384"/>
                    </a:lnTo>
                    <a:lnTo>
                      <a:pt x="144272" y="179832"/>
                    </a:lnTo>
                    <a:lnTo>
                      <a:pt x="78486" y="179832"/>
                    </a:lnTo>
                    <a:lnTo>
                      <a:pt x="78486" y="104902"/>
                    </a:lnTo>
                    <a:lnTo>
                      <a:pt x="78486" y="104902"/>
                    </a:lnTo>
                    <a:close/>
                  </a:path>
                </a:pathLst>
              </a:custGeom>
              <a:noFill/>
              <a:ln w="9144" cap="flat" cmpd="sng" algn="ctr">
                <a:solidFill>
                  <a:srgbClr val="BFBFBF"/>
                </a:solidFill>
                <a:prstDash val="solid"/>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92" name="Rectangle 7127"/>
              <p:cNvSpPr/>
              <p:nvPr/>
            </p:nvSpPr>
            <p:spPr>
              <a:xfrm>
                <a:off x="2759075" y="3048254"/>
                <a:ext cx="424590" cy="149718"/>
              </a:xfrm>
              <a:prstGeom prst="rect">
                <a:avLst/>
              </a:prstGeom>
              <a:ln>
                <a:noFill/>
              </a:ln>
            </p:spPr>
            <p:txBody>
              <a:bodyPr vert="horz" lIns="0" tIns="0" rIns="0" bIns="0" rtlCol="0">
                <a:no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it-IT" sz="900" b="1" i="0" u="none" strike="noStrike" kern="0" cap="none" spc="5" normalizeH="0" baseline="0" noProof="0">
                    <a:ln>
                      <a:noFill/>
                    </a:ln>
                    <a:solidFill>
                      <a:srgbClr val="595959"/>
                    </a:solidFill>
                    <a:effectLst/>
                    <a:uLnTx/>
                    <a:uFillTx/>
                    <a:latin typeface="Calibri" panose="020F0502020204030204"/>
                    <a:ea typeface="Calibri" panose="020F0502020204030204" pitchFamily="34" charset="0"/>
                    <a:cs typeface="+mn-cs"/>
                  </a:rPr>
                  <a:t>€</a:t>
                </a:r>
                <a:r>
                  <a:rPr kumimoji="0" lang="it-IT" sz="900" b="1" i="0" u="none" strike="noStrike" kern="0" cap="none" spc="45" normalizeH="0" baseline="0" noProof="0">
                    <a:ln>
                      <a:noFill/>
                    </a:ln>
                    <a:solidFill>
                      <a:srgbClr val="595959"/>
                    </a:solidFill>
                    <a:effectLst/>
                    <a:uLnTx/>
                    <a:uFillTx/>
                    <a:latin typeface="Calibri" panose="020F0502020204030204"/>
                    <a:ea typeface="Calibri" panose="020F0502020204030204" pitchFamily="34" charset="0"/>
                    <a:cs typeface="+mn-cs"/>
                  </a:rPr>
                  <a:t> </a:t>
                </a:r>
                <a:r>
                  <a:rPr kumimoji="0" lang="it-IT" sz="900" b="1" i="0" u="none" strike="noStrike" kern="0" cap="none" spc="5" normalizeH="0" baseline="0" noProof="0">
                    <a:ln>
                      <a:noFill/>
                    </a:ln>
                    <a:solidFill>
                      <a:srgbClr val="595959"/>
                    </a:solidFill>
                    <a:effectLst/>
                    <a:uLnTx/>
                    <a:uFillTx/>
                    <a:latin typeface="Calibri" panose="020F0502020204030204"/>
                    <a:ea typeface="Calibri" panose="020F0502020204030204" pitchFamily="34" charset="0"/>
                    <a:cs typeface="+mn-cs"/>
                  </a:rPr>
                  <a:t>5,26</a:t>
                </a:r>
                <a:endParaRPr kumimoji="0" lang="it-IT" sz="1100" b="1" i="0" u="none" strike="noStrike" kern="0" cap="none" spc="0" normalizeH="0" baseline="0" noProof="0">
                  <a:ln>
                    <a:noFill/>
                  </a:ln>
                  <a:solidFill>
                    <a:srgbClr val="000000"/>
                  </a:solidFill>
                  <a:effectLst/>
                  <a:uLnTx/>
                  <a:uFillTx/>
                  <a:latin typeface="Calibri" panose="020F0502020204030204"/>
                  <a:ea typeface="Calibri" panose="020F0502020204030204" pitchFamily="34" charset="0"/>
                  <a:cs typeface="+mn-cs"/>
                </a:endParaRPr>
              </a:p>
            </p:txBody>
          </p:sp>
          <p:sp>
            <p:nvSpPr>
              <p:cNvPr id="93" name="Shape 7128"/>
              <p:cNvSpPr/>
              <p:nvPr/>
            </p:nvSpPr>
            <p:spPr>
              <a:xfrm>
                <a:off x="3230246" y="2641521"/>
                <a:ext cx="498983" cy="730377"/>
              </a:xfrm>
              <a:custGeom>
                <a:avLst/>
                <a:gdLst/>
                <a:ahLst/>
                <a:cxnLst/>
                <a:rect l="0" t="0" r="0" b="0"/>
                <a:pathLst>
                  <a:path w="498983" h="730377">
                    <a:moveTo>
                      <a:pt x="104267" y="0"/>
                    </a:moveTo>
                    <a:lnTo>
                      <a:pt x="170052" y="0"/>
                    </a:lnTo>
                    <a:lnTo>
                      <a:pt x="498983" y="0"/>
                    </a:lnTo>
                    <a:lnTo>
                      <a:pt x="498983" y="104902"/>
                    </a:lnTo>
                    <a:lnTo>
                      <a:pt x="498983" y="179832"/>
                    </a:lnTo>
                    <a:lnTo>
                      <a:pt x="268732" y="179832"/>
                    </a:lnTo>
                    <a:lnTo>
                      <a:pt x="0" y="730377"/>
                    </a:lnTo>
                    <a:lnTo>
                      <a:pt x="170052" y="179832"/>
                    </a:lnTo>
                    <a:lnTo>
                      <a:pt x="104267" y="179832"/>
                    </a:lnTo>
                    <a:lnTo>
                      <a:pt x="104267" y="104902"/>
                    </a:lnTo>
                    <a:lnTo>
                      <a:pt x="104267" y="0"/>
                    </a:lnTo>
                    <a:close/>
                  </a:path>
                </a:pathLst>
              </a:custGeom>
              <a:solidFill>
                <a:srgbClr val="FFFFFF"/>
              </a:solidFill>
              <a:ln w="0" cap="flat">
                <a:noFill/>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94" name="Shape 7129"/>
              <p:cNvSpPr/>
              <p:nvPr/>
            </p:nvSpPr>
            <p:spPr>
              <a:xfrm>
                <a:off x="3230246" y="2641521"/>
                <a:ext cx="498983" cy="730377"/>
              </a:xfrm>
              <a:custGeom>
                <a:avLst/>
                <a:gdLst/>
                <a:ahLst/>
                <a:cxnLst/>
                <a:rect l="0" t="0" r="0" b="0"/>
                <a:pathLst>
                  <a:path w="498983" h="730377">
                    <a:moveTo>
                      <a:pt x="104267" y="0"/>
                    </a:moveTo>
                    <a:lnTo>
                      <a:pt x="170052" y="0"/>
                    </a:lnTo>
                    <a:lnTo>
                      <a:pt x="170052" y="0"/>
                    </a:lnTo>
                    <a:lnTo>
                      <a:pt x="498983" y="0"/>
                    </a:lnTo>
                    <a:lnTo>
                      <a:pt x="498983" y="104902"/>
                    </a:lnTo>
                    <a:lnTo>
                      <a:pt x="498983" y="104902"/>
                    </a:lnTo>
                    <a:lnTo>
                      <a:pt x="498983" y="179832"/>
                    </a:lnTo>
                    <a:lnTo>
                      <a:pt x="268732" y="179832"/>
                    </a:lnTo>
                    <a:lnTo>
                      <a:pt x="0" y="730377"/>
                    </a:lnTo>
                    <a:lnTo>
                      <a:pt x="170052" y="179832"/>
                    </a:lnTo>
                    <a:lnTo>
                      <a:pt x="104267" y="179832"/>
                    </a:lnTo>
                    <a:lnTo>
                      <a:pt x="104267" y="104902"/>
                    </a:lnTo>
                    <a:lnTo>
                      <a:pt x="104267" y="104902"/>
                    </a:lnTo>
                    <a:close/>
                  </a:path>
                </a:pathLst>
              </a:custGeom>
              <a:noFill/>
              <a:ln w="9144" cap="flat" cmpd="sng" algn="ctr">
                <a:solidFill>
                  <a:srgbClr val="BFBFBF"/>
                </a:solidFill>
                <a:prstDash val="solid"/>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95" name="Rectangle 7130"/>
              <p:cNvSpPr/>
              <p:nvPr/>
            </p:nvSpPr>
            <p:spPr>
              <a:xfrm>
                <a:off x="3372359" y="2690114"/>
                <a:ext cx="424590" cy="149718"/>
              </a:xfrm>
              <a:prstGeom prst="rect">
                <a:avLst/>
              </a:prstGeom>
              <a:ln>
                <a:noFill/>
              </a:ln>
            </p:spPr>
            <p:txBody>
              <a:bodyPr vert="horz" lIns="0" tIns="0" rIns="0" bIns="0" rtlCol="0">
                <a:no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it-IT" sz="900" b="1" i="0" u="none" strike="noStrike" kern="0" cap="none" spc="5" normalizeH="0" baseline="0" noProof="0" dirty="0">
                    <a:ln>
                      <a:noFill/>
                    </a:ln>
                    <a:solidFill>
                      <a:srgbClr val="595959"/>
                    </a:solidFill>
                    <a:effectLst/>
                    <a:uLnTx/>
                    <a:uFillTx/>
                    <a:latin typeface="Calibri" panose="020F0502020204030204"/>
                    <a:ea typeface="Calibri" panose="020F0502020204030204" pitchFamily="34" charset="0"/>
                    <a:cs typeface="+mn-cs"/>
                  </a:rPr>
                  <a:t>€</a:t>
                </a:r>
                <a:r>
                  <a:rPr kumimoji="0" lang="it-IT" sz="900" b="1" i="0" u="none" strike="noStrike" kern="0" cap="none" spc="45" normalizeH="0" baseline="0" noProof="0" dirty="0">
                    <a:ln>
                      <a:noFill/>
                    </a:ln>
                    <a:solidFill>
                      <a:srgbClr val="595959"/>
                    </a:solidFill>
                    <a:effectLst/>
                    <a:uLnTx/>
                    <a:uFillTx/>
                    <a:latin typeface="Calibri" panose="020F0502020204030204"/>
                    <a:ea typeface="Calibri" panose="020F0502020204030204" pitchFamily="34" charset="0"/>
                    <a:cs typeface="+mn-cs"/>
                  </a:rPr>
                  <a:t> </a:t>
                </a:r>
                <a:r>
                  <a:rPr kumimoji="0" lang="it-IT" sz="900" b="1" i="0" u="none" strike="noStrike" kern="0" cap="none" spc="5" normalizeH="0" baseline="0" noProof="0" dirty="0">
                    <a:ln>
                      <a:noFill/>
                    </a:ln>
                    <a:solidFill>
                      <a:srgbClr val="595959"/>
                    </a:solidFill>
                    <a:effectLst/>
                    <a:uLnTx/>
                    <a:uFillTx/>
                    <a:latin typeface="Calibri" panose="020F0502020204030204"/>
                    <a:ea typeface="Calibri" panose="020F0502020204030204" pitchFamily="34" charset="0"/>
                    <a:cs typeface="+mn-cs"/>
                  </a:rPr>
                  <a:t>5,76</a:t>
                </a:r>
                <a:endParaRPr kumimoji="0" lang="it-IT" sz="1100" b="1" i="0" u="none" strike="noStrike" kern="0" cap="none" spc="0" normalizeH="0" baseline="0" noProof="0" dirty="0">
                  <a:ln>
                    <a:noFill/>
                  </a:ln>
                  <a:solidFill>
                    <a:srgbClr val="000000"/>
                  </a:solidFill>
                  <a:effectLst/>
                  <a:uLnTx/>
                  <a:uFillTx/>
                  <a:latin typeface="Calibri" panose="020F0502020204030204"/>
                  <a:ea typeface="Calibri" panose="020F0502020204030204" pitchFamily="34" charset="0"/>
                  <a:cs typeface="+mn-cs"/>
                </a:endParaRPr>
              </a:p>
            </p:txBody>
          </p:sp>
          <p:sp>
            <p:nvSpPr>
              <p:cNvPr id="96" name="Shape 7131"/>
              <p:cNvSpPr/>
              <p:nvPr/>
            </p:nvSpPr>
            <p:spPr>
              <a:xfrm>
                <a:off x="3817493" y="1446705"/>
                <a:ext cx="545719" cy="1284732"/>
              </a:xfrm>
              <a:custGeom>
                <a:avLst/>
                <a:gdLst/>
                <a:ahLst/>
                <a:cxnLst/>
                <a:rect l="0" t="0" r="0" b="0"/>
                <a:pathLst>
                  <a:path w="545719" h="1284732">
                    <a:moveTo>
                      <a:pt x="86995" y="0"/>
                    </a:moveTo>
                    <a:lnTo>
                      <a:pt x="163449" y="0"/>
                    </a:lnTo>
                    <a:lnTo>
                      <a:pt x="545719" y="0"/>
                    </a:lnTo>
                    <a:lnTo>
                      <a:pt x="545719" y="104902"/>
                    </a:lnTo>
                    <a:lnTo>
                      <a:pt x="545719" y="179832"/>
                    </a:lnTo>
                    <a:lnTo>
                      <a:pt x="278130" y="179832"/>
                    </a:lnTo>
                    <a:lnTo>
                      <a:pt x="0" y="1284732"/>
                    </a:lnTo>
                    <a:lnTo>
                      <a:pt x="163449" y="179832"/>
                    </a:lnTo>
                    <a:lnTo>
                      <a:pt x="86995" y="179832"/>
                    </a:lnTo>
                    <a:lnTo>
                      <a:pt x="86995" y="104902"/>
                    </a:lnTo>
                    <a:lnTo>
                      <a:pt x="86995" y="0"/>
                    </a:lnTo>
                    <a:close/>
                  </a:path>
                </a:pathLst>
              </a:custGeom>
              <a:solidFill>
                <a:srgbClr val="FFFFFF"/>
              </a:solidFill>
              <a:ln w="0" cap="flat">
                <a:noFill/>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97" name="Shape 7132"/>
              <p:cNvSpPr/>
              <p:nvPr/>
            </p:nvSpPr>
            <p:spPr>
              <a:xfrm>
                <a:off x="3817493" y="1446705"/>
                <a:ext cx="545719" cy="1284732"/>
              </a:xfrm>
              <a:custGeom>
                <a:avLst/>
                <a:gdLst/>
                <a:ahLst/>
                <a:cxnLst/>
                <a:rect l="0" t="0" r="0" b="0"/>
                <a:pathLst>
                  <a:path w="545719" h="1284732">
                    <a:moveTo>
                      <a:pt x="86995" y="0"/>
                    </a:moveTo>
                    <a:lnTo>
                      <a:pt x="163449" y="0"/>
                    </a:lnTo>
                    <a:lnTo>
                      <a:pt x="163449" y="0"/>
                    </a:lnTo>
                    <a:lnTo>
                      <a:pt x="545719" y="0"/>
                    </a:lnTo>
                    <a:lnTo>
                      <a:pt x="545719" y="104902"/>
                    </a:lnTo>
                    <a:lnTo>
                      <a:pt x="545719" y="104902"/>
                    </a:lnTo>
                    <a:lnTo>
                      <a:pt x="545719" y="179832"/>
                    </a:lnTo>
                    <a:lnTo>
                      <a:pt x="278130" y="179832"/>
                    </a:lnTo>
                    <a:lnTo>
                      <a:pt x="0" y="1284732"/>
                    </a:lnTo>
                    <a:lnTo>
                      <a:pt x="163449" y="179832"/>
                    </a:lnTo>
                    <a:lnTo>
                      <a:pt x="86995" y="179832"/>
                    </a:lnTo>
                    <a:lnTo>
                      <a:pt x="86995" y="104902"/>
                    </a:lnTo>
                    <a:lnTo>
                      <a:pt x="86995" y="104902"/>
                    </a:lnTo>
                    <a:close/>
                  </a:path>
                </a:pathLst>
              </a:custGeom>
              <a:noFill/>
              <a:ln w="9144" cap="flat" cmpd="sng" algn="ctr">
                <a:solidFill>
                  <a:srgbClr val="BFBFBF"/>
                </a:solidFill>
                <a:prstDash val="solid"/>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98" name="Rectangle 7133"/>
              <p:cNvSpPr/>
              <p:nvPr/>
            </p:nvSpPr>
            <p:spPr>
              <a:xfrm>
                <a:off x="3942588" y="1495044"/>
                <a:ext cx="509568" cy="149718"/>
              </a:xfrm>
              <a:prstGeom prst="rect">
                <a:avLst/>
              </a:prstGeom>
              <a:ln>
                <a:noFill/>
              </a:ln>
            </p:spPr>
            <p:txBody>
              <a:bodyPr vert="horz" lIns="0" tIns="0" rIns="0" bIns="0" rtlCol="0">
                <a:no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it-IT" sz="900" b="1" i="0" u="none" strike="noStrike" kern="0" cap="none" spc="5" normalizeH="0" baseline="0" noProof="0">
                    <a:ln>
                      <a:noFill/>
                    </a:ln>
                    <a:solidFill>
                      <a:srgbClr val="595959"/>
                    </a:solidFill>
                    <a:effectLst/>
                    <a:uLnTx/>
                    <a:uFillTx/>
                    <a:latin typeface="Calibri" panose="020F0502020204030204"/>
                    <a:ea typeface="Calibri" panose="020F0502020204030204" pitchFamily="34" charset="0"/>
                    <a:cs typeface="+mn-cs"/>
                  </a:rPr>
                  <a:t>€</a:t>
                </a:r>
                <a:r>
                  <a:rPr kumimoji="0" lang="it-IT" sz="900" b="1" i="0" u="none" strike="noStrike" kern="0" cap="none" spc="45" normalizeH="0" baseline="0" noProof="0">
                    <a:ln>
                      <a:noFill/>
                    </a:ln>
                    <a:solidFill>
                      <a:srgbClr val="595959"/>
                    </a:solidFill>
                    <a:effectLst/>
                    <a:uLnTx/>
                    <a:uFillTx/>
                    <a:latin typeface="Calibri" panose="020F0502020204030204"/>
                    <a:ea typeface="Calibri" panose="020F0502020204030204" pitchFamily="34" charset="0"/>
                    <a:cs typeface="+mn-cs"/>
                  </a:rPr>
                  <a:t> </a:t>
                </a:r>
                <a:r>
                  <a:rPr kumimoji="0" lang="it-IT" sz="900" b="1" i="0" u="none" strike="noStrike" kern="0" cap="none" spc="5" normalizeH="0" baseline="0" noProof="0">
                    <a:ln>
                      <a:noFill/>
                    </a:ln>
                    <a:solidFill>
                      <a:srgbClr val="595959"/>
                    </a:solidFill>
                    <a:effectLst/>
                    <a:uLnTx/>
                    <a:uFillTx/>
                    <a:latin typeface="Calibri" panose="020F0502020204030204"/>
                    <a:ea typeface="Calibri" panose="020F0502020204030204" pitchFamily="34" charset="0"/>
                    <a:cs typeface="+mn-cs"/>
                  </a:rPr>
                  <a:t>15,43</a:t>
                </a:r>
                <a:endParaRPr kumimoji="0" lang="it-IT" sz="1100" b="1" i="0" u="none" strike="noStrike" kern="0" cap="none" spc="0" normalizeH="0" baseline="0" noProof="0">
                  <a:ln>
                    <a:noFill/>
                  </a:ln>
                  <a:solidFill>
                    <a:srgbClr val="000000"/>
                  </a:solidFill>
                  <a:effectLst/>
                  <a:uLnTx/>
                  <a:uFillTx/>
                  <a:latin typeface="Calibri" panose="020F0502020204030204"/>
                  <a:ea typeface="Calibri" panose="020F0502020204030204" pitchFamily="34" charset="0"/>
                  <a:cs typeface="+mn-cs"/>
                </a:endParaRPr>
              </a:p>
            </p:txBody>
          </p:sp>
          <p:sp>
            <p:nvSpPr>
              <p:cNvPr id="99" name="Shape 7134"/>
              <p:cNvSpPr/>
              <p:nvPr/>
            </p:nvSpPr>
            <p:spPr>
              <a:xfrm>
                <a:off x="4404614" y="2119678"/>
                <a:ext cx="528574" cy="562991"/>
              </a:xfrm>
              <a:custGeom>
                <a:avLst/>
                <a:gdLst/>
                <a:ahLst/>
                <a:cxnLst/>
                <a:rect l="0" t="0" r="0" b="0"/>
                <a:pathLst>
                  <a:path w="528574" h="562991">
                    <a:moveTo>
                      <a:pt x="0" y="0"/>
                    </a:moveTo>
                    <a:lnTo>
                      <a:pt x="260985" y="381635"/>
                    </a:lnTo>
                    <a:lnTo>
                      <a:pt x="528574" y="381635"/>
                    </a:lnTo>
                    <a:lnTo>
                      <a:pt x="528574" y="411861"/>
                    </a:lnTo>
                    <a:lnTo>
                      <a:pt x="528574" y="562991"/>
                    </a:lnTo>
                    <a:lnTo>
                      <a:pt x="146304" y="562991"/>
                    </a:lnTo>
                    <a:lnTo>
                      <a:pt x="69850" y="562991"/>
                    </a:lnTo>
                    <a:lnTo>
                      <a:pt x="69850" y="411861"/>
                    </a:lnTo>
                    <a:lnTo>
                      <a:pt x="69850" y="381635"/>
                    </a:lnTo>
                    <a:lnTo>
                      <a:pt x="146304" y="381635"/>
                    </a:lnTo>
                    <a:lnTo>
                      <a:pt x="0" y="0"/>
                    </a:lnTo>
                    <a:close/>
                  </a:path>
                </a:pathLst>
              </a:custGeom>
              <a:solidFill>
                <a:srgbClr val="FFFFFF"/>
              </a:solidFill>
              <a:ln w="0" cap="flat">
                <a:noFill/>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100" name="Shape 7135"/>
              <p:cNvSpPr/>
              <p:nvPr/>
            </p:nvSpPr>
            <p:spPr>
              <a:xfrm>
                <a:off x="4404614" y="2119678"/>
                <a:ext cx="528574" cy="562991"/>
              </a:xfrm>
              <a:custGeom>
                <a:avLst/>
                <a:gdLst/>
                <a:ahLst/>
                <a:cxnLst/>
                <a:rect l="0" t="0" r="0" b="0"/>
                <a:pathLst>
                  <a:path w="528574" h="562991">
                    <a:moveTo>
                      <a:pt x="69850" y="381635"/>
                    </a:moveTo>
                    <a:lnTo>
                      <a:pt x="146304" y="381635"/>
                    </a:lnTo>
                    <a:lnTo>
                      <a:pt x="0" y="0"/>
                    </a:lnTo>
                    <a:lnTo>
                      <a:pt x="260985" y="381635"/>
                    </a:lnTo>
                    <a:lnTo>
                      <a:pt x="528574" y="381635"/>
                    </a:lnTo>
                    <a:lnTo>
                      <a:pt x="528574" y="411861"/>
                    </a:lnTo>
                    <a:lnTo>
                      <a:pt x="528574" y="411861"/>
                    </a:lnTo>
                    <a:lnTo>
                      <a:pt x="528574" y="562991"/>
                    </a:lnTo>
                    <a:lnTo>
                      <a:pt x="146304" y="562991"/>
                    </a:lnTo>
                    <a:lnTo>
                      <a:pt x="146304" y="562991"/>
                    </a:lnTo>
                    <a:lnTo>
                      <a:pt x="69850" y="562991"/>
                    </a:lnTo>
                    <a:lnTo>
                      <a:pt x="69850" y="411861"/>
                    </a:lnTo>
                    <a:lnTo>
                      <a:pt x="69850" y="411861"/>
                    </a:lnTo>
                    <a:close/>
                  </a:path>
                </a:pathLst>
              </a:custGeom>
              <a:noFill/>
              <a:ln w="9144" cap="flat" cmpd="sng" algn="ctr">
                <a:solidFill>
                  <a:srgbClr val="BFBFBF"/>
                </a:solidFill>
                <a:prstDash val="solid"/>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101" name="Rectangle 7136"/>
              <p:cNvSpPr/>
              <p:nvPr/>
            </p:nvSpPr>
            <p:spPr>
              <a:xfrm>
                <a:off x="4512564" y="2551176"/>
                <a:ext cx="509568" cy="149718"/>
              </a:xfrm>
              <a:prstGeom prst="rect">
                <a:avLst/>
              </a:prstGeom>
              <a:ln>
                <a:noFill/>
              </a:ln>
            </p:spPr>
            <p:txBody>
              <a:bodyPr vert="horz" lIns="0" tIns="0" rIns="0" bIns="0" rtlCol="0">
                <a:no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it-IT" sz="900" b="1" i="0" u="none" strike="noStrike" kern="0" cap="none" spc="5" normalizeH="0" baseline="0" noProof="0">
                    <a:ln>
                      <a:noFill/>
                    </a:ln>
                    <a:solidFill>
                      <a:srgbClr val="595959"/>
                    </a:solidFill>
                    <a:effectLst/>
                    <a:uLnTx/>
                    <a:uFillTx/>
                    <a:latin typeface="Calibri" panose="020F0502020204030204"/>
                    <a:ea typeface="Calibri" panose="020F0502020204030204" pitchFamily="34" charset="0"/>
                    <a:cs typeface="+mn-cs"/>
                  </a:rPr>
                  <a:t>€</a:t>
                </a:r>
                <a:r>
                  <a:rPr kumimoji="0" lang="it-IT" sz="900" b="1" i="0" u="none" strike="noStrike" kern="0" cap="none" spc="45" normalizeH="0" baseline="0" noProof="0">
                    <a:ln>
                      <a:noFill/>
                    </a:ln>
                    <a:solidFill>
                      <a:srgbClr val="595959"/>
                    </a:solidFill>
                    <a:effectLst/>
                    <a:uLnTx/>
                    <a:uFillTx/>
                    <a:latin typeface="Calibri" panose="020F0502020204030204"/>
                    <a:ea typeface="Calibri" panose="020F0502020204030204" pitchFamily="34" charset="0"/>
                    <a:cs typeface="+mn-cs"/>
                  </a:rPr>
                  <a:t> </a:t>
                </a:r>
                <a:r>
                  <a:rPr kumimoji="0" lang="it-IT" sz="900" b="1" i="0" u="none" strike="noStrike" kern="0" cap="none" spc="5" normalizeH="0" baseline="0" noProof="0">
                    <a:ln>
                      <a:noFill/>
                    </a:ln>
                    <a:solidFill>
                      <a:srgbClr val="595959"/>
                    </a:solidFill>
                    <a:effectLst/>
                    <a:uLnTx/>
                    <a:uFillTx/>
                    <a:latin typeface="Calibri" panose="020F0502020204030204"/>
                    <a:ea typeface="Calibri" panose="020F0502020204030204" pitchFamily="34" charset="0"/>
                    <a:cs typeface="+mn-cs"/>
                  </a:rPr>
                  <a:t>24,61</a:t>
                </a:r>
                <a:endParaRPr kumimoji="0" lang="it-IT" sz="1100" b="1" i="0" u="none" strike="noStrike" kern="0" cap="none" spc="0" normalizeH="0" baseline="0" noProof="0">
                  <a:ln>
                    <a:noFill/>
                  </a:ln>
                  <a:solidFill>
                    <a:srgbClr val="000000"/>
                  </a:solidFill>
                  <a:effectLst/>
                  <a:uLnTx/>
                  <a:uFillTx/>
                  <a:latin typeface="Calibri" panose="020F0502020204030204"/>
                  <a:ea typeface="Calibri" panose="020F0502020204030204" pitchFamily="34" charset="0"/>
                  <a:cs typeface="+mn-cs"/>
                </a:endParaRPr>
              </a:p>
            </p:txBody>
          </p:sp>
          <p:sp>
            <p:nvSpPr>
              <p:cNvPr id="102" name="Shape 7137"/>
              <p:cNvSpPr/>
              <p:nvPr/>
            </p:nvSpPr>
            <p:spPr>
              <a:xfrm>
                <a:off x="4992878" y="2053257"/>
                <a:ext cx="528574" cy="179832"/>
              </a:xfrm>
              <a:custGeom>
                <a:avLst/>
                <a:gdLst/>
                <a:ahLst/>
                <a:cxnLst/>
                <a:rect l="0" t="0" r="0" b="0"/>
                <a:pathLst>
                  <a:path w="528574" h="179832">
                    <a:moveTo>
                      <a:pt x="69850" y="0"/>
                    </a:moveTo>
                    <a:lnTo>
                      <a:pt x="146304" y="0"/>
                    </a:lnTo>
                    <a:lnTo>
                      <a:pt x="528574" y="0"/>
                    </a:lnTo>
                    <a:lnTo>
                      <a:pt x="528574" y="29972"/>
                    </a:lnTo>
                    <a:lnTo>
                      <a:pt x="528574" y="179832"/>
                    </a:lnTo>
                    <a:lnTo>
                      <a:pt x="146304" y="179832"/>
                    </a:lnTo>
                    <a:lnTo>
                      <a:pt x="69850" y="179832"/>
                    </a:lnTo>
                    <a:lnTo>
                      <a:pt x="69850" y="74930"/>
                    </a:lnTo>
                    <a:lnTo>
                      <a:pt x="0" y="89916"/>
                    </a:lnTo>
                    <a:lnTo>
                      <a:pt x="69850" y="29972"/>
                    </a:lnTo>
                    <a:lnTo>
                      <a:pt x="69850" y="0"/>
                    </a:lnTo>
                    <a:close/>
                  </a:path>
                </a:pathLst>
              </a:custGeom>
              <a:solidFill>
                <a:srgbClr val="FFFFFF"/>
              </a:solidFill>
              <a:ln w="0" cap="flat">
                <a:noFill/>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103" name="Shape 7138"/>
              <p:cNvSpPr/>
              <p:nvPr/>
            </p:nvSpPr>
            <p:spPr>
              <a:xfrm>
                <a:off x="4992878" y="2053257"/>
                <a:ext cx="528574" cy="179832"/>
              </a:xfrm>
              <a:custGeom>
                <a:avLst/>
                <a:gdLst/>
                <a:ahLst/>
                <a:cxnLst/>
                <a:rect l="0" t="0" r="0" b="0"/>
                <a:pathLst>
                  <a:path w="528574" h="179832">
                    <a:moveTo>
                      <a:pt x="69850" y="0"/>
                    </a:moveTo>
                    <a:lnTo>
                      <a:pt x="146304" y="0"/>
                    </a:lnTo>
                    <a:lnTo>
                      <a:pt x="146304" y="0"/>
                    </a:lnTo>
                    <a:lnTo>
                      <a:pt x="528574" y="0"/>
                    </a:lnTo>
                    <a:lnTo>
                      <a:pt x="528574" y="29972"/>
                    </a:lnTo>
                    <a:lnTo>
                      <a:pt x="528574" y="29972"/>
                    </a:lnTo>
                    <a:lnTo>
                      <a:pt x="528574" y="179832"/>
                    </a:lnTo>
                    <a:lnTo>
                      <a:pt x="146304" y="179832"/>
                    </a:lnTo>
                    <a:lnTo>
                      <a:pt x="146304" y="179832"/>
                    </a:lnTo>
                    <a:lnTo>
                      <a:pt x="69850" y="179832"/>
                    </a:lnTo>
                    <a:lnTo>
                      <a:pt x="69850" y="74930"/>
                    </a:lnTo>
                    <a:lnTo>
                      <a:pt x="0" y="89916"/>
                    </a:lnTo>
                    <a:lnTo>
                      <a:pt x="69850" y="29972"/>
                    </a:lnTo>
                    <a:close/>
                  </a:path>
                </a:pathLst>
              </a:custGeom>
              <a:noFill/>
              <a:ln w="9144" cap="flat" cmpd="sng" algn="ctr">
                <a:solidFill>
                  <a:srgbClr val="BFBFBF"/>
                </a:solidFill>
                <a:prstDash val="solid"/>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104" name="Rectangle 7139"/>
              <p:cNvSpPr/>
              <p:nvPr/>
            </p:nvSpPr>
            <p:spPr>
              <a:xfrm>
                <a:off x="5099939" y="2101596"/>
                <a:ext cx="509568" cy="149718"/>
              </a:xfrm>
              <a:prstGeom prst="rect">
                <a:avLst/>
              </a:prstGeom>
              <a:ln>
                <a:noFill/>
              </a:ln>
            </p:spPr>
            <p:txBody>
              <a:bodyPr vert="horz" lIns="0" tIns="0" rIns="0" bIns="0" rtlCol="0">
                <a:no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it-IT" sz="900" b="1" i="0" u="none" strike="noStrike" kern="0" cap="none" spc="5" normalizeH="0" baseline="0" noProof="0">
                    <a:ln>
                      <a:noFill/>
                    </a:ln>
                    <a:solidFill>
                      <a:srgbClr val="595959"/>
                    </a:solidFill>
                    <a:effectLst/>
                    <a:uLnTx/>
                    <a:uFillTx/>
                    <a:latin typeface="Calibri" panose="020F0502020204030204"/>
                    <a:ea typeface="Calibri" panose="020F0502020204030204" pitchFamily="34" charset="0"/>
                    <a:cs typeface="+mn-cs"/>
                  </a:rPr>
                  <a:t>€</a:t>
                </a:r>
                <a:r>
                  <a:rPr kumimoji="0" lang="it-IT" sz="900" b="1" i="0" u="none" strike="noStrike" kern="0" cap="none" spc="45" normalizeH="0" baseline="0" noProof="0">
                    <a:ln>
                      <a:noFill/>
                    </a:ln>
                    <a:solidFill>
                      <a:srgbClr val="595959"/>
                    </a:solidFill>
                    <a:effectLst/>
                    <a:uLnTx/>
                    <a:uFillTx/>
                    <a:latin typeface="Calibri" panose="020F0502020204030204"/>
                    <a:ea typeface="Calibri" panose="020F0502020204030204" pitchFamily="34" charset="0"/>
                    <a:cs typeface="+mn-cs"/>
                  </a:rPr>
                  <a:t> </a:t>
                </a:r>
                <a:r>
                  <a:rPr kumimoji="0" lang="it-IT" sz="900" b="1" i="0" u="none" strike="noStrike" kern="0" cap="none" spc="5" normalizeH="0" baseline="0" noProof="0">
                    <a:ln>
                      <a:noFill/>
                    </a:ln>
                    <a:solidFill>
                      <a:srgbClr val="595959"/>
                    </a:solidFill>
                    <a:effectLst/>
                    <a:uLnTx/>
                    <a:uFillTx/>
                    <a:latin typeface="Calibri" panose="020F0502020204030204"/>
                    <a:ea typeface="Calibri" panose="020F0502020204030204" pitchFamily="34" charset="0"/>
                    <a:cs typeface="+mn-cs"/>
                  </a:rPr>
                  <a:t>24,32</a:t>
                </a:r>
                <a:endParaRPr kumimoji="0" lang="it-IT" sz="1100" b="1" i="0" u="none" strike="noStrike" kern="0" cap="none" spc="0" normalizeH="0" baseline="0" noProof="0">
                  <a:ln>
                    <a:noFill/>
                  </a:ln>
                  <a:solidFill>
                    <a:srgbClr val="000000"/>
                  </a:solidFill>
                  <a:effectLst/>
                  <a:uLnTx/>
                  <a:uFillTx/>
                  <a:latin typeface="Calibri" panose="020F0502020204030204"/>
                  <a:ea typeface="Calibri" panose="020F0502020204030204" pitchFamily="34" charset="0"/>
                  <a:cs typeface="+mn-cs"/>
                </a:endParaRPr>
              </a:p>
            </p:txBody>
          </p:sp>
          <p:sp>
            <p:nvSpPr>
              <p:cNvPr id="106" name="Shape 7141"/>
              <p:cNvSpPr/>
              <p:nvPr/>
            </p:nvSpPr>
            <p:spPr>
              <a:xfrm>
                <a:off x="5579619" y="178737"/>
                <a:ext cx="528574" cy="179832"/>
              </a:xfrm>
              <a:custGeom>
                <a:avLst/>
                <a:gdLst/>
                <a:ahLst/>
                <a:cxnLst/>
                <a:rect l="0" t="0" r="0" b="0"/>
                <a:pathLst>
                  <a:path w="528574" h="179832">
                    <a:moveTo>
                      <a:pt x="69850" y="0"/>
                    </a:moveTo>
                    <a:lnTo>
                      <a:pt x="146303" y="0"/>
                    </a:lnTo>
                    <a:lnTo>
                      <a:pt x="146303" y="0"/>
                    </a:lnTo>
                    <a:lnTo>
                      <a:pt x="528574" y="0"/>
                    </a:lnTo>
                    <a:lnTo>
                      <a:pt x="528574" y="29972"/>
                    </a:lnTo>
                    <a:lnTo>
                      <a:pt x="528574" y="29972"/>
                    </a:lnTo>
                    <a:lnTo>
                      <a:pt x="528574" y="179832"/>
                    </a:lnTo>
                    <a:lnTo>
                      <a:pt x="146303" y="179832"/>
                    </a:lnTo>
                    <a:lnTo>
                      <a:pt x="146303" y="179832"/>
                    </a:lnTo>
                    <a:lnTo>
                      <a:pt x="69850" y="179832"/>
                    </a:lnTo>
                    <a:lnTo>
                      <a:pt x="69850" y="74930"/>
                    </a:lnTo>
                    <a:lnTo>
                      <a:pt x="0" y="89916"/>
                    </a:lnTo>
                    <a:lnTo>
                      <a:pt x="69850" y="29972"/>
                    </a:lnTo>
                    <a:close/>
                  </a:path>
                </a:pathLst>
              </a:custGeom>
              <a:noFill/>
              <a:ln w="9144" cap="flat" cmpd="sng" algn="ctr">
                <a:solidFill>
                  <a:srgbClr val="BFBFBF"/>
                </a:solidFill>
                <a:prstDash val="solid"/>
                <a:rou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107" name="Rectangle 7142"/>
              <p:cNvSpPr/>
              <p:nvPr/>
            </p:nvSpPr>
            <p:spPr>
              <a:xfrm>
                <a:off x="5235470" y="480039"/>
                <a:ext cx="509568" cy="149718"/>
              </a:xfrm>
              <a:prstGeom prst="rect">
                <a:avLst/>
              </a:prstGeom>
              <a:ln>
                <a:noFill/>
              </a:ln>
            </p:spPr>
            <p:txBody>
              <a:bodyPr vert="horz" lIns="0" tIns="0" rIns="0" bIns="0" rtlCol="0">
                <a:no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it-IT" sz="900" b="1" i="0" u="none" strike="noStrike" kern="0" cap="none" spc="5" normalizeH="0" baseline="0" noProof="0" dirty="0">
                    <a:ln>
                      <a:noFill/>
                    </a:ln>
                    <a:solidFill>
                      <a:srgbClr val="595959"/>
                    </a:solidFill>
                    <a:effectLst/>
                    <a:uLnTx/>
                    <a:uFillTx/>
                    <a:latin typeface="Calibri" panose="020F0502020204030204"/>
                    <a:ea typeface="Calibri" panose="020F0502020204030204" pitchFamily="34" charset="0"/>
                    <a:cs typeface="+mn-cs"/>
                  </a:rPr>
                  <a:t>€</a:t>
                </a:r>
                <a:r>
                  <a:rPr kumimoji="0" lang="it-IT" sz="900" b="1" i="0" u="none" strike="noStrike" kern="0" cap="none" spc="45" normalizeH="0" baseline="0" noProof="0" dirty="0">
                    <a:ln>
                      <a:noFill/>
                    </a:ln>
                    <a:solidFill>
                      <a:srgbClr val="595959"/>
                    </a:solidFill>
                    <a:effectLst/>
                    <a:uLnTx/>
                    <a:uFillTx/>
                    <a:latin typeface="Calibri" panose="020F0502020204030204"/>
                    <a:ea typeface="Calibri" panose="020F0502020204030204" pitchFamily="34" charset="0"/>
                    <a:cs typeface="+mn-cs"/>
                  </a:rPr>
                  <a:t> </a:t>
                </a:r>
                <a:r>
                  <a:rPr kumimoji="0" lang="it-IT" sz="900" b="1" i="0" u="none" strike="noStrike" kern="0" cap="none" spc="5" normalizeH="0" baseline="0" noProof="0" dirty="0">
                    <a:ln>
                      <a:noFill/>
                    </a:ln>
                    <a:solidFill>
                      <a:srgbClr val="595959"/>
                    </a:solidFill>
                    <a:effectLst/>
                    <a:uLnTx/>
                    <a:uFillTx/>
                    <a:latin typeface="Calibri" panose="020F0502020204030204"/>
                    <a:ea typeface="Calibri" panose="020F0502020204030204" pitchFamily="34" charset="0"/>
                    <a:cs typeface="+mn-cs"/>
                  </a:rPr>
                  <a:t>52,63</a:t>
                </a:r>
                <a:endParaRPr kumimoji="0" lang="it-IT" sz="1100" b="1" i="0" u="none" strike="noStrike" kern="0" cap="none" spc="0" normalizeH="0" baseline="0" noProof="0" dirty="0">
                  <a:ln>
                    <a:noFill/>
                  </a:ln>
                  <a:solidFill>
                    <a:srgbClr val="000000"/>
                  </a:solidFill>
                  <a:effectLst/>
                  <a:uLnTx/>
                  <a:uFillTx/>
                  <a:latin typeface="Calibri" panose="020F0502020204030204"/>
                  <a:ea typeface="Calibri" panose="020F0502020204030204" pitchFamily="34" charset="0"/>
                  <a:cs typeface="+mn-cs"/>
                </a:endParaRPr>
              </a:p>
            </p:txBody>
          </p:sp>
          <p:sp>
            <p:nvSpPr>
              <p:cNvPr id="108" name="Rectangle 7143"/>
              <p:cNvSpPr/>
              <p:nvPr/>
            </p:nvSpPr>
            <p:spPr>
              <a:xfrm>
                <a:off x="5971921" y="3709035"/>
                <a:ext cx="339307" cy="149718"/>
              </a:xfrm>
              <a:prstGeom prst="rect">
                <a:avLst/>
              </a:prstGeom>
              <a:ln>
                <a:noFill/>
              </a:ln>
            </p:spPr>
            <p:txBody>
              <a:bodyPr vert="horz" lIns="0" tIns="0" rIns="0" bIns="0" rtlCol="0">
                <a:no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it-IT" sz="900" b="1" i="0" u="none" strike="noStrike" kern="0" cap="none" spc="0" normalizeH="0" baseline="0" noProof="0">
                    <a:ln>
                      <a:noFill/>
                    </a:ln>
                    <a:solidFill>
                      <a:srgbClr val="595959"/>
                    </a:solidFill>
                    <a:effectLst/>
                    <a:uLnTx/>
                    <a:uFillTx/>
                    <a:latin typeface="Calibri" panose="020F0502020204030204"/>
                    <a:ea typeface="Calibri" panose="020F0502020204030204" pitchFamily="34" charset="0"/>
                    <a:cs typeface="+mn-cs"/>
                  </a:rPr>
                  <a:t>€</a:t>
                </a:r>
                <a:r>
                  <a:rPr kumimoji="0" lang="it-IT" sz="900" b="1" i="0" u="none" strike="noStrike" kern="0" cap="none" spc="50" normalizeH="0" baseline="0" noProof="0">
                    <a:ln>
                      <a:noFill/>
                    </a:ln>
                    <a:solidFill>
                      <a:srgbClr val="595959"/>
                    </a:solidFill>
                    <a:effectLst/>
                    <a:uLnTx/>
                    <a:uFillTx/>
                    <a:latin typeface="Calibri" panose="020F0502020204030204"/>
                    <a:ea typeface="Calibri" panose="020F0502020204030204" pitchFamily="34" charset="0"/>
                    <a:cs typeface="+mn-cs"/>
                  </a:rPr>
                  <a:t> </a:t>
                </a:r>
                <a:r>
                  <a:rPr kumimoji="0" lang="it-IT" sz="900" b="1" i="0" u="none" strike="noStrike" kern="0" cap="none" spc="0" normalizeH="0" baseline="0" noProof="0">
                    <a:ln>
                      <a:noFill/>
                    </a:ln>
                    <a:solidFill>
                      <a:srgbClr val="595959"/>
                    </a:solidFill>
                    <a:effectLst/>
                    <a:uLnTx/>
                    <a:uFillTx/>
                    <a:latin typeface="Calibri" panose="020F0502020204030204"/>
                    <a:ea typeface="Calibri" panose="020F0502020204030204" pitchFamily="34" charset="0"/>
                    <a:cs typeface="+mn-cs"/>
                  </a:rPr>
                  <a:t>0,0</a:t>
                </a:r>
                <a:endParaRPr kumimoji="0" lang="it-IT" sz="1100" b="1" i="0" u="none" strike="noStrike" kern="0" cap="none" spc="0" normalizeH="0" baseline="0" noProof="0">
                  <a:ln>
                    <a:noFill/>
                  </a:ln>
                  <a:solidFill>
                    <a:srgbClr val="000000"/>
                  </a:solidFill>
                  <a:effectLst/>
                  <a:uLnTx/>
                  <a:uFillTx/>
                  <a:latin typeface="Calibri" panose="020F0502020204030204"/>
                  <a:ea typeface="Calibri" panose="020F0502020204030204" pitchFamily="34" charset="0"/>
                  <a:cs typeface="+mn-cs"/>
                </a:endParaRPr>
              </a:p>
            </p:txBody>
          </p:sp>
          <p:sp>
            <p:nvSpPr>
              <p:cNvPr id="109" name="Rectangle 7144"/>
              <p:cNvSpPr/>
              <p:nvPr/>
            </p:nvSpPr>
            <p:spPr>
              <a:xfrm>
                <a:off x="5971921" y="3444240"/>
                <a:ext cx="339307" cy="149718"/>
              </a:xfrm>
              <a:prstGeom prst="rect">
                <a:avLst/>
              </a:prstGeom>
              <a:ln>
                <a:noFill/>
              </a:ln>
            </p:spPr>
            <p:txBody>
              <a:bodyPr vert="horz" lIns="0" tIns="0" rIns="0" bIns="0" rtlCol="0">
                <a:no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it-IT" sz="900" b="1" i="0" u="none" strike="noStrike" kern="0" cap="none" spc="0" normalizeH="0" baseline="0" noProof="0">
                    <a:ln>
                      <a:noFill/>
                    </a:ln>
                    <a:solidFill>
                      <a:srgbClr val="595959"/>
                    </a:solidFill>
                    <a:effectLst/>
                    <a:uLnTx/>
                    <a:uFillTx/>
                    <a:latin typeface="Calibri" panose="020F0502020204030204"/>
                    <a:ea typeface="Calibri" panose="020F0502020204030204" pitchFamily="34" charset="0"/>
                    <a:cs typeface="+mn-cs"/>
                  </a:rPr>
                  <a:t>€</a:t>
                </a:r>
                <a:r>
                  <a:rPr kumimoji="0" lang="it-IT" sz="900" b="1" i="0" u="none" strike="noStrike" kern="0" cap="none" spc="50" normalizeH="0" baseline="0" noProof="0">
                    <a:ln>
                      <a:noFill/>
                    </a:ln>
                    <a:solidFill>
                      <a:srgbClr val="595959"/>
                    </a:solidFill>
                    <a:effectLst/>
                    <a:uLnTx/>
                    <a:uFillTx/>
                    <a:latin typeface="Calibri" panose="020F0502020204030204"/>
                    <a:ea typeface="Calibri" panose="020F0502020204030204" pitchFamily="34" charset="0"/>
                    <a:cs typeface="+mn-cs"/>
                  </a:rPr>
                  <a:t> </a:t>
                </a:r>
                <a:r>
                  <a:rPr kumimoji="0" lang="it-IT" sz="900" b="1" i="0" u="none" strike="noStrike" kern="0" cap="none" spc="0" normalizeH="0" baseline="0" noProof="0">
                    <a:ln>
                      <a:noFill/>
                    </a:ln>
                    <a:solidFill>
                      <a:srgbClr val="595959"/>
                    </a:solidFill>
                    <a:effectLst/>
                    <a:uLnTx/>
                    <a:uFillTx/>
                    <a:latin typeface="Calibri" panose="020F0502020204030204"/>
                    <a:ea typeface="Calibri" panose="020F0502020204030204" pitchFamily="34" charset="0"/>
                    <a:cs typeface="+mn-cs"/>
                  </a:rPr>
                  <a:t>4,0</a:t>
                </a:r>
                <a:endParaRPr kumimoji="0" lang="it-IT" sz="1100" b="1" i="0" u="none" strike="noStrike" kern="0" cap="none" spc="0" normalizeH="0" baseline="0" noProof="0">
                  <a:ln>
                    <a:noFill/>
                  </a:ln>
                  <a:solidFill>
                    <a:srgbClr val="000000"/>
                  </a:solidFill>
                  <a:effectLst/>
                  <a:uLnTx/>
                  <a:uFillTx/>
                  <a:latin typeface="Calibri" panose="020F0502020204030204"/>
                  <a:ea typeface="Calibri" panose="020F0502020204030204" pitchFamily="34" charset="0"/>
                  <a:cs typeface="+mn-cs"/>
                </a:endParaRPr>
              </a:p>
            </p:txBody>
          </p:sp>
          <p:sp>
            <p:nvSpPr>
              <p:cNvPr id="110" name="Rectangle 7145"/>
              <p:cNvSpPr/>
              <p:nvPr/>
            </p:nvSpPr>
            <p:spPr>
              <a:xfrm>
                <a:off x="5971921" y="3179318"/>
                <a:ext cx="339307" cy="149718"/>
              </a:xfrm>
              <a:prstGeom prst="rect">
                <a:avLst/>
              </a:prstGeom>
              <a:ln>
                <a:noFill/>
              </a:ln>
            </p:spPr>
            <p:txBody>
              <a:bodyPr vert="horz" lIns="0" tIns="0" rIns="0" bIns="0" rtlCol="0">
                <a:no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it-IT" sz="900" b="1" i="0" u="none" strike="noStrike" kern="0" cap="none" spc="0" normalizeH="0" baseline="0" noProof="0">
                    <a:ln>
                      <a:noFill/>
                    </a:ln>
                    <a:solidFill>
                      <a:srgbClr val="595959"/>
                    </a:solidFill>
                    <a:effectLst/>
                    <a:uLnTx/>
                    <a:uFillTx/>
                    <a:latin typeface="Calibri" panose="020F0502020204030204"/>
                    <a:ea typeface="Calibri" panose="020F0502020204030204" pitchFamily="34" charset="0"/>
                    <a:cs typeface="+mn-cs"/>
                  </a:rPr>
                  <a:t>€</a:t>
                </a:r>
                <a:r>
                  <a:rPr kumimoji="0" lang="it-IT" sz="900" b="1" i="0" u="none" strike="noStrike" kern="0" cap="none" spc="50" normalizeH="0" baseline="0" noProof="0">
                    <a:ln>
                      <a:noFill/>
                    </a:ln>
                    <a:solidFill>
                      <a:srgbClr val="595959"/>
                    </a:solidFill>
                    <a:effectLst/>
                    <a:uLnTx/>
                    <a:uFillTx/>
                    <a:latin typeface="Calibri" panose="020F0502020204030204"/>
                    <a:ea typeface="Calibri" panose="020F0502020204030204" pitchFamily="34" charset="0"/>
                    <a:cs typeface="+mn-cs"/>
                  </a:rPr>
                  <a:t> </a:t>
                </a:r>
                <a:r>
                  <a:rPr kumimoji="0" lang="it-IT" sz="900" b="1" i="0" u="none" strike="noStrike" kern="0" cap="none" spc="0" normalizeH="0" baseline="0" noProof="0">
                    <a:ln>
                      <a:noFill/>
                    </a:ln>
                    <a:solidFill>
                      <a:srgbClr val="595959"/>
                    </a:solidFill>
                    <a:effectLst/>
                    <a:uLnTx/>
                    <a:uFillTx/>
                    <a:latin typeface="Calibri" panose="020F0502020204030204"/>
                    <a:ea typeface="Calibri" panose="020F0502020204030204" pitchFamily="34" charset="0"/>
                    <a:cs typeface="+mn-cs"/>
                  </a:rPr>
                  <a:t>8,0</a:t>
                </a:r>
                <a:endParaRPr kumimoji="0" lang="it-IT" sz="1100" b="1" i="0" u="none" strike="noStrike" kern="0" cap="none" spc="0" normalizeH="0" baseline="0" noProof="0">
                  <a:ln>
                    <a:noFill/>
                  </a:ln>
                  <a:solidFill>
                    <a:srgbClr val="000000"/>
                  </a:solidFill>
                  <a:effectLst/>
                  <a:uLnTx/>
                  <a:uFillTx/>
                  <a:latin typeface="Calibri" panose="020F0502020204030204"/>
                  <a:ea typeface="Calibri" panose="020F0502020204030204" pitchFamily="34" charset="0"/>
                  <a:cs typeface="+mn-cs"/>
                </a:endParaRPr>
              </a:p>
            </p:txBody>
          </p:sp>
          <p:sp>
            <p:nvSpPr>
              <p:cNvPr id="111" name="Rectangle 7146"/>
              <p:cNvSpPr/>
              <p:nvPr/>
            </p:nvSpPr>
            <p:spPr>
              <a:xfrm>
                <a:off x="5971921" y="2914396"/>
                <a:ext cx="424285" cy="149718"/>
              </a:xfrm>
              <a:prstGeom prst="rect">
                <a:avLst/>
              </a:prstGeom>
              <a:ln>
                <a:noFill/>
              </a:ln>
            </p:spPr>
            <p:txBody>
              <a:bodyPr vert="horz" lIns="0" tIns="0" rIns="0" bIns="0" rtlCol="0">
                <a:no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it-IT" sz="900" b="1" i="0" u="none" strike="noStrike" kern="0" cap="none" spc="5" normalizeH="0" baseline="0" noProof="0">
                    <a:ln>
                      <a:noFill/>
                    </a:ln>
                    <a:solidFill>
                      <a:srgbClr val="595959"/>
                    </a:solidFill>
                    <a:effectLst/>
                    <a:uLnTx/>
                    <a:uFillTx/>
                    <a:latin typeface="Calibri" panose="020F0502020204030204"/>
                    <a:ea typeface="Calibri" panose="020F0502020204030204" pitchFamily="34" charset="0"/>
                    <a:cs typeface="+mn-cs"/>
                  </a:rPr>
                  <a:t>€</a:t>
                </a:r>
                <a:r>
                  <a:rPr kumimoji="0" lang="it-IT" sz="900" b="1" i="0" u="none" strike="noStrike" kern="0" cap="none" spc="45" normalizeH="0" baseline="0" noProof="0">
                    <a:ln>
                      <a:noFill/>
                    </a:ln>
                    <a:solidFill>
                      <a:srgbClr val="595959"/>
                    </a:solidFill>
                    <a:effectLst/>
                    <a:uLnTx/>
                    <a:uFillTx/>
                    <a:latin typeface="Calibri" panose="020F0502020204030204"/>
                    <a:ea typeface="Calibri" panose="020F0502020204030204" pitchFamily="34" charset="0"/>
                    <a:cs typeface="+mn-cs"/>
                  </a:rPr>
                  <a:t> </a:t>
                </a:r>
                <a:r>
                  <a:rPr kumimoji="0" lang="it-IT" sz="900" b="1" i="0" u="none" strike="noStrike" kern="0" cap="none" spc="5" normalizeH="0" baseline="0" noProof="0">
                    <a:ln>
                      <a:noFill/>
                    </a:ln>
                    <a:solidFill>
                      <a:srgbClr val="595959"/>
                    </a:solidFill>
                    <a:effectLst/>
                    <a:uLnTx/>
                    <a:uFillTx/>
                    <a:latin typeface="Calibri" panose="020F0502020204030204"/>
                    <a:ea typeface="Calibri" panose="020F0502020204030204" pitchFamily="34" charset="0"/>
                    <a:cs typeface="+mn-cs"/>
                  </a:rPr>
                  <a:t>12,0</a:t>
                </a:r>
                <a:endParaRPr kumimoji="0" lang="it-IT" sz="1100" b="1" i="0" u="none" strike="noStrike" kern="0" cap="none" spc="0" normalizeH="0" baseline="0" noProof="0">
                  <a:ln>
                    <a:noFill/>
                  </a:ln>
                  <a:solidFill>
                    <a:srgbClr val="000000"/>
                  </a:solidFill>
                  <a:effectLst/>
                  <a:uLnTx/>
                  <a:uFillTx/>
                  <a:latin typeface="Calibri" panose="020F0502020204030204"/>
                  <a:ea typeface="Calibri" panose="020F0502020204030204" pitchFamily="34" charset="0"/>
                  <a:cs typeface="+mn-cs"/>
                </a:endParaRPr>
              </a:p>
            </p:txBody>
          </p:sp>
          <p:sp>
            <p:nvSpPr>
              <p:cNvPr id="112" name="Rectangle 7147"/>
              <p:cNvSpPr/>
              <p:nvPr/>
            </p:nvSpPr>
            <p:spPr>
              <a:xfrm>
                <a:off x="5971921" y="2649220"/>
                <a:ext cx="424285" cy="149718"/>
              </a:xfrm>
              <a:prstGeom prst="rect">
                <a:avLst/>
              </a:prstGeom>
              <a:ln>
                <a:noFill/>
              </a:ln>
            </p:spPr>
            <p:txBody>
              <a:bodyPr vert="horz" lIns="0" tIns="0" rIns="0" bIns="0" rtlCol="0">
                <a:no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it-IT" sz="900" b="1" i="0" u="none" strike="noStrike" kern="0" cap="none" spc="5" normalizeH="0" baseline="0" noProof="0">
                    <a:ln>
                      <a:noFill/>
                    </a:ln>
                    <a:solidFill>
                      <a:srgbClr val="595959"/>
                    </a:solidFill>
                    <a:effectLst/>
                    <a:uLnTx/>
                    <a:uFillTx/>
                    <a:latin typeface="Calibri" panose="020F0502020204030204"/>
                    <a:ea typeface="Calibri" panose="020F0502020204030204" pitchFamily="34" charset="0"/>
                    <a:cs typeface="+mn-cs"/>
                  </a:rPr>
                  <a:t>€</a:t>
                </a:r>
                <a:r>
                  <a:rPr kumimoji="0" lang="it-IT" sz="900" b="1" i="0" u="none" strike="noStrike" kern="0" cap="none" spc="45" normalizeH="0" baseline="0" noProof="0">
                    <a:ln>
                      <a:noFill/>
                    </a:ln>
                    <a:solidFill>
                      <a:srgbClr val="595959"/>
                    </a:solidFill>
                    <a:effectLst/>
                    <a:uLnTx/>
                    <a:uFillTx/>
                    <a:latin typeface="Calibri" panose="020F0502020204030204"/>
                    <a:ea typeface="Calibri" panose="020F0502020204030204" pitchFamily="34" charset="0"/>
                    <a:cs typeface="+mn-cs"/>
                  </a:rPr>
                  <a:t> </a:t>
                </a:r>
                <a:r>
                  <a:rPr kumimoji="0" lang="it-IT" sz="900" b="1" i="0" u="none" strike="noStrike" kern="0" cap="none" spc="5" normalizeH="0" baseline="0" noProof="0">
                    <a:ln>
                      <a:noFill/>
                    </a:ln>
                    <a:solidFill>
                      <a:srgbClr val="595959"/>
                    </a:solidFill>
                    <a:effectLst/>
                    <a:uLnTx/>
                    <a:uFillTx/>
                    <a:latin typeface="Calibri" panose="020F0502020204030204"/>
                    <a:ea typeface="Calibri" panose="020F0502020204030204" pitchFamily="34" charset="0"/>
                    <a:cs typeface="+mn-cs"/>
                  </a:rPr>
                  <a:t>16,0</a:t>
                </a:r>
                <a:endParaRPr kumimoji="0" lang="it-IT" sz="1100" b="1" i="0" u="none" strike="noStrike" kern="0" cap="none" spc="0" normalizeH="0" baseline="0" noProof="0">
                  <a:ln>
                    <a:noFill/>
                  </a:ln>
                  <a:solidFill>
                    <a:srgbClr val="000000"/>
                  </a:solidFill>
                  <a:effectLst/>
                  <a:uLnTx/>
                  <a:uFillTx/>
                  <a:latin typeface="Calibri" panose="020F0502020204030204"/>
                  <a:ea typeface="Calibri" panose="020F0502020204030204" pitchFamily="34" charset="0"/>
                  <a:cs typeface="+mn-cs"/>
                </a:endParaRPr>
              </a:p>
            </p:txBody>
          </p:sp>
          <p:sp>
            <p:nvSpPr>
              <p:cNvPr id="113" name="Rectangle 7148"/>
              <p:cNvSpPr/>
              <p:nvPr/>
            </p:nvSpPr>
            <p:spPr>
              <a:xfrm>
                <a:off x="5971921" y="2384426"/>
                <a:ext cx="424285" cy="149718"/>
              </a:xfrm>
              <a:prstGeom prst="rect">
                <a:avLst/>
              </a:prstGeom>
              <a:ln>
                <a:noFill/>
              </a:ln>
            </p:spPr>
            <p:txBody>
              <a:bodyPr vert="horz" lIns="0" tIns="0" rIns="0" bIns="0" rtlCol="0">
                <a:no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it-IT" sz="900" b="1" i="0" u="none" strike="noStrike" kern="0" cap="none" spc="5" normalizeH="0" baseline="0" noProof="0">
                    <a:ln>
                      <a:noFill/>
                    </a:ln>
                    <a:solidFill>
                      <a:srgbClr val="595959"/>
                    </a:solidFill>
                    <a:effectLst/>
                    <a:uLnTx/>
                    <a:uFillTx/>
                    <a:latin typeface="Calibri" panose="020F0502020204030204"/>
                    <a:ea typeface="Calibri" panose="020F0502020204030204" pitchFamily="34" charset="0"/>
                    <a:cs typeface="+mn-cs"/>
                  </a:rPr>
                  <a:t>€</a:t>
                </a:r>
                <a:r>
                  <a:rPr kumimoji="0" lang="it-IT" sz="900" b="1" i="0" u="none" strike="noStrike" kern="0" cap="none" spc="45" normalizeH="0" baseline="0" noProof="0">
                    <a:ln>
                      <a:noFill/>
                    </a:ln>
                    <a:solidFill>
                      <a:srgbClr val="595959"/>
                    </a:solidFill>
                    <a:effectLst/>
                    <a:uLnTx/>
                    <a:uFillTx/>
                    <a:latin typeface="Calibri" panose="020F0502020204030204"/>
                    <a:ea typeface="Calibri" panose="020F0502020204030204" pitchFamily="34" charset="0"/>
                    <a:cs typeface="+mn-cs"/>
                  </a:rPr>
                  <a:t> </a:t>
                </a:r>
                <a:r>
                  <a:rPr kumimoji="0" lang="it-IT" sz="900" b="1" i="0" u="none" strike="noStrike" kern="0" cap="none" spc="5" normalizeH="0" baseline="0" noProof="0">
                    <a:ln>
                      <a:noFill/>
                    </a:ln>
                    <a:solidFill>
                      <a:srgbClr val="595959"/>
                    </a:solidFill>
                    <a:effectLst/>
                    <a:uLnTx/>
                    <a:uFillTx/>
                    <a:latin typeface="Calibri" panose="020F0502020204030204"/>
                    <a:ea typeface="Calibri" panose="020F0502020204030204" pitchFamily="34" charset="0"/>
                    <a:cs typeface="+mn-cs"/>
                  </a:rPr>
                  <a:t>20,0</a:t>
                </a:r>
                <a:endParaRPr kumimoji="0" lang="it-IT" sz="1100" b="1" i="0" u="none" strike="noStrike" kern="0" cap="none" spc="0" normalizeH="0" baseline="0" noProof="0">
                  <a:ln>
                    <a:noFill/>
                  </a:ln>
                  <a:solidFill>
                    <a:srgbClr val="000000"/>
                  </a:solidFill>
                  <a:effectLst/>
                  <a:uLnTx/>
                  <a:uFillTx/>
                  <a:latin typeface="Calibri" panose="020F0502020204030204"/>
                  <a:ea typeface="Calibri" panose="020F0502020204030204" pitchFamily="34" charset="0"/>
                  <a:cs typeface="+mn-cs"/>
                </a:endParaRPr>
              </a:p>
            </p:txBody>
          </p:sp>
          <p:sp>
            <p:nvSpPr>
              <p:cNvPr id="114" name="Rectangle 7149"/>
              <p:cNvSpPr/>
              <p:nvPr/>
            </p:nvSpPr>
            <p:spPr>
              <a:xfrm>
                <a:off x="5971921" y="2119503"/>
                <a:ext cx="424285" cy="149718"/>
              </a:xfrm>
              <a:prstGeom prst="rect">
                <a:avLst/>
              </a:prstGeom>
              <a:ln>
                <a:noFill/>
              </a:ln>
            </p:spPr>
            <p:txBody>
              <a:bodyPr vert="horz" lIns="0" tIns="0" rIns="0" bIns="0" rtlCol="0">
                <a:no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it-IT" sz="900" b="1" i="0" u="none" strike="noStrike" kern="0" cap="none" spc="5" normalizeH="0" baseline="0" noProof="0">
                    <a:ln>
                      <a:noFill/>
                    </a:ln>
                    <a:solidFill>
                      <a:srgbClr val="595959"/>
                    </a:solidFill>
                    <a:effectLst/>
                    <a:uLnTx/>
                    <a:uFillTx/>
                    <a:latin typeface="Calibri" panose="020F0502020204030204"/>
                    <a:ea typeface="Calibri" panose="020F0502020204030204" pitchFamily="34" charset="0"/>
                    <a:cs typeface="+mn-cs"/>
                  </a:rPr>
                  <a:t>€</a:t>
                </a:r>
                <a:r>
                  <a:rPr kumimoji="0" lang="it-IT" sz="900" b="1" i="0" u="none" strike="noStrike" kern="0" cap="none" spc="45" normalizeH="0" baseline="0" noProof="0">
                    <a:ln>
                      <a:noFill/>
                    </a:ln>
                    <a:solidFill>
                      <a:srgbClr val="595959"/>
                    </a:solidFill>
                    <a:effectLst/>
                    <a:uLnTx/>
                    <a:uFillTx/>
                    <a:latin typeface="Calibri" panose="020F0502020204030204"/>
                    <a:ea typeface="Calibri" panose="020F0502020204030204" pitchFamily="34" charset="0"/>
                    <a:cs typeface="+mn-cs"/>
                  </a:rPr>
                  <a:t> </a:t>
                </a:r>
                <a:r>
                  <a:rPr kumimoji="0" lang="it-IT" sz="900" b="1" i="0" u="none" strike="noStrike" kern="0" cap="none" spc="5" normalizeH="0" baseline="0" noProof="0">
                    <a:ln>
                      <a:noFill/>
                    </a:ln>
                    <a:solidFill>
                      <a:srgbClr val="595959"/>
                    </a:solidFill>
                    <a:effectLst/>
                    <a:uLnTx/>
                    <a:uFillTx/>
                    <a:latin typeface="Calibri" panose="020F0502020204030204"/>
                    <a:ea typeface="Calibri" panose="020F0502020204030204" pitchFamily="34" charset="0"/>
                    <a:cs typeface="+mn-cs"/>
                  </a:rPr>
                  <a:t>24,0</a:t>
                </a:r>
                <a:endParaRPr kumimoji="0" lang="it-IT" sz="1100" b="1" i="0" u="none" strike="noStrike" kern="0" cap="none" spc="0" normalizeH="0" baseline="0" noProof="0">
                  <a:ln>
                    <a:noFill/>
                  </a:ln>
                  <a:solidFill>
                    <a:srgbClr val="000000"/>
                  </a:solidFill>
                  <a:effectLst/>
                  <a:uLnTx/>
                  <a:uFillTx/>
                  <a:latin typeface="Calibri" panose="020F0502020204030204"/>
                  <a:ea typeface="Calibri" panose="020F0502020204030204" pitchFamily="34" charset="0"/>
                  <a:cs typeface="+mn-cs"/>
                </a:endParaRPr>
              </a:p>
            </p:txBody>
          </p:sp>
          <p:sp>
            <p:nvSpPr>
              <p:cNvPr id="115" name="Rectangle 7150"/>
              <p:cNvSpPr/>
              <p:nvPr/>
            </p:nvSpPr>
            <p:spPr>
              <a:xfrm>
                <a:off x="5971921" y="1854708"/>
                <a:ext cx="424285" cy="149718"/>
              </a:xfrm>
              <a:prstGeom prst="rect">
                <a:avLst/>
              </a:prstGeom>
              <a:ln>
                <a:noFill/>
              </a:ln>
            </p:spPr>
            <p:txBody>
              <a:bodyPr vert="horz" lIns="0" tIns="0" rIns="0" bIns="0" rtlCol="0">
                <a:no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it-IT" sz="900" b="1" i="0" u="none" strike="noStrike" kern="0" cap="none" spc="5" normalizeH="0" baseline="0" noProof="0" dirty="0">
                    <a:ln>
                      <a:noFill/>
                    </a:ln>
                    <a:solidFill>
                      <a:srgbClr val="595959"/>
                    </a:solidFill>
                    <a:effectLst/>
                    <a:uLnTx/>
                    <a:uFillTx/>
                    <a:latin typeface="Calibri" panose="020F0502020204030204"/>
                    <a:ea typeface="Calibri" panose="020F0502020204030204" pitchFamily="34" charset="0"/>
                    <a:cs typeface="+mn-cs"/>
                  </a:rPr>
                  <a:t>€</a:t>
                </a:r>
                <a:r>
                  <a:rPr kumimoji="0" lang="it-IT" sz="900" b="1" i="0" u="none" strike="noStrike" kern="0" cap="none" spc="45" normalizeH="0" baseline="0" noProof="0" dirty="0">
                    <a:ln>
                      <a:noFill/>
                    </a:ln>
                    <a:solidFill>
                      <a:srgbClr val="595959"/>
                    </a:solidFill>
                    <a:effectLst/>
                    <a:uLnTx/>
                    <a:uFillTx/>
                    <a:latin typeface="Calibri" panose="020F0502020204030204"/>
                    <a:ea typeface="Calibri" panose="020F0502020204030204" pitchFamily="34" charset="0"/>
                    <a:cs typeface="+mn-cs"/>
                  </a:rPr>
                  <a:t> </a:t>
                </a:r>
                <a:r>
                  <a:rPr kumimoji="0" lang="it-IT" sz="900" b="1" i="0" u="none" strike="noStrike" kern="0" cap="none" spc="5" normalizeH="0" baseline="0" noProof="0" dirty="0">
                    <a:ln>
                      <a:noFill/>
                    </a:ln>
                    <a:solidFill>
                      <a:srgbClr val="595959"/>
                    </a:solidFill>
                    <a:effectLst/>
                    <a:uLnTx/>
                    <a:uFillTx/>
                    <a:latin typeface="Calibri" panose="020F0502020204030204"/>
                    <a:ea typeface="Calibri" panose="020F0502020204030204" pitchFamily="34" charset="0"/>
                    <a:cs typeface="+mn-cs"/>
                  </a:rPr>
                  <a:t>28,0</a:t>
                </a:r>
                <a:endParaRPr kumimoji="0" lang="it-IT" sz="1100" b="1" i="0" u="none" strike="noStrike" kern="0" cap="none" spc="0" normalizeH="0" baseline="0" noProof="0" dirty="0">
                  <a:ln>
                    <a:noFill/>
                  </a:ln>
                  <a:solidFill>
                    <a:srgbClr val="000000"/>
                  </a:solidFill>
                  <a:effectLst/>
                  <a:uLnTx/>
                  <a:uFillTx/>
                  <a:latin typeface="Calibri" panose="020F0502020204030204"/>
                  <a:ea typeface="Calibri" panose="020F0502020204030204" pitchFamily="34" charset="0"/>
                  <a:cs typeface="+mn-cs"/>
                </a:endParaRPr>
              </a:p>
            </p:txBody>
          </p:sp>
          <p:sp>
            <p:nvSpPr>
              <p:cNvPr id="116" name="Rectangle 7151"/>
              <p:cNvSpPr/>
              <p:nvPr/>
            </p:nvSpPr>
            <p:spPr>
              <a:xfrm>
                <a:off x="5971921" y="1589308"/>
                <a:ext cx="424807" cy="150117"/>
              </a:xfrm>
              <a:prstGeom prst="rect">
                <a:avLst/>
              </a:prstGeom>
              <a:ln>
                <a:noFill/>
              </a:ln>
            </p:spPr>
            <p:txBody>
              <a:bodyPr vert="horz" lIns="0" tIns="0" rIns="0" bIns="0" rtlCol="0">
                <a:no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it-IT" sz="900" b="1" i="0" u="none" strike="noStrike" kern="0" cap="none" spc="0" normalizeH="0" baseline="0" noProof="0" dirty="0">
                    <a:ln>
                      <a:noFill/>
                    </a:ln>
                    <a:solidFill>
                      <a:srgbClr val="595959"/>
                    </a:solidFill>
                    <a:effectLst/>
                    <a:uLnTx/>
                    <a:uFillTx/>
                    <a:latin typeface="Calibri" panose="020F0502020204030204"/>
                    <a:ea typeface="Calibri" panose="020F0502020204030204" pitchFamily="34" charset="0"/>
                    <a:cs typeface="+mn-cs"/>
                  </a:rPr>
                  <a:t>€</a:t>
                </a:r>
                <a:r>
                  <a:rPr kumimoji="0" lang="it-IT" sz="900" b="1" i="0" u="none" strike="noStrike" kern="0" cap="none" spc="50" normalizeH="0" baseline="0" noProof="0" dirty="0">
                    <a:ln>
                      <a:noFill/>
                    </a:ln>
                    <a:solidFill>
                      <a:srgbClr val="595959"/>
                    </a:solidFill>
                    <a:effectLst/>
                    <a:uLnTx/>
                    <a:uFillTx/>
                    <a:latin typeface="Calibri" panose="020F0502020204030204"/>
                    <a:ea typeface="Calibri" panose="020F0502020204030204" pitchFamily="34" charset="0"/>
                    <a:cs typeface="+mn-cs"/>
                  </a:rPr>
                  <a:t> </a:t>
                </a:r>
                <a:r>
                  <a:rPr kumimoji="0" lang="it-IT" sz="900" b="1" i="0" u="none" strike="noStrike" kern="0" cap="none" spc="0" normalizeH="0" baseline="0" noProof="0" dirty="0">
                    <a:ln>
                      <a:noFill/>
                    </a:ln>
                    <a:solidFill>
                      <a:srgbClr val="595959"/>
                    </a:solidFill>
                    <a:effectLst/>
                    <a:uLnTx/>
                    <a:uFillTx/>
                    <a:latin typeface="Calibri" panose="020F0502020204030204"/>
                    <a:ea typeface="Calibri" panose="020F0502020204030204" pitchFamily="34" charset="0"/>
                    <a:cs typeface="+mn-cs"/>
                  </a:rPr>
                  <a:t>32,0</a:t>
                </a:r>
                <a:endParaRPr kumimoji="0" lang="it-IT" sz="1100" b="1" i="0" u="none" strike="noStrike" kern="0" cap="none" spc="0" normalizeH="0" baseline="0" noProof="0" dirty="0">
                  <a:ln>
                    <a:noFill/>
                  </a:ln>
                  <a:solidFill>
                    <a:srgbClr val="000000"/>
                  </a:solidFill>
                  <a:effectLst/>
                  <a:uLnTx/>
                  <a:uFillTx/>
                  <a:latin typeface="Calibri" panose="020F0502020204030204"/>
                  <a:ea typeface="Calibri" panose="020F0502020204030204" pitchFamily="34" charset="0"/>
                  <a:cs typeface="+mn-cs"/>
                </a:endParaRPr>
              </a:p>
            </p:txBody>
          </p:sp>
          <p:sp>
            <p:nvSpPr>
              <p:cNvPr id="117" name="Rectangle 7152"/>
              <p:cNvSpPr/>
              <p:nvPr/>
            </p:nvSpPr>
            <p:spPr>
              <a:xfrm>
                <a:off x="5971921" y="1324610"/>
                <a:ext cx="424285" cy="149718"/>
              </a:xfrm>
              <a:prstGeom prst="rect">
                <a:avLst/>
              </a:prstGeom>
              <a:ln>
                <a:noFill/>
              </a:ln>
            </p:spPr>
            <p:txBody>
              <a:bodyPr vert="horz" lIns="0" tIns="0" rIns="0" bIns="0" rtlCol="0">
                <a:no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it-IT" sz="900" b="1" i="0" u="none" strike="noStrike" kern="0" cap="none" spc="5" normalizeH="0" baseline="0" noProof="0">
                    <a:ln>
                      <a:noFill/>
                    </a:ln>
                    <a:solidFill>
                      <a:srgbClr val="595959"/>
                    </a:solidFill>
                    <a:effectLst/>
                    <a:uLnTx/>
                    <a:uFillTx/>
                    <a:latin typeface="Calibri" panose="020F0502020204030204"/>
                    <a:ea typeface="Calibri" panose="020F0502020204030204" pitchFamily="34" charset="0"/>
                    <a:cs typeface="+mn-cs"/>
                  </a:rPr>
                  <a:t>€</a:t>
                </a:r>
                <a:r>
                  <a:rPr kumimoji="0" lang="it-IT" sz="900" b="1" i="0" u="none" strike="noStrike" kern="0" cap="none" spc="45" normalizeH="0" baseline="0" noProof="0">
                    <a:ln>
                      <a:noFill/>
                    </a:ln>
                    <a:solidFill>
                      <a:srgbClr val="595959"/>
                    </a:solidFill>
                    <a:effectLst/>
                    <a:uLnTx/>
                    <a:uFillTx/>
                    <a:latin typeface="Calibri" panose="020F0502020204030204"/>
                    <a:ea typeface="Calibri" panose="020F0502020204030204" pitchFamily="34" charset="0"/>
                    <a:cs typeface="+mn-cs"/>
                  </a:rPr>
                  <a:t> </a:t>
                </a:r>
                <a:r>
                  <a:rPr kumimoji="0" lang="it-IT" sz="900" b="1" i="0" u="none" strike="noStrike" kern="0" cap="none" spc="5" normalizeH="0" baseline="0" noProof="0">
                    <a:ln>
                      <a:noFill/>
                    </a:ln>
                    <a:solidFill>
                      <a:srgbClr val="595959"/>
                    </a:solidFill>
                    <a:effectLst/>
                    <a:uLnTx/>
                    <a:uFillTx/>
                    <a:latin typeface="Calibri" panose="020F0502020204030204"/>
                    <a:ea typeface="Calibri" panose="020F0502020204030204" pitchFamily="34" charset="0"/>
                    <a:cs typeface="+mn-cs"/>
                  </a:rPr>
                  <a:t>36,0</a:t>
                </a:r>
                <a:endParaRPr kumimoji="0" lang="it-IT" sz="1100" b="1" i="0" u="none" strike="noStrike" kern="0" cap="none" spc="0" normalizeH="0" baseline="0" noProof="0">
                  <a:ln>
                    <a:noFill/>
                  </a:ln>
                  <a:solidFill>
                    <a:srgbClr val="000000"/>
                  </a:solidFill>
                  <a:effectLst/>
                  <a:uLnTx/>
                  <a:uFillTx/>
                  <a:latin typeface="Calibri" panose="020F0502020204030204"/>
                  <a:ea typeface="Calibri" panose="020F0502020204030204" pitchFamily="34" charset="0"/>
                  <a:cs typeface="+mn-cs"/>
                </a:endParaRPr>
              </a:p>
            </p:txBody>
          </p:sp>
          <p:sp>
            <p:nvSpPr>
              <p:cNvPr id="118" name="Rectangle 7153"/>
              <p:cNvSpPr/>
              <p:nvPr/>
            </p:nvSpPr>
            <p:spPr>
              <a:xfrm>
                <a:off x="5971921" y="1059688"/>
                <a:ext cx="424285" cy="149718"/>
              </a:xfrm>
              <a:prstGeom prst="rect">
                <a:avLst/>
              </a:prstGeom>
              <a:ln>
                <a:noFill/>
              </a:ln>
            </p:spPr>
            <p:txBody>
              <a:bodyPr vert="horz" lIns="0" tIns="0" rIns="0" bIns="0" rtlCol="0">
                <a:no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it-IT" sz="900" b="1" i="0" u="none" strike="noStrike" kern="0" cap="none" spc="5" normalizeH="0" baseline="0" noProof="0">
                    <a:ln>
                      <a:noFill/>
                    </a:ln>
                    <a:solidFill>
                      <a:srgbClr val="595959"/>
                    </a:solidFill>
                    <a:effectLst/>
                    <a:uLnTx/>
                    <a:uFillTx/>
                    <a:latin typeface="Calibri" panose="020F0502020204030204"/>
                    <a:ea typeface="Calibri" panose="020F0502020204030204" pitchFamily="34" charset="0"/>
                    <a:cs typeface="+mn-cs"/>
                  </a:rPr>
                  <a:t>€</a:t>
                </a:r>
                <a:r>
                  <a:rPr kumimoji="0" lang="it-IT" sz="900" b="1" i="0" u="none" strike="noStrike" kern="0" cap="none" spc="45" normalizeH="0" baseline="0" noProof="0">
                    <a:ln>
                      <a:noFill/>
                    </a:ln>
                    <a:solidFill>
                      <a:srgbClr val="595959"/>
                    </a:solidFill>
                    <a:effectLst/>
                    <a:uLnTx/>
                    <a:uFillTx/>
                    <a:latin typeface="Calibri" panose="020F0502020204030204"/>
                    <a:ea typeface="Calibri" panose="020F0502020204030204" pitchFamily="34" charset="0"/>
                    <a:cs typeface="+mn-cs"/>
                  </a:rPr>
                  <a:t> </a:t>
                </a:r>
                <a:r>
                  <a:rPr kumimoji="0" lang="it-IT" sz="900" b="1" i="0" u="none" strike="noStrike" kern="0" cap="none" spc="5" normalizeH="0" baseline="0" noProof="0">
                    <a:ln>
                      <a:noFill/>
                    </a:ln>
                    <a:solidFill>
                      <a:srgbClr val="595959"/>
                    </a:solidFill>
                    <a:effectLst/>
                    <a:uLnTx/>
                    <a:uFillTx/>
                    <a:latin typeface="Calibri" panose="020F0502020204030204"/>
                    <a:ea typeface="Calibri" panose="020F0502020204030204" pitchFamily="34" charset="0"/>
                    <a:cs typeface="+mn-cs"/>
                  </a:rPr>
                  <a:t>40,0</a:t>
                </a:r>
                <a:endParaRPr kumimoji="0" lang="it-IT" sz="1100" b="1" i="0" u="none" strike="noStrike" kern="0" cap="none" spc="0" normalizeH="0" baseline="0" noProof="0">
                  <a:ln>
                    <a:noFill/>
                  </a:ln>
                  <a:solidFill>
                    <a:srgbClr val="000000"/>
                  </a:solidFill>
                  <a:effectLst/>
                  <a:uLnTx/>
                  <a:uFillTx/>
                  <a:latin typeface="Calibri" panose="020F0502020204030204"/>
                  <a:ea typeface="Calibri" panose="020F0502020204030204" pitchFamily="34" charset="0"/>
                  <a:cs typeface="+mn-cs"/>
                </a:endParaRPr>
              </a:p>
            </p:txBody>
          </p:sp>
          <p:sp>
            <p:nvSpPr>
              <p:cNvPr id="119" name="Rectangle 7154"/>
              <p:cNvSpPr/>
              <p:nvPr/>
            </p:nvSpPr>
            <p:spPr>
              <a:xfrm>
                <a:off x="5971921" y="794893"/>
                <a:ext cx="424285" cy="149718"/>
              </a:xfrm>
              <a:prstGeom prst="rect">
                <a:avLst/>
              </a:prstGeom>
              <a:ln>
                <a:noFill/>
              </a:ln>
            </p:spPr>
            <p:txBody>
              <a:bodyPr vert="horz" lIns="0" tIns="0" rIns="0" bIns="0" rtlCol="0">
                <a:no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it-IT" sz="900" b="1" i="0" u="none" strike="noStrike" kern="0" cap="none" spc="5" normalizeH="0" baseline="0" noProof="0">
                    <a:ln>
                      <a:noFill/>
                    </a:ln>
                    <a:solidFill>
                      <a:srgbClr val="595959"/>
                    </a:solidFill>
                    <a:effectLst/>
                    <a:uLnTx/>
                    <a:uFillTx/>
                    <a:latin typeface="Calibri" panose="020F0502020204030204"/>
                    <a:ea typeface="Calibri" panose="020F0502020204030204" pitchFamily="34" charset="0"/>
                    <a:cs typeface="+mn-cs"/>
                  </a:rPr>
                  <a:t>€</a:t>
                </a:r>
                <a:r>
                  <a:rPr kumimoji="0" lang="it-IT" sz="900" b="1" i="0" u="none" strike="noStrike" kern="0" cap="none" spc="45" normalizeH="0" baseline="0" noProof="0">
                    <a:ln>
                      <a:noFill/>
                    </a:ln>
                    <a:solidFill>
                      <a:srgbClr val="595959"/>
                    </a:solidFill>
                    <a:effectLst/>
                    <a:uLnTx/>
                    <a:uFillTx/>
                    <a:latin typeface="Calibri" panose="020F0502020204030204"/>
                    <a:ea typeface="Calibri" panose="020F0502020204030204" pitchFamily="34" charset="0"/>
                    <a:cs typeface="+mn-cs"/>
                  </a:rPr>
                  <a:t> </a:t>
                </a:r>
                <a:r>
                  <a:rPr kumimoji="0" lang="it-IT" sz="900" b="1" i="0" u="none" strike="noStrike" kern="0" cap="none" spc="5" normalizeH="0" baseline="0" noProof="0">
                    <a:ln>
                      <a:noFill/>
                    </a:ln>
                    <a:solidFill>
                      <a:srgbClr val="595959"/>
                    </a:solidFill>
                    <a:effectLst/>
                    <a:uLnTx/>
                    <a:uFillTx/>
                    <a:latin typeface="Calibri" panose="020F0502020204030204"/>
                    <a:ea typeface="Calibri" panose="020F0502020204030204" pitchFamily="34" charset="0"/>
                    <a:cs typeface="+mn-cs"/>
                  </a:rPr>
                  <a:t>44,0</a:t>
                </a:r>
                <a:endParaRPr kumimoji="0" lang="it-IT" sz="1100" b="1" i="0" u="none" strike="noStrike" kern="0" cap="none" spc="0" normalizeH="0" baseline="0" noProof="0">
                  <a:ln>
                    <a:noFill/>
                  </a:ln>
                  <a:solidFill>
                    <a:srgbClr val="000000"/>
                  </a:solidFill>
                  <a:effectLst/>
                  <a:uLnTx/>
                  <a:uFillTx/>
                  <a:latin typeface="Calibri" panose="020F0502020204030204"/>
                  <a:ea typeface="Calibri" panose="020F0502020204030204" pitchFamily="34" charset="0"/>
                  <a:cs typeface="+mn-cs"/>
                </a:endParaRPr>
              </a:p>
            </p:txBody>
          </p:sp>
          <p:sp>
            <p:nvSpPr>
              <p:cNvPr id="120" name="Rectangle 7155"/>
              <p:cNvSpPr/>
              <p:nvPr/>
            </p:nvSpPr>
            <p:spPr>
              <a:xfrm>
                <a:off x="5971921" y="529971"/>
                <a:ext cx="424285" cy="149718"/>
              </a:xfrm>
              <a:prstGeom prst="rect">
                <a:avLst/>
              </a:prstGeom>
              <a:ln>
                <a:noFill/>
              </a:ln>
            </p:spPr>
            <p:txBody>
              <a:bodyPr vert="horz" lIns="0" tIns="0" rIns="0" bIns="0" rtlCol="0">
                <a:no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it-IT" sz="900" b="1" i="0" u="none" strike="noStrike" kern="0" cap="none" spc="5" normalizeH="0" baseline="0" noProof="0">
                    <a:ln>
                      <a:noFill/>
                    </a:ln>
                    <a:solidFill>
                      <a:srgbClr val="595959"/>
                    </a:solidFill>
                    <a:effectLst/>
                    <a:uLnTx/>
                    <a:uFillTx/>
                    <a:latin typeface="Calibri" panose="020F0502020204030204"/>
                    <a:ea typeface="Calibri" panose="020F0502020204030204" pitchFamily="34" charset="0"/>
                    <a:cs typeface="+mn-cs"/>
                  </a:rPr>
                  <a:t>€</a:t>
                </a:r>
                <a:r>
                  <a:rPr kumimoji="0" lang="it-IT" sz="900" b="1" i="0" u="none" strike="noStrike" kern="0" cap="none" spc="45" normalizeH="0" baseline="0" noProof="0">
                    <a:ln>
                      <a:noFill/>
                    </a:ln>
                    <a:solidFill>
                      <a:srgbClr val="595959"/>
                    </a:solidFill>
                    <a:effectLst/>
                    <a:uLnTx/>
                    <a:uFillTx/>
                    <a:latin typeface="Calibri" panose="020F0502020204030204"/>
                    <a:ea typeface="Calibri" panose="020F0502020204030204" pitchFamily="34" charset="0"/>
                    <a:cs typeface="+mn-cs"/>
                  </a:rPr>
                  <a:t> </a:t>
                </a:r>
                <a:r>
                  <a:rPr kumimoji="0" lang="it-IT" sz="900" b="1" i="0" u="none" strike="noStrike" kern="0" cap="none" spc="5" normalizeH="0" baseline="0" noProof="0">
                    <a:ln>
                      <a:noFill/>
                    </a:ln>
                    <a:solidFill>
                      <a:srgbClr val="595959"/>
                    </a:solidFill>
                    <a:effectLst/>
                    <a:uLnTx/>
                    <a:uFillTx/>
                    <a:latin typeface="Calibri" panose="020F0502020204030204"/>
                    <a:ea typeface="Calibri" panose="020F0502020204030204" pitchFamily="34" charset="0"/>
                    <a:cs typeface="+mn-cs"/>
                  </a:rPr>
                  <a:t>48,0</a:t>
                </a:r>
                <a:endParaRPr kumimoji="0" lang="it-IT" sz="1100" b="1" i="0" u="none" strike="noStrike" kern="0" cap="none" spc="0" normalizeH="0" baseline="0" noProof="0">
                  <a:ln>
                    <a:noFill/>
                  </a:ln>
                  <a:solidFill>
                    <a:srgbClr val="000000"/>
                  </a:solidFill>
                  <a:effectLst/>
                  <a:uLnTx/>
                  <a:uFillTx/>
                  <a:latin typeface="Calibri" panose="020F0502020204030204"/>
                  <a:ea typeface="Calibri" panose="020F0502020204030204" pitchFamily="34" charset="0"/>
                  <a:cs typeface="+mn-cs"/>
                </a:endParaRPr>
              </a:p>
            </p:txBody>
          </p:sp>
          <p:sp>
            <p:nvSpPr>
              <p:cNvPr id="121" name="Rectangle 7156"/>
              <p:cNvSpPr/>
              <p:nvPr/>
            </p:nvSpPr>
            <p:spPr>
              <a:xfrm>
                <a:off x="5971921" y="264571"/>
                <a:ext cx="424807" cy="150117"/>
              </a:xfrm>
              <a:prstGeom prst="rect">
                <a:avLst/>
              </a:prstGeom>
              <a:ln>
                <a:noFill/>
              </a:ln>
            </p:spPr>
            <p:txBody>
              <a:bodyPr vert="horz" lIns="0" tIns="0" rIns="0" bIns="0" rtlCol="0">
                <a:no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it-IT" sz="900" b="1" i="0" u="none" strike="noStrike" kern="0" cap="none" spc="0" normalizeH="0" baseline="0" noProof="0">
                    <a:ln>
                      <a:noFill/>
                    </a:ln>
                    <a:solidFill>
                      <a:srgbClr val="595959"/>
                    </a:solidFill>
                    <a:effectLst/>
                    <a:uLnTx/>
                    <a:uFillTx/>
                    <a:latin typeface="Calibri" panose="020F0502020204030204"/>
                    <a:ea typeface="Calibri" panose="020F0502020204030204" pitchFamily="34" charset="0"/>
                    <a:cs typeface="+mn-cs"/>
                  </a:rPr>
                  <a:t>€</a:t>
                </a:r>
                <a:r>
                  <a:rPr kumimoji="0" lang="it-IT" sz="900" b="1" i="0" u="none" strike="noStrike" kern="0" cap="none" spc="50" normalizeH="0" baseline="0" noProof="0">
                    <a:ln>
                      <a:noFill/>
                    </a:ln>
                    <a:solidFill>
                      <a:srgbClr val="595959"/>
                    </a:solidFill>
                    <a:effectLst/>
                    <a:uLnTx/>
                    <a:uFillTx/>
                    <a:latin typeface="Calibri" panose="020F0502020204030204"/>
                    <a:ea typeface="Calibri" panose="020F0502020204030204" pitchFamily="34" charset="0"/>
                    <a:cs typeface="+mn-cs"/>
                  </a:rPr>
                  <a:t> </a:t>
                </a:r>
                <a:r>
                  <a:rPr kumimoji="0" lang="it-IT" sz="900" b="1" i="0" u="none" strike="noStrike" kern="0" cap="none" spc="0" normalizeH="0" baseline="0" noProof="0">
                    <a:ln>
                      <a:noFill/>
                    </a:ln>
                    <a:solidFill>
                      <a:srgbClr val="595959"/>
                    </a:solidFill>
                    <a:effectLst/>
                    <a:uLnTx/>
                    <a:uFillTx/>
                    <a:latin typeface="Calibri" panose="020F0502020204030204"/>
                    <a:ea typeface="Calibri" panose="020F0502020204030204" pitchFamily="34" charset="0"/>
                    <a:cs typeface="+mn-cs"/>
                  </a:rPr>
                  <a:t>52,0</a:t>
                </a:r>
                <a:endParaRPr kumimoji="0" lang="it-IT" sz="1100" b="1" i="0" u="none" strike="noStrike" kern="0" cap="none" spc="0" normalizeH="0" baseline="0" noProof="0">
                  <a:ln>
                    <a:noFill/>
                  </a:ln>
                  <a:solidFill>
                    <a:srgbClr val="000000"/>
                  </a:solidFill>
                  <a:effectLst/>
                  <a:uLnTx/>
                  <a:uFillTx/>
                  <a:latin typeface="Calibri" panose="020F0502020204030204"/>
                  <a:ea typeface="Calibri" panose="020F0502020204030204" pitchFamily="34" charset="0"/>
                  <a:cs typeface="+mn-cs"/>
                </a:endParaRPr>
              </a:p>
            </p:txBody>
          </p:sp>
          <p:sp>
            <p:nvSpPr>
              <p:cNvPr id="122" name="Rectangle 7157"/>
              <p:cNvSpPr/>
              <p:nvPr/>
            </p:nvSpPr>
            <p:spPr>
              <a:xfrm>
                <a:off x="5971921" y="0"/>
                <a:ext cx="424285" cy="149718"/>
              </a:xfrm>
              <a:prstGeom prst="rect">
                <a:avLst/>
              </a:prstGeom>
              <a:ln>
                <a:noFill/>
              </a:ln>
            </p:spPr>
            <p:txBody>
              <a:bodyPr vert="horz" lIns="0" tIns="0" rIns="0" bIns="0" rtlCol="0">
                <a:no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it-IT" sz="900" b="1" i="0" u="none" strike="noStrike" kern="0" cap="none" spc="5" normalizeH="0" baseline="0" noProof="0" dirty="0">
                    <a:ln>
                      <a:noFill/>
                    </a:ln>
                    <a:solidFill>
                      <a:srgbClr val="595959"/>
                    </a:solidFill>
                    <a:effectLst/>
                    <a:uLnTx/>
                    <a:uFillTx/>
                    <a:latin typeface="Calibri" panose="020F0502020204030204"/>
                    <a:ea typeface="Calibri" panose="020F0502020204030204" pitchFamily="34" charset="0"/>
                    <a:cs typeface="+mn-cs"/>
                  </a:rPr>
                  <a:t>€</a:t>
                </a:r>
                <a:r>
                  <a:rPr kumimoji="0" lang="it-IT" sz="900" b="1" i="0" u="none" strike="noStrike" kern="0" cap="none" spc="45" normalizeH="0" baseline="0" noProof="0" dirty="0">
                    <a:ln>
                      <a:noFill/>
                    </a:ln>
                    <a:solidFill>
                      <a:srgbClr val="595959"/>
                    </a:solidFill>
                    <a:effectLst/>
                    <a:uLnTx/>
                    <a:uFillTx/>
                    <a:latin typeface="Calibri" panose="020F0502020204030204"/>
                    <a:ea typeface="Calibri" panose="020F0502020204030204" pitchFamily="34" charset="0"/>
                    <a:cs typeface="+mn-cs"/>
                  </a:rPr>
                  <a:t> </a:t>
                </a:r>
                <a:r>
                  <a:rPr kumimoji="0" lang="it-IT" sz="900" b="1" i="0" u="none" strike="noStrike" kern="0" cap="none" spc="5" normalizeH="0" baseline="0" noProof="0" dirty="0">
                    <a:ln>
                      <a:noFill/>
                    </a:ln>
                    <a:solidFill>
                      <a:srgbClr val="595959"/>
                    </a:solidFill>
                    <a:effectLst/>
                    <a:uLnTx/>
                    <a:uFillTx/>
                    <a:latin typeface="Calibri" panose="020F0502020204030204"/>
                    <a:ea typeface="Calibri" panose="020F0502020204030204" pitchFamily="34" charset="0"/>
                    <a:cs typeface="+mn-cs"/>
                  </a:rPr>
                  <a:t>56,0</a:t>
                </a:r>
                <a:endParaRPr kumimoji="0" lang="it-IT" sz="1100" b="1" i="0" u="none" strike="noStrike" kern="0" cap="none" spc="0" normalizeH="0" baseline="0" noProof="0" dirty="0">
                  <a:ln>
                    <a:noFill/>
                  </a:ln>
                  <a:solidFill>
                    <a:srgbClr val="000000"/>
                  </a:solidFill>
                  <a:effectLst/>
                  <a:uLnTx/>
                  <a:uFillTx/>
                  <a:latin typeface="Calibri" panose="020F0502020204030204"/>
                  <a:ea typeface="Calibri" panose="020F0502020204030204" pitchFamily="34" charset="0"/>
                  <a:cs typeface="+mn-cs"/>
                </a:endParaRPr>
              </a:p>
            </p:txBody>
          </p:sp>
          <p:sp>
            <p:nvSpPr>
              <p:cNvPr id="123" name="Rectangle 7165"/>
              <p:cNvSpPr/>
              <p:nvPr/>
            </p:nvSpPr>
            <p:spPr>
              <a:xfrm>
                <a:off x="138938" y="3838379"/>
                <a:ext cx="415044" cy="207921"/>
              </a:xfrm>
              <a:prstGeom prst="rect">
                <a:avLst/>
              </a:prstGeom>
              <a:ln>
                <a:noFill/>
              </a:ln>
            </p:spPr>
            <p:txBody>
              <a:bodyPr vert="horz" lIns="0" tIns="0" rIns="0" bIns="0" rtlCol="0">
                <a:no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it-IT" sz="1100" b="1" i="0" u="none" strike="noStrike" kern="0" cap="none" spc="0" normalizeH="0" baseline="0" noProof="0">
                    <a:ln>
                      <a:noFill/>
                    </a:ln>
                    <a:solidFill>
                      <a:srgbClr val="595959"/>
                    </a:solidFill>
                    <a:effectLst/>
                    <a:uLnTx/>
                    <a:uFillTx/>
                    <a:latin typeface="Arial" panose="020B0604020202020204" pitchFamily="34" charset="0"/>
                    <a:ea typeface="Arial" panose="020B0604020202020204" pitchFamily="34" charset="0"/>
                    <a:cs typeface="+mn-cs"/>
                  </a:rPr>
                  <a:t>2012</a:t>
                </a:r>
                <a:endParaRPr kumimoji="0" lang="it-IT" sz="1100" b="1" i="0" u="none" strike="noStrike" kern="0" cap="none" spc="0" normalizeH="0" baseline="0" noProof="0">
                  <a:ln>
                    <a:noFill/>
                  </a:ln>
                  <a:solidFill>
                    <a:srgbClr val="000000"/>
                  </a:solidFill>
                  <a:effectLst/>
                  <a:uLnTx/>
                  <a:uFillTx/>
                  <a:latin typeface="Calibri" panose="020F0502020204030204"/>
                  <a:ea typeface="Calibri" panose="020F0502020204030204" pitchFamily="34" charset="0"/>
                  <a:cs typeface="+mn-cs"/>
                </a:endParaRPr>
              </a:p>
            </p:txBody>
          </p:sp>
          <p:sp>
            <p:nvSpPr>
              <p:cNvPr id="124" name="Rectangle 7166"/>
              <p:cNvSpPr/>
              <p:nvPr/>
            </p:nvSpPr>
            <p:spPr>
              <a:xfrm>
                <a:off x="726694" y="3838379"/>
                <a:ext cx="413830" cy="207921"/>
              </a:xfrm>
              <a:prstGeom prst="rect">
                <a:avLst/>
              </a:prstGeom>
              <a:ln>
                <a:noFill/>
              </a:ln>
            </p:spPr>
            <p:txBody>
              <a:bodyPr vert="horz" lIns="0" tIns="0" rIns="0" bIns="0" rtlCol="0">
                <a:no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it-IT" sz="1100" b="1" i="0" u="none" strike="noStrike" kern="0" cap="none" spc="0" normalizeH="0" baseline="0" noProof="0">
                    <a:ln>
                      <a:noFill/>
                    </a:ln>
                    <a:solidFill>
                      <a:srgbClr val="595959"/>
                    </a:solidFill>
                    <a:effectLst/>
                    <a:uLnTx/>
                    <a:uFillTx/>
                    <a:latin typeface="Arial" panose="020B0604020202020204" pitchFamily="34" charset="0"/>
                    <a:ea typeface="Arial" panose="020B0604020202020204" pitchFamily="34" charset="0"/>
                    <a:cs typeface="+mn-cs"/>
                  </a:rPr>
                  <a:t>2013</a:t>
                </a:r>
                <a:endParaRPr kumimoji="0" lang="it-IT" sz="1100" b="1" i="0" u="none" strike="noStrike" kern="0" cap="none" spc="0" normalizeH="0" baseline="0" noProof="0">
                  <a:ln>
                    <a:noFill/>
                  </a:ln>
                  <a:solidFill>
                    <a:srgbClr val="000000"/>
                  </a:solidFill>
                  <a:effectLst/>
                  <a:uLnTx/>
                  <a:uFillTx/>
                  <a:latin typeface="Calibri" panose="020F0502020204030204"/>
                  <a:ea typeface="Calibri" panose="020F0502020204030204" pitchFamily="34" charset="0"/>
                  <a:cs typeface="+mn-cs"/>
                </a:endParaRPr>
              </a:p>
            </p:txBody>
          </p:sp>
          <p:sp>
            <p:nvSpPr>
              <p:cNvPr id="125" name="Rectangle 7167"/>
              <p:cNvSpPr/>
              <p:nvPr/>
            </p:nvSpPr>
            <p:spPr>
              <a:xfrm>
                <a:off x="1313942" y="3838379"/>
                <a:ext cx="413831" cy="207921"/>
              </a:xfrm>
              <a:prstGeom prst="rect">
                <a:avLst/>
              </a:prstGeom>
              <a:ln>
                <a:noFill/>
              </a:ln>
            </p:spPr>
            <p:txBody>
              <a:bodyPr vert="horz" lIns="0" tIns="0" rIns="0" bIns="0" rtlCol="0">
                <a:no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it-IT" sz="1100" b="1" i="0" u="none" strike="noStrike" kern="0" cap="none" spc="0" normalizeH="0" baseline="0" noProof="0">
                    <a:ln>
                      <a:noFill/>
                    </a:ln>
                    <a:solidFill>
                      <a:srgbClr val="595959"/>
                    </a:solidFill>
                    <a:effectLst/>
                    <a:uLnTx/>
                    <a:uFillTx/>
                    <a:latin typeface="Arial" panose="020B0604020202020204" pitchFamily="34" charset="0"/>
                    <a:ea typeface="Arial" panose="020B0604020202020204" pitchFamily="34" charset="0"/>
                    <a:cs typeface="+mn-cs"/>
                  </a:rPr>
                  <a:t>2014</a:t>
                </a:r>
                <a:endParaRPr kumimoji="0" lang="it-IT" sz="1100" b="1" i="0" u="none" strike="noStrike" kern="0" cap="none" spc="0" normalizeH="0" baseline="0" noProof="0">
                  <a:ln>
                    <a:noFill/>
                  </a:ln>
                  <a:solidFill>
                    <a:srgbClr val="000000"/>
                  </a:solidFill>
                  <a:effectLst/>
                  <a:uLnTx/>
                  <a:uFillTx/>
                  <a:latin typeface="Calibri" panose="020F0502020204030204"/>
                  <a:ea typeface="Calibri" panose="020F0502020204030204" pitchFamily="34" charset="0"/>
                  <a:cs typeface="+mn-cs"/>
                </a:endParaRPr>
              </a:p>
            </p:txBody>
          </p:sp>
          <p:sp>
            <p:nvSpPr>
              <p:cNvPr id="126" name="Rectangle 7168"/>
              <p:cNvSpPr/>
              <p:nvPr/>
            </p:nvSpPr>
            <p:spPr>
              <a:xfrm>
                <a:off x="1901317" y="3838379"/>
                <a:ext cx="413831" cy="207921"/>
              </a:xfrm>
              <a:prstGeom prst="rect">
                <a:avLst/>
              </a:prstGeom>
              <a:ln>
                <a:noFill/>
              </a:ln>
            </p:spPr>
            <p:txBody>
              <a:bodyPr vert="horz" lIns="0" tIns="0" rIns="0" bIns="0" rtlCol="0">
                <a:no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it-IT" sz="1100" b="1" i="0" u="none" strike="noStrike" kern="0" cap="none" spc="0" normalizeH="0" baseline="0" noProof="0">
                    <a:ln>
                      <a:noFill/>
                    </a:ln>
                    <a:solidFill>
                      <a:srgbClr val="595959"/>
                    </a:solidFill>
                    <a:effectLst/>
                    <a:uLnTx/>
                    <a:uFillTx/>
                    <a:latin typeface="Arial" panose="020B0604020202020204" pitchFamily="34" charset="0"/>
                    <a:ea typeface="Arial" panose="020B0604020202020204" pitchFamily="34" charset="0"/>
                    <a:cs typeface="+mn-cs"/>
                  </a:rPr>
                  <a:t>2015</a:t>
                </a:r>
                <a:endParaRPr kumimoji="0" lang="it-IT" sz="1100" b="1" i="0" u="none" strike="noStrike" kern="0" cap="none" spc="0" normalizeH="0" baseline="0" noProof="0">
                  <a:ln>
                    <a:noFill/>
                  </a:ln>
                  <a:solidFill>
                    <a:srgbClr val="000000"/>
                  </a:solidFill>
                  <a:effectLst/>
                  <a:uLnTx/>
                  <a:uFillTx/>
                  <a:latin typeface="Calibri" panose="020F0502020204030204"/>
                  <a:ea typeface="Calibri" panose="020F0502020204030204" pitchFamily="34" charset="0"/>
                  <a:cs typeface="+mn-cs"/>
                </a:endParaRPr>
              </a:p>
            </p:txBody>
          </p:sp>
          <p:sp>
            <p:nvSpPr>
              <p:cNvPr id="127" name="Rectangle 7169"/>
              <p:cNvSpPr/>
              <p:nvPr/>
            </p:nvSpPr>
            <p:spPr>
              <a:xfrm>
                <a:off x="2488692" y="3838379"/>
                <a:ext cx="413831" cy="207921"/>
              </a:xfrm>
              <a:prstGeom prst="rect">
                <a:avLst/>
              </a:prstGeom>
              <a:ln>
                <a:noFill/>
              </a:ln>
            </p:spPr>
            <p:txBody>
              <a:bodyPr vert="horz" lIns="0" tIns="0" rIns="0" bIns="0" rtlCol="0">
                <a:no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it-IT" sz="1100" b="1" i="0" u="none" strike="noStrike" kern="0" cap="none" spc="0" normalizeH="0" baseline="0" noProof="0">
                    <a:ln>
                      <a:noFill/>
                    </a:ln>
                    <a:solidFill>
                      <a:srgbClr val="595959"/>
                    </a:solidFill>
                    <a:effectLst/>
                    <a:uLnTx/>
                    <a:uFillTx/>
                    <a:latin typeface="Arial" panose="020B0604020202020204" pitchFamily="34" charset="0"/>
                    <a:ea typeface="Arial" panose="020B0604020202020204" pitchFamily="34" charset="0"/>
                    <a:cs typeface="+mn-cs"/>
                  </a:rPr>
                  <a:t>2016</a:t>
                </a:r>
                <a:endParaRPr kumimoji="0" lang="it-IT" sz="1100" b="1" i="0" u="none" strike="noStrike" kern="0" cap="none" spc="0" normalizeH="0" baseline="0" noProof="0">
                  <a:ln>
                    <a:noFill/>
                  </a:ln>
                  <a:solidFill>
                    <a:srgbClr val="000000"/>
                  </a:solidFill>
                  <a:effectLst/>
                  <a:uLnTx/>
                  <a:uFillTx/>
                  <a:latin typeface="Calibri" panose="020F0502020204030204"/>
                  <a:ea typeface="Calibri" panose="020F0502020204030204" pitchFamily="34" charset="0"/>
                  <a:cs typeface="+mn-cs"/>
                </a:endParaRPr>
              </a:p>
            </p:txBody>
          </p:sp>
          <p:sp>
            <p:nvSpPr>
              <p:cNvPr id="128" name="Rectangle 7170"/>
              <p:cNvSpPr/>
              <p:nvPr/>
            </p:nvSpPr>
            <p:spPr>
              <a:xfrm>
                <a:off x="3076067" y="3838379"/>
                <a:ext cx="413831" cy="207921"/>
              </a:xfrm>
              <a:prstGeom prst="rect">
                <a:avLst/>
              </a:prstGeom>
              <a:ln>
                <a:noFill/>
              </a:ln>
            </p:spPr>
            <p:txBody>
              <a:bodyPr vert="horz" lIns="0" tIns="0" rIns="0" bIns="0" rtlCol="0">
                <a:no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it-IT" sz="1100" b="1" i="0" u="none" strike="noStrike" kern="0" cap="none" spc="0" normalizeH="0" baseline="0" noProof="0">
                    <a:ln>
                      <a:noFill/>
                    </a:ln>
                    <a:solidFill>
                      <a:srgbClr val="595959"/>
                    </a:solidFill>
                    <a:effectLst/>
                    <a:uLnTx/>
                    <a:uFillTx/>
                    <a:latin typeface="Arial" panose="020B0604020202020204" pitchFamily="34" charset="0"/>
                    <a:ea typeface="Arial" panose="020B0604020202020204" pitchFamily="34" charset="0"/>
                    <a:cs typeface="+mn-cs"/>
                  </a:rPr>
                  <a:t>2017</a:t>
                </a:r>
                <a:endParaRPr kumimoji="0" lang="it-IT" sz="1100" b="1" i="0" u="none" strike="noStrike" kern="0" cap="none" spc="0" normalizeH="0" baseline="0" noProof="0">
                  <a:ln>
                    <a:noFill/>
                  </a:ln>
                  <a:solidFill>
                    <a:srgbClr val="000000"/>
                  </a:solidFill>
                  <a:effectLst/>
                  <a:uLnTx/>
                  <a:uFillTx/>
                  <a:latin typeface="Calibri" panose="020F0502020204030204"/>
                  <a:ea typeface="Calibri" panose="020F0502020204030204" pitchFamily="34" charset="0"/>
                  <a:cs typeface="+mn-cs"/>
                </a:endParaRPr>
              </a:p>
            </p:txBody>
          </p:sp>
          <p:sp>
            <p:nvSpPr>
              <p:cNvPr id="129" name="Rectangle 7171"/>
              <p:cNvSpPr/>
              <p:nvPr/>
            </p:nvSpPr>
            <p:spPr>
              <a:xfrm>
                <a:off x="3663442" y="3838379"/>
                <a:ext cx="413831" cy="207921"/>
              </a:xfrm>
              <a:prstGeom prst="rect">
                <a:avLst/>
              </a:prstGeom>
              <a:ln>
                <a:noFill/>
              </a:ln>
            </p:spPr>
            <p:txBody>
              <a:bodyPr vert="horz" lIns="0" tIns="0" rIns="0" bIns="0" rtlCol="0">
                <a:no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it-IT" sz="1100" b="1" i="0" u="none" strike="noStrike" kern="0" cap="none" spc="0" normalizeH="0" baseline="0" noProof="0">
                    <a:ln>
                      <a:noFill/>
                    </a:ln>
                    <a:solidFill>
                      <a:srgbClr val="595959"/>
                    </a:solidFill>
                    <a:effectLst/>
                    <a:uLnTx/>
                    <a:uFillTx/>
                    <a:latin typeface="Arial" panose="020B0604020202020204" pitchFamily="34" charset="0"/>
                    <a:ea typeface="Arial" panose="020B0604020202020204" pitchFamily="34" charset="0"/>
                    <a:cs typeface="+mn-cs"/>
                  </a:rPr>
                  <a:t>2018</a:t>
                </a:r>
                <a:endParaRPr kumimoji="0" lang="it-IT" sz="1100" b="1" i="0" u="none" strike="noStrike" kern="0" cap="none" spc="0" normalizeH="0" baseline="0" noProof="0">
                  <a:ln>
                    <a:noFill/>
                  </a:ln>
                  <a:solidFill>
                    <a:srgbClr val="000000"/>
                  </a:solidFill>
                  <a:effectLst/>
                  <a:uLnTx/>
                  <a:uFillTx/>
                  <a:latin typeface="Calibri" panose="020F0502020204030204"/>
                  <a:ea typeface="Calibri" panose="020F0502020204030204" pitchFamily="34" charset="0"/>
                  <a:cs typeface="+mn-cs"/>
                </a:endParaRPr>
              </a:p>
            </p:txBody>
          </p:sp>
          <p:sp>
            <p:nvSpPr>
              <p:cNvPr id="130" name="Rectangle 7172"/>
              <p:cNvSpPr/>
              <p:nvPr/>
            </p:nvSpPr>
            <p:spPr>
              <a:xfrm>
                <a:off x="4250690" y="3838379"/>
                <a:ext cx="413831" cy="207921"/>
              </a:xfrm>
              <a:prstGeom prst="rect">
                <a:avLst/>
              </a:prstGeom>
              <a:ln>
                <a:noFill/>
              </a:ln>
            </p:spPr>
            <p:txBody>
              <a:bodyPr vert="horz" lIns="0" tIns="0" rIns="0" bIns="0" rtlCol="0">
                <a:no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it-IT" sz="1100" b="1" i="0" u="none" strike="noStrike" kern="0" cap="none" spc="0" normalizeH="0" baseline="0" noProof="0">
                    <a:ln>
                      <a:noFill/>
                    </a:ln>
                    <a:solidFill>
                      <a:srgbClr val="595959"/>
                    </a:solidFill>
                    <a:effectLst/>
                    <a:uLnTx/>
                    <a:uFillTx/>
                    <a:latin typeface="Arial" panose="020B0604020202020204" pitchFamily="34" charset="0"/>
                    <a:ea typeface="Arial" panose="020B0604020202020204" pitchFamily="34" charset="0"/>
                    <a:cs typeface="+mn-cs"/>
                  </a:rPr>
                  <a:t>2019</a:t>
                </a:r>
                <a:endParaRPr kumimoji="0" lang="it-IT" sz="1100" b="1" i="0" u="none" strike="noStrike" kern="0" cap="none" spc="0" normalizeH="0" baseline="0" noProof="0">
                  <a:ln>
                    <a:noFill/>
                  </a:ln>
                  <a:solidFill>
                    <a:srgbClr val="000000"/>
                  </a:solidFill>
                  <a:effectLst/>
                  <a:uLnTx/>
                  <a:uFillTx/>
                  <a:latin typeface="Calibri" panose="020F0502020204030204"/>
                  <a:ea typeface="Calibri" panose="020F0502020204030204" pitchFamily="34" charset="0"/>
                  <a:cs typeface="+mn-cs"/>
                </a:endParaRPr>
              </a:p>
            </p:txBody>
          </p:sp>
          <p:sp>
            <p:nvSpPr>
              <p:cNvPr id="131" name="Rectangle 7173"/>
              <p:cNvSpPr/>
              <p:nvPr/>
            </p:nvSpPr>
            <p:spPr>
              <a:xfrm>
                <a:off x="4838065" y="3838379"/>
                <a:ext cx="413831" cy="207921"/>
              </a:xfrm>
              <a:prstGeom prst="rect">
                <a:avLst/>
              </a:prstGeom>
              <a:ln>
                <a:noFill/>
              </a:ln>
            </p:spPr>
            <p:txBody>
              <a:bodyPr vert="horz" lIns="0" tIns="0" rIns="0" bIns="0" rtlCol="0">
                <a:no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it-IT" sz="1100" b="1" i="0" u="none" strike="noStrike" kern="0" cap="none" spc="0" normalizeH="0" baseline="0" noProof="0">
                    <a:ln>
                      <a:noFill/>
                    </a:ln>
                    <a:solidFill>
                      <a:srgbClr val="595959"/>
                    </a:solidFill>
                    <a:effectLst/>
                    <a:uLnTx/>
                    <a:uFillTx/>
                    <a:latin typeface="Arial" panose="020B0604020202020204" pitchFamily="34" charset="0"/>
                    <a:ea typeface="Arial" panose="020B0604020202020204" pitchFamily="34" charset="0"/>
                    <a:cs typeface="+mn-cs"/>
                  </a:rPr>
                  <a:t>2020</a:t>
                </a:r>
                <a:endParaRPr kumimoji="0" lang="it-IT" sz="1100" b="1" i="0" u="none" strike="noStrike" kern="0" cap="none" spc="0" normalizeH="0" baseline="0" noProof="0">
                  <a:ln>
                    <a:noFill/>
                  </a:ln>
                  <a:solidFill>
                    <a:srgbClr val="000000"/>
                  </a:solidFill>
                  <a:effectLst/>
                  <a:uLnTx/>
                  <a:uFillTx/>
                  <a:latin typeface="Calibri" panose="020F0502020204030204"/>
                  <a:ea typeface="Calibri" panose="020F0502020204030204" pitchFamily="34" charset="0"/>
                  <a:cs typeface="+mn-cs"/>
                </a:endParaRPr>
              </a:p>
            </p:txBody>
          </p:sp>
          <p:sp>
            <p:nvSpPr>
              <p:cNvPr id="132" name="Rectangle 7174"/>
              <p:cNvSpPr/>
              <p:nvPr/>
            </p:nvSpPr>
            <p:spPr>
              <a:xfrm>
                <a:off x="5425440" y="3838379"/>
                <a:ext cx="413831" cy="207921"/>
              </a:xfrm>
              <a:prstGeom prst="rect">
                <a:avLst/>
              </a:prstGeom>
              <a:ln>
                <a:noFill/>
              </a:ln>
            </p:spPr>
            <p:txBody>
              <a:bodyPr vert="horz" lIns="0" tIns="0" rIns="0" bIns="0" rtlCol="0">
                <a:no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it-IT" sz="1100" b="1" i="0" u="none" strike="noStrike" kern="0" cap="none" spc="0" normalizeH="0" baseline="0" noProof="0" dirty="0">
                    <a:ln>
                      <a:noFill/>
                    </a:ln>
                    <a:solidFill>
                      <a:srgbClr val="595959"/>
                    </a:solidFill>
                    <a:effectLst/>
                    <a:uLnTx/>
                    <a:uFillTx/>
                    <a:latin typeface="Arial" panose="020B0604020202020204" pitchFamily="34" charset="0"/>
                    <a:ea typeface="Arial" panose="020B0604020202020204" pitchFamily="34" charset="0"/>
                    <a:cs typeface="+mn-cs"/>
                  </a:rPr>
                  <a:t>2021</a:t>
                </a:r>
                <a:endParaRPr kumimoji="0" lang="it-IT" sz="1100" b="1" i="0" u="none" strike="noStrike" kern="0" cap="none" spc="0" normalizeH="0" baseline="0" noProof="0" dirty="0">
                  <a:ln>
                    <a:noFill/>
                  </a:ln>
                  <a:solidFill>
                    <a:srgbClr val="000000"/>
                  </a:solidFill>
                  <a:effectLst/>
                  <a:uLnTx/>
                  <a:uFillTx/>
                  <a:latin typeface="Calibri" panose="020F0502020204030204"/>
                  <a:ea typeface="Calibri" panose="020F0502020204030204" pitchFamily="34" charset="0"/>
                  <a:cs typeface="+mn-cs"/>
                </a:endParaRPr>
              </a:p>
            </p:txBody>
          </p:sp>
        </p:grpSp>
        <p:sp>
          <p:nvSpPr>
            <p:cNvPr id="15" name="Rettangolo 14"/>
            <p:cNvSpPr/>
            <p:nvPr/>
          </p:nvSpPr>
          <p:spPr>
            <a:xfrm>
              <a:off x="9856780" y="5958356"/>
              <a:ext cx="1358064" cy="273473"/>
            </a:xfrm>
            <a:prstGeom prst="rect">
              <a:avLst/>
            </a:prstGeom>
          </p:spPr>
          <p:txBody>
            <a:bodyPr wrap="none">
              <a:sp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it-IT" sz="1100" b="0" i="0" u="none" strike="noStrike" kern="0" cap="none" spc="0" normalizeH="0" baseline="0" noProof="0" dirty="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rPr>
                <a:t>GSE </a:t>
              </a:r>
              <a:r>
                <a:rPr kumimoji="0" lang="en-GB" sz="1100" b="0" i="0" u="none" strike="noStrike" kern="0" cap="none" spc="0" normalizeH="0" baseline="0" noProof="0" dirty="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rPr>
                <a:t>Auction Reports</a:t>
              </a:r>
            </a:p>
          </p:txBody>
        </p:sp>
      </p:grpSp>
      <p:sp>
        <p:nvSpPr>
          <p:cNvPr id="133" name="Titolo 1"/>
          <p:cNvSpPr txBox="1">
            <a:spLocks/>
          </p:cNvSpPr>
          <p:nvPr/>
        </p:nvSpPr>
        <p:spPr>
          <a:xfrm>
            <a:off x="750626" y="535121"/>
            <a:ext cx="10534934" cy="62888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r" defTabSz="914400" rtl="0" eaLnBrk="1" fontAlgn="auto" latinLnBrk="0" hangingPunct="1">
              <a:lnSpc>
                <a:spcPct val="90000"/>
              </a:lnSpc>
              <a:spcBef>
                <a:spcPct val="0"/>
              </a:spcBef>
              <a:spcAft>
                <a:spcPts val="0"/>
              </a:spcAft>
              <a:buClrTx/>
              <a:buSzTx/>
              <a:buFontTx/>
              <a:buNone/>
              <a:tabLst/>
              <a:defRPr/>
            </a:pPr>
            <a:r>
              <a:rPr kumimoji="0" lang="en-GB" sz="2800" b="1" i="0" u="none" strike="noStrike" kern="1200" cap="none" spc="0" normalizeH="0" baseline="0" noProof="0" dirty="0">
                <a:ln>
                  <a:noFill/>
                </a:ln>
                <a:effectLst/>
                <a:uLnTx/>
                <a:uFillTx/>
                <a:latin typeface="Garamond" panose="02020404030301010803" pitchFamily="18" charset="0"/>
                <a:ea typeface="+mj-ea"/>
                <a:cs typeface="+mj-cs"/>
              </a:rPr>
              <a:t>Allocation of CO</a:t>
            </a:r>
            <a:r>
              <a:rPr kumimoji="0" lang="en-GB" sz="2800" b="1" i="0" u="none" strike="noStrike" kern="1200" cap="none" spc="0" normalizeH="0" baseline="-25000" noProof="0" dirty="0">
                <a:ln>
                  <a:noFill/>
                </a:ln>
                <a:effectLst/>
                <a:uLnTx/>
                <a:uFillTx/>
                <a:latin typeface="Garamond" panose="02020404030301010803" pitchFamily="18" charset="0"/>
                <a:ea typeface="+mj-ea"/>
                <a:cs typeface="+mj-cs"/>
              </a:rPr>
              <a:t>2</a:t>
            </a:r>
            <a:r>
              <a:rPr kumimoji="0" lang="en-GB" sz="2800" b="1" i="0" u="none" strike="noStrike" kern="1200" cap="none" spc="0" normalizeH="0" baseline="0" noProof="0" dirty="0">
                <a:ln>
                  <a:noFill/>
                </a:ln>
                <a:effectLst/>
                <a:uLnTx/>
                <a:uFillTx/>
                <a:latin typeface="Garamond" panose="02020404030301010803" pitchFamily="18" charset="0"/>
                <a:ea typeface="+mj-ea"/>
                <a:cs typeface="+mj-cs"/>
              </a:rPr>
              <a:t> allowances (EUAs)  – Italy</a:t>
            </a:r>
          </a:p>
        </p:txBody>
      </p:sp>
      <p:sp>
        <p:nvSpPr>
          <p:cNvPr id="134" name="Titolo 1"/>
          <p:cNvSpPr>
            <a:spLocks noGrp="1"/>
          </p:cNvSpPr>
          <p:nvPr>
            <p:ph idx="1"/>
          </p:nvPr>
        </p:nvSpPr>
        <p:spPr>
          <a:xfrm>
            <a:off x="436725" y="1460313"/>
            <a:ext cx="10126639" cy="3739486"/>
          </a:xfrm>
        </p:spPr>
        <p:txBody>
          <a:bodyPr anchor="t">
            <a:noAutofit/>
          </a:bodyPr>
          <a:lstStyle/>
          <a:p>
            <a:pPr marL="627063" lvl="0" indent="0" algn="ctr">
              <a:lnSpc>
                <a:spcPct val="120000"/>
              </a:lnSpc>
              <a:buClr>
                <a:srgbClr val="0070C0"/>
              </a:buClr>
              <a:buNone/>
            </a:pPr>
            <a:endParaRPr lang="en-US" sz="3600">
              <a:solidFill>
                <a:prstClr val="black"/>
              </a:solidFill>
              <a:latin typeface="Garamond" panose="02020404030301010803" pitchFamily="18" charset="0"/>
            </a:endParaRPr>
          </a:p>
          <a:p>
            <a:pPr marL="627063" lvl="0" indent="0" algn="ctr">
              <a:lnSpc>
                <a:spcPct val="120000"/>
              </a:lnSpc>
              <a:buClr>
                <a:srgbClr val="0070C0"/>
              </a:buClr>
              <a:buNone/>
            </a:pPr>
            <a:endParaRPr lang="en-US" sz="3600" dirty="0">
              <a:solidFill>
                <a:prstClr val="black"/>
              </a:solidFill>
              <a:latin typeface="Garamond" panose="02020404030301010803" pitchFamily="18" charset="0"/>
            </a:endParaRPr>
          </a:p>
        </p:txBody>
      </p:sp>
      <p:sp>
        <p:nvSpPr>
          <p:cNvPr id="136" name="Rectangle 7174"/>
          <p:cNvSpPr/>
          <p:nvPr/>
        </p:nvSpPr>
        <p:spPr>
          <a:xfrm>
            <a:off x="9539661" y="5845926"/>
            <a:ext cx="661161" cy="249900"/>
          </a:xfrm>
          <a:prstGeom prst="rect">
            <a:avLst/>
          </a:prstGeom>
          <a:ln>
            <a:noFill/>
          </a:ln>
        </p:spPr>
        <p:txBody>
          <a:bodyPr vert="horz" lIns="0" tIns="0" rIns="0" bIns="0" rtlCol="0">
            <a:no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it-IT" sz="1100" b="1" i="0" u="none" strike="noStrike" kern="0" cap="none" spc="0" normalizeH="0" baseline="0" noProof="0" dirty="0">
                <a:ln>
                  <a:noFill/>
                </a:ln>
                <a:solidFill>
                  <a:srgbClr val="595959"/>
                </a:solidFill>
                <a:effectLst/>
                <a:uLnTx/>
                <a:uFillTx/>
                <a:latin typeface="Arial" panose="020B0604020202020204" pitchFamily="34" charset="0"/>
                <a:ea typeface="Arial" panose="020B0604020202020204" pitchFamily="34" charset="0"/>
                <a:cs typeface="+mn-cs"/>
              </a:rPr>
              <a:t>2022</a:t>
            </a:r>
            <a:endParaRPr kumimoji="0" lang="it-IT" sz="1100" b="1" i="0" u="none" strike="noStrike" kern="0" cap="none" spc="0" normalizeH="0" baseline="0" noProof="0" dirty="0">
              <a:ln>
                <a:noFill/>
              </a:ln>
              <a:solidFill>
                <a:srgbClr val="000000"/>
              </a:solidFill>
              <a:effectLst/>
              <a:uLnTx/>
              <a:uFillTx/>
              <a:latin typeface="Calibri" panose="020F0502020204030204"/>
              <a:ea typeface="Calibri" panose="020F0502020204030204" pitchFamily="34" charset="0"/>
              <a:cs typeface="+mn-cs"/>
            </a:endParaRPr>
          </a:p>
        </p:txBody>
      </p:sp>
      <p:sp>
        <p:nvSpPr>
          <p:cNvPr id="137" name="Rectangle 7112"/>
          <p:cNvSpPr/>
          <p:nvPr/>
        </p:nvSpPr>
        <p:spPr>
          <a:xfrm rot="16200001">
            <a:off x="9073404" y="4840377"/>
            <a:ext cx="1330685" cy="239198"/>
          </a:xfrm>
          <a:prstGeom prst="rect">
            <a:avLst/>
          </a:prstGeom>
          <a:ln>
            <a:noFill/>
          </a:ln>
        </p:spPr>
        <p:txBody>
          <a:bodyPr vert="horz" lIns="0" tIns="0" rIns="0" bIns="0" rtlCol="0">
            <a:noAutofit/>
          </a:bodyPr>
          <a:lstStyle/>
          <a:p>
            <a:pPr lvl="0">
              <a:lnSpc>
                <a:spcPct val="107000"/>
              </a:lnSpc>
              <a:spcAft>
                <a:spcPts val="800"/>
              </a:spcAft>
              <a:defRPr/>
            </a:pPr>
            <a:r>
              <a:rPr lang="it-IT" sz="900" b="1" kern="0">
                <a:solidFill>
                  <a:srgbClr val="404040"/>
                </a:solidFill>
                <a:ea typeface="Calibri" panose="020F0502020204030204" pitchFamily="34" charset="0"/>
              </a:rPr>
              <a:t>€ 3.166.000.000</a:t>
            </a:r>
            <a:endParaRPr kumimoji="0" lang="it-IT" sz="1100" b="1" i="0" u="none" strike="noStrike" kern="0" cap="none" spc="0" normalizeH="0" baseline="0" noProof="0" dirty="0">
              <a:ln>
                <a:noFill/>
              </a:ln>
              <a:solidFill>
                <a:srgbClr val="000000"/>
              </a:solidFill>
              <a:effectLst/>
              <a:uLnTx/>
              <a:uFillTx/>
              <a:latin typeface="Calibri" panose="020F0502020204030204"/>
              <a:ea typeface="Calibri" panose="020F0502020204030204" pitchFamily="34" charset="0"/>
              <a:cs typeface="+mn-cs"/>
            </a:endParaRPr>
          </a:p>
        </p:txBody>
      </p:sp>
      <p:pic>
        <p:nvPicPr>
          <p:cNvPr id="2" name="Immagine 1"/>
          <p:cNvPicPr>
            <a:picLocks noChangeAspect="1"/>
          </p:cNvPicPr>
          <p:nvPr/>
        </p:nvPicPr>
        <p:blipFill>
          <a:blip r:embed="rId4"/>
          <a:stretch>
            <a:fillRect/>
          </a:stretch>
        </p:blipFill>
        <p:spPr>
          <a:xfrm>
            <a:off x="9202827" y="1107285"/>
            <a:ext cx="6086803" cy="285580"/>
          </a:xfrm>
          <a:prstGeom prst="rect">
            <a:avLst/>
          </a:prstGeom>
        </p:spPr>
      </p:pic>
    </p:spTree>
    <p:extLst>
      <p:ext uri="{BB962C8B-B14F-4D97-AF65-F5344CB8AC3E}">
        <p14:creationId xmlns:p14="http://schemas.microsoft.com/office/powerpoint/2010/main" val="19697465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kumimoji="0" lang="it-IT"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rPr>
              <a:t>&lt;</a:t>
            </a:r>
            <a:r>
              <a:rPr kumimoji="0" lang="it-IT" sz="2100" b="1" i="0" u="none" strike="noStrike" kern="1200" cap="none" spc="0" normalizeH="0" baseline="0" noProof="0" dirty="0" err="1">
                <a:ln>
                  <a:noFill/>
                </a:ln>
                <a:solidFill>
                  <a:sysClr val="windowText" lastClr="000000"/>
                </a:solidFill>
                <a:effectLst/>
                <a:uLnTx/>
                <a:uFillTx/>
                <a:latin typeface="Calibri Light"/>
                <a:ea typeface="+mj-ea"/>
                <a:cs typeface="Calibri Light" panose="020F0302020204030204" pitchFamily="34" charset="0"/>
              </a:rPr>
              <a:t>title</a:t>
            </a:r>
            <a:r>
              <a:rPr kumimoji="0" lang="it-IT"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3"/>
          <a:stretch>
            <a:fillRect/>
          </a:stretch>
        </p:blipFill>
        <p:spPr>
          <a:xfrm>
            <a:off x="205100" y="119899"/>
            <a:ext cx="2560320" cy="688975"/>
          </a:xfrm>
          <a:prstGeom prst="rect">
            <a:avLst/>
          </a:prstGeom>
        </p:spPr>
      </p:pic>
      <p:sp>
        <p:nvSpPr>
          <p:cNvPr id="133" name="Titolo 1"/>
          <p:cNvSpPr txBox="1">
            <a:spLocks/>
          </p:cNvSpPr>
          <p:nvPr/>
        </p:nvSpPr>
        <p:spPr>
          <a:xfrm>
            <a:off x="750626" y="310533"/>
            <a:ext cx="10534934" cy="62888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r"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effectLst/>
                <a:uLnTx/>
                <a:uFillTx/>
                <a:latin typeface="Garamond" panose="02020404030301010803" pitchFamily="18" charset="0"/>
                <a:ea typeface="+mj-ea"/>
                <a:cs typeface="+mj-cs"/>
              </a:rPr>
              <a:t>Auction management - Italy  </a:t>
            </a:r>
          </a:p>
        </p:txBody>
      </p:sp>
      <p:sp>
        <p:nvSpPr>
          <p:cNvPr id="2" name="Rettangolo 1"/>
          <p:cNvSpPr/>
          <p:nvPr/>
        </p:nvSpPr>
        <p:spPr>
          <a:xfrm>
            <a:off x="502920" y="1699492"/>
            <a:ext cx="11212830" cy="830997"/>
          </a:xfrm>
          <a:prstGeom prst="rect">
            <a:avLst/>
          </a:prstGeom>
        </p:spPr>
        <p:txBody>
          <a:bodyPr wrap="square">
            <a:spAutoFit/>
          </a:bodyPr>
          <a:lstStyle/>
          <a:p>
            <a:pPr marL="450850" marR="0" lvl="0" indent="-273050" algn="just" defTabSz="914400" rtl="0" eaLnBrk="1" fontAlgn="auto" latinLnBrk="0" hangingPunct="1">
              <a:lnSpc>
                <a:spcPct val="150000"/>
              </a:lnSpc>
              <a:spcBef>
                <a:spcPts val="0"/>
              </a:spcBef>
              <a:spcAft>
                <a:spcPts val="0"/>
              </a:spcAft>
              <a:buClr>
                <a:srgbClr val="0070C0"/>
              </a:buClr>
              <a:buSzTx/>
              <a:buFont typeface="Wingdings" panose="05000000000000000000" pitchFamily="2" charset="2"/>
              <a:buChar char="q"/>
              <a:tabLst/>
              <a:defRPr/>
            </a:pPr>
            <a:r>
              <a:rPr kumimoji="0" lang="en-GB" sz="1600" b="0"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GSE is appointed as Auctioneer and has signed an agreement  with the Ministry of the Economy and Finance</a:t>
            </a:r>
          </a:p>
          <a:p>
            <a:pPr marL="450850" marR="0" lvl="0" indent="-273050" algn="just" defTabSz="914400" rtl="0" eaLnBrk="1" fontAlgn="auto" latinLnBrk="0" hangingPunct="1">
              <a:lnSpc>
                <a:spcPct val="150000"/>
              </a:lnSpc>
              <a:spcBef>
                <a:spcPts val="0"/>
              </a:spcBef>
              <a:spcAft>
                <a:spcPts val="0"/>
              </a:spcAft>
              <a:buClr>
                <a:srgbClr val="0070C0"/>
              </a:buClr>
              <a:buSzTx/>
              <a:buFont typeface="Wingdings" panose="05000000000000000000" pitchFamily="2" charset="2"/>
              <a:buChar char="q"/>
              <a:tabLst/>
              <a:defRPr/>
            </a:pPr>
            <a:r>
              <a:rPr kumimoji="0" lang="en-GB" sz="1600" b="0"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The revenues goes to the State budget and are divided among some Ministries</a:t>
            </a:r>
          </a:p>
        </p:txBody>
      </p:sp>
      <p:graphicFrame>
        <p:nvGraphicFramePr>
          <p:cNvPr id="4" name="Tabella 3"/>
          <p:cNvGraphicFramePr>
            <a:graphicFrameLocks noGrp="1"/>
          </p:cNvGraphicFramePr>
          <p:nvPr>
            <p:extLst>
              <p:ext uri="{D42A27DB-BD31-4B8C-83A1-F6EECF244321}">
                <p14:modId xmlns:p14="http://schemas.microsoft.com/office/powerpoint/2010/main" val="2227365359"/>
              </p:ext>
            </p:extLst>
          </p:nvPr>
        </p:nvGraphicFramePr>
        <p:xfrm>
          <a:off x="613612" y="3278359"/>
          <a:ext cx="10671947" cy="2480937"/>
        </p:xfrm>
        <a:graphic>
          <a:graphicData uri="http://schemas.openxmlformats.org/drawingml/2006/table">
            <a:tbl>
              <a:tblPr firstRow="1" firstCol="1" bandRow="1"/>
              <a:tblGrid>
                <a:gridCol w="2883567">
                  <a:extLst>
                    <a:ext uri="{9D8B030D-6E8A-4147-A177-3AD203B41FA5}">
                      <a16:colId xmlns:a16="http://schemas.microsoft.com/office/drawing/2014/main" val="3309064130"/>
                    </a:ext>
                  </a:extLst>
                </a:gridCol>
                <a:gridCol w="1732547">
                  <a:extLst>
                    <a:ext uri="{9D8B030D-6E8A-4147-A177-3AD203B41FA5}">
                      <a16:colId xmlns:a16="http://schemas.microsoft.com/office/drawing/2014/main" val="493763883"/>
                    </a:ext>
                  </a:extLst>
                </a:gridCol>
                <a:gridCol w="1989221">
                  <a:extLst>
                    <a:ext uri="{9D8B030D-6E8A-4147-A177-3AD203B41FA5}">
                      <a16:colId xmlns:a16="http://schemas.microsoft.com/office/drawing/2014/main" val="2700600866"/>
                    </a:ext>
                  </a:extLst>
                </a:gridCol>
                <a:gridCol w="2063091">
                  <a:extLst>
                    <a:ext uri="{9D8B030D-6E8A-4147-A177-3AD203B41FA5}">
                      <a16:colId xmlns:a16="http://schemas.microsoft.com/office/drawing/2014/main" val="773143229"/>
                    </a:ext>
                  </a:extLst>
                </a:gridCol>
                <a:gridCol w="2003521">
                  <a:extLst>
                    <a:ext uri="{9D8B030D-6E8A-4147-A177-3AD203B41FA5}">
                      <a16:colId xmlns:a16="http://schemas.microsoft.com/office/drawing/2014/main" val="818752819"/>
                    </a:ext>
                  </a:extLst>
                </a:gridCol>
              </a:tblGrid>
              <a:tr h="166513">
                <a:tc>
                  <a:txBody>
                    <a:bodyPr/>
                    <a:lstStyle/>
                    <a:p>
                      <a:pPr algn="ctr" rtl="0" fontAlgn="ctr"/>
                      <a:r>
                        <a:rPr lang="it-IT" sz="1100" b="1" i="0" u="none" strike="noStrike">
                          <a:solidFill>
                            <a:srgbClr val="FFFFFF"/>
                          </a:solidFill>
                          <a:effectLst/>
                          <a:latin typeface="Times New Roman" panose="02020603050405020304" pitchFamily="18" charset="0"/>
                        </a:rPr>
                        <a:t>Reporting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99"/>
                    </a:solidFill>
                  </a:tcPr>
                </a:tc>
                <a:tc>
                  <a:txBody>
                    <a:bodyPr/>
                    <a:lstStyle/>
                    <a:p>
                      <a:pPr algn="ctr" rtl="0" fontAlgn="ctr"/>
                      <a:r>
                        <a:rPr lang="it-IT" sz="1100" b="1" i="0" u="none" strike="noStrike">
                          <a:solidFill>
                            <a:srgbClr val="FFFFFF"/>
                          </a:solidFill>
                          <a:effectLst/>
                          <a:latin typeface="Times New Roman" panose="02020603050405020304" pitchFamily="18" charset="0"/>
                        </a:rPr>
                        <a:t>I Q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99"/>
                    </a:solidFill>
                  </a:tcPr>
                </a:tc>
                <a:tc>
                  <a:txBody>
                    <a:bodyPr/>
                    <a:lstStyle/>
                    <a:p>
                      <a:pPr algn="ctr" rtl="0" fontAlgn="ctr"/>
                      <a:r>
                        <a:rPr lang="it-IT" sz="1100" b="1" i="0" u="none" strike="noStrike">
                          <a:solidFill>
                            <a:srgbClr val="FFFFFF"/>
                          </a:solidFill>
                          <a:effectLst/>
                          <a:latin typeface="Times New Roman" panose="02020603050405020304" pitchFamily="18" charset="0"/>
                        </a:rPr>
                        <a:t>II Q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99"/>
                    </a:solidFill>
                  </a:tcPr>
                </a:tc>
                <a:tc>
                  <a:txBody>
                    <a:bodyPr/>
                    <a:lstStyle/>
                    <a:p>
                      <a:pPr algn="ctr" rtl="0" fontAlgn="ctr"/>
                      <a:r>
                        <a:rPr lang="it-IT" sz="1100" b="1" i="0" u="none" strike="noStrike">
                          <a:solidFill>
                            <a:srgbClr val="FFFFFF"/>
                          </a:solidFill>
                          <a:effectLst/>
                          <a:latin typeface="Times New Roman" panose="02020603050405020304" pitchFamily="18" charset="0"/>
                        </a:rPr>
                        <a:t>III Q</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99"/>
                    </a:solidFill>
                  </a:tcPr>
                </a:tc>
                <a:tc>
                  <a:txBody>
                    <a:bodyPr/>
                    <a:lstStyle/>
                    <a:p>
                      <a:pPr algn="ctr" rtl="0" fontAlgn="ctr"/>
                      <a:r>
                        <a:rPr lang="it-IT" sz="1100" b="1" i="0" u="none" strike="noStrike">
                          <a:solidFill>
                            <a:srgbClr val="FFFFFF"/>
                          </a:solidFill>
                          <a:effectLst/>
                          <a:latin typeface="Times New Roman" panose="02020603050405020304" pitchFamily="18" charset="0"/>
                        </a:rPr>
                        <a:t>IV Q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999"/>
                    </a:solidFill>
                  </a:tcPr>
                </a:tc>
                <a:extLst>
                  <a:ext uri="{0D108BD9-81ED-4DB2-BD59-A6C34878D82A}">
                    <a16:rowId xmlns:a16="http://schemas.microsoft.com/office/drawing/2014/main" val="95167699"/>
                  </a:ext>
                </a:extLst>
              </a:tr>
              <a:tr h="222774">
                <a:tc>
                  <a:txBody>
                    <a:bodyPr/>
                    <a:lstStyle/>
                    <a:p>
                      <a:pPr algn="ctr" rtl="0" fontAlgn="ctr"/>
                      <a:r>
                        <a:rPr lang="it-IT" sz="1000" b="1" i="0" u="none" strike="noStrike">
                          <a:solidFill>
                            <a:srgbClr val="000000"/>
                          </a:solidFill>
                          <a:effectLst/>
                          <a:latin typeface="Times New Roman" panose="02020603050405020304" pitchFamily="18" charset="0"/>
                        </a:rPr>
                        <a:t>Auction revenues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rtl="0" fontAlgn="ctr"/>
                      <a:r>
                        <a:rPr lang="it-IT" sz="1000" b="1" i="0" u="none" strike="noStrike">
                          <a:solidFill>
                            <a:srgbClr val="000000"/>
                          </a:solidFill>
                          <a:effectLst/>
                          <a:latin typeface="Times New Roman" panose="02020603050405020304" pitchFamily="18" charset="0"/>
                        </a:rPr>
                        <a:t>€ 819.790.465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rtl="0" fontAlgn="ctr"/>
                      <a:r>
                        <a:rPr lang="it-IT" sz="1000" b="1" i="0" u="none" strike="noStrike">
                          <a:solidFill>
                            <a:srgbClr val="000000"/>
                          </a:solidFill>
                          <a:effectLst/>
                          <a:latin typeface="Times New Roman" panose="02020603050405020304" pitchFamily="18" charset="0"/>
                        </a:rPr>
                        <a:t>€ 826.299.810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rtl="0" fontAlgn="ctr"/>
                      <a:r>
                        <a:rPr lang="it-IT" sz="1000" b="1" i="0" u="none" strike="noStrike">
                          <a:solidFill>
                            <a:srgbClr val="000000"/>
                          </a:solidFill>
                          <a:effectLst/>
                          <a:latin typeface="Times New Roman" panose="02020603050405020304" pitchFamily="18" charset="0"/>
                        </a:rPr>
                        <a:t>€ 734.750.405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rtl="0" fontAlgn="ctr"/>
                      <a:r>
                        <a:rPr lang="it-IT" sz="1000" b="1" i="0" u="none" strike="noStrike">
                          <a:solidFill>
                            <a:srgbClr val="000000"/>
                          </a:solidFill>
                          <a:effectLst/>
                          <a:latin typeface="Times New Roman" panose="02020603050405020304" pitchFamily="18" charset="0"/>
                        </a:rPr>
                        <a:t>€ 785.214.300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32004073"/>
                  </a:ext>
                </a:extLst>
              </a:tr>
              <a:tr h="222774">
                <a:tc>
                  <a:txBody>
                    <a:bodyPr/>
                    <a:lstStyle/>
                    <a:p>
                      <a:pPr algn="ctr" rtl="0" fontAlgn="ctr"/>
                      <a:r>
                        <a:rPr lang="en-GB" sz="1000" b="1" i="0" u="none" strike="noStrike" noProof="0" dirty="0">
                          <a:solidFill>
                            <a:srgbClr val="000000"/>
                          </a:solidFill>
                          <a:effectLst/>
                          <a:latin typeface="Times New Roman" panose="02020603050405020304" pitchFamily="18" charset="0"/>
                        </a:rPr>
                        <a:t>Interests</a:t>
                      </a:r>
                      <a:r>
                        <a:rPr lang="it-IT" sz="1000" b="1" i="0" u="none" strike="noStrike" dirty="0">
                          <a:solidFill>
                            <a:srgbClr val="000000"/>
                          </a:solidFill>
                          <a:effectLst/>
                          <a:latin typeface="Times New Roman" panose="02020603050405020304" pitchFamily="18" charset="0"/>
                        </a:rPr>
                        <a:t> </a:t>
                      </a:r>
                      <a:r>
                        <a:rPr lang="en-GB" sz="1000" b="1" i="0" u="none" strike="noStrike" noProof="0" dirty="0">
                          <a:solidFill>
                            <a:srgbClr val="000000"/>
                          </a:solidFill>
                          <a:effectLst/>
                          <a:latin typeface="Times New Roman" panose="02020603050405020304" pitchFamily="18" charset="0"/>
                        </a:rPr>
                        <a:t>gross</a:t>
                      </a:r>
                      <a:r>
                        <a:rPr lang="it-IT" sz="1000" b="1" i="0" u="none" strike="noStrike" dirty="0">
                          <a:solidFill>
                            <a:srgbClr val="000000"/>
                          </a:solidFill>
                          <a:effectLst/>
                          <a:latin typeface="Times New Roman" panose="02020603050405020304" pitchFamily="18"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it-IT" sz="1000" b="1" i="0" u="none" strike="noStrike">
                          <a:solidFill>
                            <a:srgbClr val="000000"/>
                          </a:solidFill>
                          <a:effectLst/>
                          <a:latin typeface="Times New Roman" panose="02020603050405020304" pitchFamily="18" charset="0"/>
                        </a:rPr>
                        <a:t>€ 0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it-IT" sz="1000" b="1" i="0" u="none" strike="noStrike">
                          <a:solidFill>
                            <a:srgbClr val="000000"/>
                          </a:solidFill>
                          <a:effectLst/>
                          <a:latin typeface="Times New Roman" panose="02020603050405020304" pitchFamily="18" charset="0"/>
                        </a:rPr>
                        <a:t>€ 0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it-IT" sz="1000" b="1" i="0" u="none" strike="noStrike">
                          <a:solidFill>
                            <a:srgbClr val="000000"/>
                          </a:solidFill>
                          <a:effectLst/>
                          <a:latin typeface="Times New Roman" panose="02020603050405020304" pitchFamily="18" charset="0"/>
                        </a:rPr>
                        <a:t>€ 0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it-IT" sz="1000" b="1" i="0" u="none" strike="noStrike">
                          <a:solidFill>
                            <a:srgbClr val="000000"/>
                          </a:solidFill>
                          <a:effectLst/>
                          <a:latin typeface="Times New Roman" panose="02020603050405020304" pitchFamily="18" charset="0"/>
                        </a:rPr>
                        <a:t>€ 0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36291240"/>
                  </a:ext>
                </a:extLst>
              </a:tr>
              <a:tr h="668322">
                <a:tc>
                  <a:txBody>
                    <a:bodyPr/>
                    <a:lstStyle/>
                    <a:p>
                      <a:pPr algn="ctr" rtl="0" fontAlgn="ctr"/>
                      <a:r>
                        <a:rPr lang="en-US" sz="1000" b="1" i="0" u="none" strike="noStrike" dirty="0">
                          <a:solidFill>
                            <a:srgbClr val="000000"/>
                          </a:solidFill>
                          <a:effectLst/>
                          <a:latin typeface="Times New Roman" panose="02020603050405020304" pitchFamily="18" charset="0"/>
                        </a:rPr>
                        <a:t>Tax withholding of 26% and current account expenses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rtl="0" fontAlgn="ctr"/>
                      <a:r>
                        <a:rPr lang="it-IT" sz="1000" b="1" i="0" u="none" strike="noStrike" dirty="0">
                          <a:solidFill>
                            <a:srgbClr val="000000"/>
                          </a:solidFill>
                          <a:effectLst/>
                          <a:latin typeface="Times New Roman" panose="02020603050405020304" pitchFamily="18" charset="0"/>
                        </a:rPr>
                        <a:t>€ 0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rtl="0" fontAlgn="ctr"/>
                      <a:r>
                        <a:rPr lang="it-IT" sz="1000" b="1" i="0" u="none" strike="noStrike" dirty="0">
                          <a:solidFill>
                            <a:srgbClr val="000000"/>
                          </a:solidFill>
                          <a:effectLst/>
                          <a:latin typeface="Times New Roman" panose="02020603050405020304" pitchFamily="18" charset="0"/>
                        </a:rPr>
                        <a:t>€ 0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rtl="0" fontAlgn="ctr"/>
                      <a:r>
                        <a:rPr lang="it-IT" sz="1000" b="1" i="0" u="none" strike="noStrike" dirty="0">
                          <a:solidFill>
                            <a:srgbClr val="000000"/>
                          </a:solidFill>
                          <a:effectLst/>
                          <a:latin typeface="Times New Roman" panose="02020603050405020304" pitchFamily="18" charset="0"/>
                        </a:rPr>
                        <a:t>€ 0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rtl="0" fontAlgn="ctr"/>
                      <a:r>
                        <a:rPr lang="it-IT" sz="1000" b="1" i="0" u="none" strike="noStrike" dirty="0">
                          <a:solidFill>
                            <a:srgbClr val="000000"/>
                          </a:solidFill>
                          <a:effectLst/>
                          <a:latin typeface="Times New Roman" panose="02020603050405020304" pitchFamily="18" charset="0"/>
                        </a:rPr>
                        <a:t>€ 0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817710558"/>
                  </a:ext>
                </a:extLst>
              </a:tr>
              <a:tr h="152190">
                <a:tc>
                  <a:txBody>
                    <a:bodyPr/>
                    <a:lstStyle/>
                    <a:p>
                      <a:pPr algn="ctr" rtl="0" fontAlgn="ctr"/>
                      <a:r>
                        <a:rPr lang="it-IT" sz="1000" b="1" i="0" u="none" strike="noStrike">
                          <a:solidFill>
                            <a:srgbClr val="000000"/>
                          </a:solidFill>
                          <a:effectLst/>
                          <a:latin typeface="Times New Roman" panose="02020603050405020304" pitchFamily="18" charset="0"/>
                        </a:rPr>
                        <a:t>Interests net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it-IT" sz="1000" b="1" i="0" u="none" strike="noStrike">
                          <a:solidFill>
                            <a:srgbClr val="000000"/>
                          </a:solidFill>
                          <a:effectLst/>
                          <a:latin typeface="Times New Roman" panose="02020603050405020304" pitchFamily="18" charset="0"/>
                        </a:rPr>
                        <a:t>€ 0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it-IT" sz="1000" b="1" i="0" u="none" strike="noStrike">
                          <a:solidFill>
                            <a:srgbClr val="000000"/>
                          </a:solidFill>
                          <a:effectLst/>
                          <a:latin typeface="Times New Roman" panose="02020603050405020304" pitchFamily="18" charset="0"/>
                        </a:rPr>
                        <a:t>€ 0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it-IT" sz="1000" b="1" i="0" u="none" strike="noStrike">
                          <a:solidFill>
                            <a:srgbClr val="000000"/>
                          </a:solidFill>
                          <a:effectLst/>
                          <a:latin typeface="Times New Roman" panose="02020603050405020304" pitchFamily="18" charset="0"/>
                        </a:rPr>
                        <a:t>€ 0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it-IT" sz="1000" b="1" i="0" u="none" strike="noStrike" dirty="0">
                          <a:solidFill>
                            <a:srgbClr val="000000"/>
                          </a:solidFill>
                          <a:effectLst/>
                          <a:latin typeface="Times New Roman" panose="02020603050405020304" pitchFamily="18" charset="0"/>
                        </a:rPr>
                        <a:t>€ 0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83131400"/>
                  </a:ext>
                </a:extLst>
              </a:tr>
              <a:tr h="152190">
                <a:tc>
                  <a:txBody>
                    <a:bodyPr/>
                    <a:lstStyle/>
                    <a:p>
                      <a:pPr algn="ctr" rtl="0" fontAlgn="ctr"/>
                      <a:r>
                        <a:rPr lang="it-IT" sz="1000" b="1" i="0" u="none" strike="noStrike">
                          <a:solidFill>
                            <a:srgbClr val="000000"/>
                          </a:solidFill>
                          <a:effectLst/>
                          <a:latin typeface="Times New Roman" panose="02020603050405020304" pitchFamily="18" charset="0"/>
                        </a:rPr>
                        <a:t>Bank costs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rtl="0" fontAlgn="ctr"/>
                      <a:r>
                        <a:rPr lang="it-IT" sz="1000" b="1" i="0" u="none" strike="noStrike">
                          <a:solidFill>
                            <a:srgbClr val="000000"/>
                          </a:solidFill>
                          <a:effectLst/>
                          <a:latin typeface="Times New Roman" panose="02020603050405020304" pitchFamily="18" charset="0"/>
                        </a:rPr>
                        <a:t>-€ 5.070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rtl="0" fontAlgn="ctr"/>
                      <a:r>
                        <a:rPr lang="it-IT" sz="1000" b="1" i="0" u="none" strike="noStrike">
                          <a:solidFill>
                            <a:srgbClr val="000000"/>
                          </a:solidFill>
                          <a:effectLst/>
                          <a:latin typeface="Times New Roman" panose="02020603050405020304" pitchFamily="18" charset="0"/>
                        </a:rPr>
                        <a:t>-€ 5.085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rtl="0" fontAlgn="ctr"/>
                      <a:r>
                        <a:rPr lang="it-IT" sz="1000" b="1" i="0" u="none" strike="noStrike">
                          <a:solidFill>
                            <a:srgbClr val="000000"/>
                          </a:solidFill>
                          <a:effectLst/>
                          <a:latin typeface="Times New Roman" panose="02020603050405020304" pitchFamily="18" charset="0"/>
                        </a:rPr>
                        <a:t>-€ 7.587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rtl="0" fontAlgn="ctr"/>
                      <a:r>
                        <a:rPr lang="it-IT" sz="1000" b="1" i="0" u="none" strike="noStrike" dirty="0">
                          <a:solidFill>
                            <a:srgbClr val="000000"/>
                          </a:solidFill>
                          <a:effectLst/>
                          <a:latin typeface="Times New Roman" panose="02020603050405020304" pitchFamily="18" charset="0"/>
                        </a:rPr>
                        <a:t>-€ 17.610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565002996"/>
                  </a:ext>
                </a:extLst>
              </a:tr>
              <a:tr h="152190">
                <a:tc>
                  <a:txBody>
                    <a:bodyPr/>
                    <a:lstStyle/>
                    <a:p>
                      <a:pPr algn="ctr" rtl="0" fontAlgn="ctr"/>
                      <a:r>
                        <a:rPr lang="it-IT" sz="1000" b="1" i="0" u="none" strike="noStrike">
                          <a:solidFill>
                            <a:srgbClr val="000000"/>
                          </a:solidFill>
                          <a:effectLst/>
                          <a:latin typeface="Times New Roman" panose="02020603050405020304" pitchFamily="18" charset="0"/>
                        </a:rPr>
                        <a:t>Fees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it-IT" sz="1000" b="1" i="0" u="none" strike="noStrike">
                          <a:solidFill>
                            <a:srgbClr val="000000"/>
                          </a:solidFill>
                          <a:effectLst/>
                          <a:latin typeface="Times New Roman" panose="02020603050405020304" pitchFamily="18" charset="0"/>
                        </a:rPr>
                        <a:t>€ 0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it-IT" sz="1000" b="1" i="0" u="none" strike="noStrike" dirty="0">
                          <a:solidFill>
                            <a:srgbClr val="000000"/>
                          </a:solidFill>
                          <a:effectLst/>
                          <a:latin typeface="Times New Roman" panose="02020603050405020304" pitchFamily="18" charset="0"/>
                        </a:rPr>
                        <a:t>€ 0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it-IT" sz="1000" b="1" i="0" u="none" strike="noStrike">
                          <a:solidFill>
                            <a:srgbClr val="000000"/>
                          </a:solidFill>
                          <a:effectLst/>
                          <a:latin typeface="Times New Roman" panose="02020603050405020304" pitchFamily="18" charset="0"/>
                        </a:rPr>
                        <a:t>-€ 761.124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it-IT" sz="1000" b="1" i="0" u="none" strike="noStrike" dirty="0">
                          <a:solidFill>
                            <a:srgbClr val="000000"/>
                          </a:solidFill>
                          <a:effectLst/>
                          <a:latin typeface="Times New Roman" panose="02020603050405020304" pitchFamily="18" charset="0"/>
                        </a:rPr>
                        <a:t>-€ 380.562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25947422"/>
                  </a:ext>
                </a:extLst>
              </a:tr>
              <a:tr h="278235">
                <a:tc>
                  <a:txBody>
                    <a:bodyPr/>
                    <a:lstStyle/>
                    <a:p>
                      <a:pPr algn="ctr" rtl="0" fontAlgn="ctr"/>
                      <a:r>
                        <a:rPr lang="it-IT" sz="1000" b="1" i="0" u="none" strike="noStrike" dirty="0">
                          <a:solidFill>
                            <a:srgbClr val="000000"/>
                          </a:solidFill>
                          <a:effectLst/>
                          <a:latin typeface="Times New Roman" panose="02020603050405020304" pitchFamily="18" charset="0"/>
                        </a:rPr>
                        <a:t>Total</a:t>
                      </a:r>
                      <a:r>
                        <a:rPr lang="it-IT" sz="1000" b="1" i="0" u="none" strike="noStrike" baseline="0" dirty="0">
                          <a:solidFill>
                            <a:srgbClr val="000000"/>
                          </a:solidFill>
                          <a:effectLst/>
                          <a:latin typeface="Times New Roman" panose="02020603050405020304" pitchFamily="18" charset="0"/>
                        </a:rPr>
                        <a:t> management </a:t>
                      </a:r>
                      <a:r>
                        <a:rPr lang="it-IT" sz="1000" b="1" i="0" u="none" strike="noStrike" baseline="0" dirty="0" err="1">
                          <a:solidFill>
                            <a:srgbClr val="000000"/>
                          </a:solidFill>
                          <a:effectLst/>
                          <a:latin typeface="Times New Roman" panose="02020603050405020304" pitchFamily="18" charset="0"/>
                        </a:rPr>
                        <a:t>cost</a:t>
                      </a:r>
                      <a:r>
                        <a:rPr lang="it-IT" sz="1000" b="1" i="0" u="none" strike="noStrike" baseline="0" dirty="0">
                          <a:solidFill>
                            <a:srgbClr val="000000"/>
                          </a:solidFill>
                          <a:effectLst/>
                          <a:latin typeface="Times New Roman" panose="02020603050405020304" pitchFamily="18" charset="0"/>
                        </a:rPr>
                        <a:t> </a:t>
                      </a:r>
                      <a:r>
                        <a:rPr lang="it-IT" sz="1000" b="1" i="0" u="none" strike="noStrike" dirty="0">
                          <a:solidFill>
                            <a:srgbClr val="000000"/>
                          </a:solidFill>
                          <a:effectLst/>
                          <a:latin typeface="Times New Roman" panose="02020603050405020304" pitchFamily="18" charset="0"/>
                        </a:rPr>
                        <a:t> GSE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rtl="0" fontAlgn="ctr"/>
                      <a:r>
                        <a:rPr lang="it-IT" sz="1000" b="1" i="0" u="none" strike="noStrike">
                          <a:solidFill>
                            <a:srgbClr val="000000"/>
                          </a:solidFill>
                          <a:effectLst/>
                          <a:latin typeface="Times New Roman" panose="02020603050405020304" pitchFamily="18" charset="0"/>
                        </a:rPr>
                        <a:t>-€ 5.070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rtl="0" fontAlgn="ctr"/>
                      <a:r>
                        <a:rPr lang="it-IT" sz="1000" b="1" i="0" u="none" strike="noStrike">
                          <a:solidFill>
                            <a:srgbClr val="000000"/>
                          </a:solidFill>
                          <a:effectLst/>
                          <a:latin typeface="Times New Roman" panose="02020603050405020304" pitchFamily="18" charset="0"/>
                        </a:rPr>
                        <a:t>-€ 5.085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rtl="0" fontAlgn="ctr"/>
                      <a:r>
                        <a:rPr lang="it-IT" sz="1000" b="1" i="0" u="none" strike="noStrike">
                          <a:solidFill>
                            <a:srgbClr val="000000"/>
                          </a:solidFill>
                          <a:effectLst/>
                          <a:latin typeface="Times New Roman" panose="02020603050405020304" pitchFamily="18" charset="0"/>
                        </a:rPr>
                        <a:t>-€ 768.711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rtl="0" fontAlgn="ctr"/>
                      <a:r>
                        <a:rPr lang="it-IT" sz="1000" b="1" i="0" u="none" strike="noStrike" dirty="0">
                          <a:solidFill>
                            <a:srgbClr val="000000"/>
                          </a:solidFill>
                          <a:effectLst/>
                          <a:latin typeface="Times New Roman" panose="02020603050405020304" pitchFamily="18" charset="0"/>
                        </a:rPr>
                        <a:t>-€ 398.172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455674223"/>
                  </a:ext>
                </a:extLst>
              </a:tr>
              <a:tr h="425892">
                <a:tc>
                  <a:txBody>
                    <a:bodyPr/>
                    <a:lstStyle/>
                    <a:p>
                      <a:pPr algn="ctr" rtl="0" fontAlgn="ctr"/>
                      <a:r>
                        <a:rPr lang="en-US" sz="1000" b="1" i="0" u="none" strike="noStrike" dirty="0">
                          <a:solidFill>
                            <a:srgbClr val="000000"/>
                          </a:solidFill>
                          <a:effectLst/>
                          <a:latin typeface="Times New Roman" panose="02020603050405020304" pitchFamily="18" charset="0"/>
                        </a:rPr>
                        <a:t>Transferred amounts of the previous quarter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ctr"/>
                      <a:r>
                        <a:rPr lang="it-IT" sz="1000" b="1" i="0" u="none" strike="noStrike" dirty="0">
                          <a:solidFill>
                            <a:srgbClr val="000000"/>
                          </a:solidFill>
                          <a:effectLst/>
                          <a:latin typeface="Times New Roman" panose="02020603050405020304" pitchFamily="18" charset="0"/>
                        </a:rPr>
                        <a:t>€ 819.785.395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ctr"/>
                      <a:r>
                        <a:rPr lang="it-IT" sz="1000" b="1" i="0" u="none" strike="noStrike" dirty="0">
                          <a:solidFill>
                            <a:srgbClr val="000000"/>
                          </a:solidFill>
                          <a:effectLst/>
                          <a:latin typeface="Times New Roman" panose="02020603050405020304" pitchFamily="18" charset="0"/>
                        </a:rPr>
                        <a:t>€ 826.294.725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ctr"/>
                      <a:r>
                        <a:rPr lang="it-IT" sz="1000" b="1" i="0" u="none" strike="noStrike" dirty="0">
                          <a:solidFill>
                            <a:srgbClr val="000000"/>
                          </a:solidFill>
                          <a:effectLst/>
                          <a:latin typeface="Times New Roman" panose="02020603050405020304" pitchFamily="18" charset="0"/>
                        </a:rPr>
                        <a:t>€ 714.248.194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rtl="0" fontAlgn="ctr"/>
                      <a:r>
                        <a:rPr lang="it-IT" sz="1000" b="1" i="0" u="none" strike="noStrike" dirty="0">
                          <a:solidFill>
                            <a:srgbClr val="000000"/>
                          </a:solidFill>
                          <a:effectLst/>
                          <a:latin typeface="Times New Roman" panose="02020603050405020304" pitchFamily="18" charset="0"/>
                        </a:rPr>
                        <a:t>€ 804.549.628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4112651280"/>
                  </a:ext>
                </a:extLst>
              </a:tr>
            </a:tbl>
          </a:graphicData>
        </a:graphic>
      </p:graphicFrame>
      <p:sp>
        <p:nvSpPr>
          <p:cNvPr id="9" name="Rettangolo 8"/>
          <p:cNvSpPr/>
          <p:nvPr/>
        </p:nvSpPr>
        <p:spPr>
          <a:xfrm>
            <a:off x="613613" y="2724822"/>
            <a:ext cx="7639036" cy="3385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Prospectus for Italy as at 31/12/2022 – GSE data 2023</a:t>
            </a:r>
            <a:endParaRPr kumimoji="0" lang="en-GB" sz="1600" b="1" i="0" u="none" strike="noStrike" kern="1200" cap="none" spc="0" normalizeH="0" baseline="0" noProof="0" dirty="0">
              <a:ln>
                <a:noFill/>
              </a:ln>
              <a:solidFill>
                <a:prstClr val="black"/>
              </a:solidFill>
              <a:effectLst/>
              <a:uLnTx/>
              <a:uFillTx/>
              <a:latin typeface="Garamond" panose="02020404030301010803" pitchFamily="18" charset="0"/>
              <a:ea typeface="+mn-ea"/>
              <a:cs typeface="+mn-cs"/>
            </a:endParaRPr>
          </a:p>
        </p:txBody>
      </p:sp>
    </p:spTree>
    <p:extLst>
      <p:ext uri="{BB962C8B-B14F-4D97-AF65-F5344CB8AC3E}">
        <p14:creationId xmlns:p14="http://schemas.microsoft.com/office/powerpoint/2010/main" val="2134957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kumimoji="0" lang="it-IT"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rPr>
              <a:t>&lt;</a:t>
            </a:r>
            <a:r>
              <a:rPr kumimoji="0" lang="it-IT" sz="2100" b="1" i="0" u="none" strike="noStrike" kern="1200" cap="none" spc="0" normalizeH="0" baseline="0" noProof="0" dirty="0" err="1">
                <a:ln>
                  <a:noFill/>
                </a:ln>
                <a:solidFill>
                  <a:sysClr val="windowText" lastClr="000000"/>
                </a:solidFill>
                <a:effectLst/>
                <a:uLnTx/>
                <a:uFillTx/>
                <a:latin typeface="Calibri Light"/>
                <a:ea typeface="+mj-ea"/>
                <a:cs typeface="Calibri Light" panose="020F0302020204030204" pitchFamily="34" charset="0"/>
              </a:rPr>
              <a:t>title</a:t>
            </a:r>
            <a:r>
              <a:rPr kumimoji="0" lang="it-IT"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3"/>
          <a:stretch>
            <a:fillRect/>
          </a:stretch>
        </p:blipFill>
        <p:spPr>
          <a:xfrm>
            <a:off x="205100" y="119899"/>
            <a:ext cx="2560320" cy="688975"/>
          </a:xfrm>
          <a:prstGeom prst="rect">
            <a:avLst/>
          </a:prstGeom>
        </p:spPr>
      </p:pic>
      <p:grpSp>
        <p:nvGrpSpPr>
          <p:cNvPr id="9" name="Gruppo 8"/>
          <p:cNvGrpSpPr/>
          <p:nvPr/>
        </p:nvGrpSpPr>
        <p:grpSpPr>
          <a:xfrm>
            <a:off x="793764" y="1040726"/>
            <a:ext cx="10414397" cy="5008909"/>
            <a:chOff x="793764" y="1040726"/>
            <a:chExt cx="10414397" cy="5008909"/>
          </a:xfrm>
        </p:grpSpPr>
        <p:sp>
          <p:nvSpPr>
            <p:cNvPr id="14" name="CasellaDiTesto 13"/>
            <p:cNvSpPr txBox="1"/>
            <p:nvPr/>
          </p:nvSpPr>
          <p:spPr>
            <a:xfrm rot="16200000">
              <a:off x="-791179" y="3341075"/>
              <a:ext cx="3662257" cy="492372"/>
            </a:xfrm>
            <a:prstGeom prst="rect">
              <a:avLst/>
            </a:prstGeom>
            <a:noFill/>
          </p:spPr>
          <p:txBody>
            <a:bodyPr wrap="square" lIns="121851" tIns="60925" rIns="121851" bIns="60925" rtlCol="0">
              <a:spAutoFit/>
            </a:bodyPr>
            <a:lstStyle>
              <a:defPPr>
                <a:defRPr lang="it-IT"/>
              </a:defPPr>
              <a:lvl1pPr>
                <a:defRPr sz="2400" b="1">
                  <a:solidFill>
                    <a:schemeClr val="accent1">
                      <a:lumMod val="75000"/>
                    </a:schemeClr>
                  </a:solidFill>
                  <a:latin typeface="Garamond" panose="02020404030301010803" pitchFamily="18" charset="0"/>
                </a:defRPr>
              </a:lvl1pPr>
            </a:lstStyle>
            <a:p>
              <a:pPr marL="0" marR="0" lvl="0" indent="0" algn="l" defTabSz="1218390" rtl="0" eaLnBrk="1" fontAlgn="auto" latinLnBrk="0" hangingPunct="1">
                <a:lnSpc>
                  <a:spcPct val="100000"/>
                </a:lnSpc>
                <a:spcBef>
                  <a:spcPts val="0"/>
                </a:spcBef>
                <a:spcAft>
                  <a:spcPts val="0"/>
                </a:spcAft>
                <a:buClrTx/>
                <a:buSzTx/>
                <a:buFontTx/>
                <a:buNone/>
                <a:tabLst/>
                <a:defRPr/>
              </a:pPr>
              <a:r>
                <a:rPr kumimoji="0" lang="en-GB" sz="2400" b="1" i="0" u="none" strike="noStrike" kern="0" cap="none" spc="0" normalizeH="0" baseline="0" noProof="0" dirty="0">
                  <a:ln>
                    <a:noFill/>
                  </a:ln>
                  <a:solidFill>
                    <a:srgbClr val="4F81BD">
                      <a:lumMod val="75000"/>
                    </a:srgbClr>
                  </a:solidFill>
                  <a:effectLst/>
                  <a:uLnTx/>
                  <a:uFillTx/>
                  <a:latin typeface="Calibri"/>
                  <a:ea typeface="+mn-ea"/>
                  <a:cs typeface="+mn-cs"/>
                </a:rPr>
                <a:t>Average value by year in €</a:t>
              </a:r>
            </a:p>
          </p:txBody>
        </p:sp>
        <p:graphicFrame>
          <p:nvGraphicFramePr>
            <p:cNvPr id="15" name="Grafico 14"/>
            <p:cNvGraphicFramePr>
              <a:graphicFrameLocks/>
            </p:cNvGraphicFramePr>
            <p:nvPr/>
          </p:nvGraphicFramePr>
          <p:xfrm>
            <a:off x="1516690" y="1040726"/>
            <a:ext cx="9265610" cy="4640262"/>
          </p:xfrm>
          <a:graphic>
            <a:graphicData uri="http://schemas.openxmlformats.org/drawingml/2006/chart">
              <c:chart xmlns:c="http://schemas.openxmlformats.org/drawingml/2006/chart" xmlns:r="http://schemas.openxmlformats.org/officeDocument/2006/relationships" r:id="rId4"/>
            </a:graphicData>
          </a:graphic>
        </p:graphicFrame>
        <p:sp>
          <p:nvSpPr>
            <p:cNvPr id="16" name="Rettangolo 15"/>
            <p:cNvSpPr/>
            <p:nvPr/>
          </p:nvSpPr>
          <p:spPr>
            <a:xfrm>
              <a:off x="8872265" y="5776162"/>
              <a:ext cx="2335896" cy="273473"/>
            </a:xfrm>
            <a:prstGeom prst="rect">
              <a:avLst/>
            </a:prstGeom>
          </p:spPr>
          <p:txBody>
            <a:bodyPr wrap="none">
              <a:sp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n-GB" sz="1100" b="0" i="0" u="none" strike="noStrike" kern="0" cap="none" spc="0" normalizeH="0" baseline="0" noProof="0" dirty="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rPr>
                <a:t>Source Elaboration on EEX &amp; </a:t>
              </a:r>
              <a:r>
                <a:rPr kumimoji="0" lang="en-GB" sz="1100" b="0" i="0" u="none" strike="noStrike" kern="0" cap="none" spc="0" normalizeH="0" baseline="0" noProof="0" dirty="0" err="1">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rPr>
                <a:t>Sendeco</a:t>
              </a:r>
              <a:endParaRPr kumimoji="0" lang="it-IT" sz="1100" b="0" i="0" u="none" strike="noStrike" kern="0" cap="none" spc="0" normalizeH="0" baseline="0" noProof="0" dirty="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endParaRPr>
            </a:p>
          </p:txBody>
        </p:sp>
      </p:grpSp>
      <p:sp>
        <p:nvSpPr>
          <p:cNvPr id="17" name="Titolo 1"/>
          <p:cNvSpPr txBox="1">
            <a:spLocks/>
          </p:cNvSpPr>
          <p:nvPr/>
        </p:nvSpPr>
        <p:spPr>
          <a:xfrm>
            <a:off x="3054508" y="766194"/>
            <a:ext cx="6082984" cy="659298"/>
          </a:xfrm>
          <a:prstGeom prst="rect">
            <a:avLst/>
          </a:prstGeom>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dirty="0">
                <a:ln>
                  <a:noFill/>
                </a:ln>
                <a:effectLst/>
                <a:uLnTx/>
                <a:uFillTx/>
                <a:latin typeface="Garamond" panose="02020404030301010803" pitchFamily="18" charset="0"/>
                <a:ea typeface="+mj-ea"/>
                <a:cs typeface="+mj-cs"/>
              </a:rPr>
              <a:t>CO</a:t>
            </a:r>
            <a:r>
              <a:rPr kumimoji="0" lang="en-GB" sz="3200" b="1" i="0" u="none" strike="noStrike" kern="1200" cap="none" spc="0" normalizeH="0" baseline="-25000" dirty="0">
                <a:ln>
                  <a:noFill/>
                </a:ln>
                <a:effectLst/>
                <a:uLnTx/>
                <a:uFillTx/>
                <a:latin typeface="Garamond" panose="02020404030301010803" pitchFamily="18" charset="0"/>
                <a:ea typeface="+mj-ea"/>
                <a:cs typeface="+mj-cs"/>
              </a:rPr>
              <a:t>2</a:t>
            </a:r>
            <a:r>
              <a:rPr kumimoji="0" lang="en-GB" sz="3200" b="1" i="0" u="none" strike="noStrike" kern="1200" cap="none" spc="0" normalizeH="0" baseline="0" dirty="0">
                <a:ln>
                  <a:noFill/>
                </a:ln>
                <a:effectLst/>
                <a:uLnTx/>
                <a:uFillTx/>
                <a:latin typeface="Garamond" panose="02020404030301010803" pitchFamily="18" charset="0"/>
                <a:ea typeface="+mj-ea"/>
                <a:cs typeface="+mj-cs"/>
              </a:rPr>
              <a:t> primary &amp; secondary market prices </a:t>
            </a:r>
          </a:p>
        </p:txBody>
      </p:sp>
    </p:spTree>
    <p:extLst>
      <p:ext uri="{BB962C8B-B14F-4D97-AF65-F5344CB8AC3E}">
        <p14:creationId xmlns:p14="http://schemas.microsoft.com/office/powerpoint/2010/main" val="29076854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kumimoji="0" lang="it-IT"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rPr>
              <a:t>&lt;</a:t>
            </a:r>
            <a:r>
              <a:rPr kumimoji="0" lang="it-IT" sz="2100" b="1" i="0" u="none" strike="noStrike" kern="1200" cap="none" spc="0" normalizeH="0" baseline="0" noProof="0" dirty="0" err="1">
                <a:ln>
                  <a:noFill/>
                </a:ln>
                <a:solidFill>
                  <a:sysClr val="windowText" lastClr="000000"/>
                </a:solidFill>
                <a:effectLst/>
                <a:uLnTx/>
                <a:uFillTx/>
                <a:latin typeface="Calibri Light"/>
                <a:ea typeface="+mj-ea"/>
                <a:cs typeface="Calibri Light" panose="020F0302020204030204" pitchFamily="34" charset="0"/>
              </a:rPr>
              <a:t>title</a:t>
            </a:r>
            <a:r>
              <a:rPr kumimoji="0" lang="it-IT"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9" name="Segnaposto contenuto 2"/>
          <p:cNvSpPr txBox="1">
            <a:spLocks/>
          </p:cNvSpPr>
          <p:nvPr/>
        </p:nvSpPr>
        <p:spPr>
          <a:xfrm>
            <a:off x="682388" y="1426597"/>
            <a:ext cx="10576447" cy="444622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723900" marR="0" lvl="0" indent="-546100" algn="l" defTabSz="914400" rtl="0" eaLnBrk="1" fontAlgn="auto" latinLnBrk="0" hangingPunct="1">
              <a:lnSpc>
                <a:spcPct val="160000"/>
              </a:lnSpc>
              <a:spcBef>
                <a:spcPts val="1000"/>
              </a:spcBef>
              <a:spcAft>
                <a:spcPts val="1800"/>
              </a:spcAft>
              <a:buClrTx/>
              <a:buSzTx/>
              <a:buFont typeface="Wingdings" panose="05000000000000000000" pitchFamily="2" charset="2"/>
              <a:buChar char="q"/>
              <a:tabLst/>
              <a:defRPr/>
            </a:pPr>
            <a:endParaRPr kumimoji="0" lang="en-US" sz="1800" b="0" i="0" u="none" strike="noStrike" kern="1200" cap="none" spc="0" normalizeH="0" baseline="0" noProof="0" dirty="0">
              <a:ln>
                <a:noFill/>
              </a:ln>
              <a:solidFill>
                <a:sysClr val="windowText" lastClr="000000"/>
              </a:solidFill>
              <a:effectLst/>
              <a:uLnTx/>
              <a:uFillTx/>
              <a:latin typeface="Garamond" panose="02020404030301010803" pitchFamily="18" charset="0"/>
              <a:ea typeface="+mn-ea"/>
              <a:cs typeface="+mn-cs"/>
            </a:endParaRPr>
          </a:p>
        </p:txBody>
      </p:sp>
      <p:sp>
        <p:nvSpPr>
          <p:cNvPr id="3" name="Rettangolo 2"/>
          <p:cNvSpPr/>
          <p:nvPr/>
        </p:nvSpPr>
        <p:spPr>
          <a:xfrm>
            <a:off x="1796716" y="2807368"/>
            <a:ext cx="8646695" cy="1604211"/>
          </a:xfrm>
          <a:prstGeom prst="rect">
            <a:avLst/>
          </a:prstGeom>
        </p:spPr>
        <p:txBody>
          <a:bodyPr wrap="square">
            <a:spAutoFit/>
          </a:bodyPr>
          <a:lstStyle/>
          <a:p>
            <a:pPr marL="627063" marR="0" lvl="0" indent="0" algn="ctr" defTabSz="914400" rtl="0" eaLnBrk="1" fontAlgn="auto" latinLnBrk="0" hangingPunct="1">
              <a:lnSpc>
                <a:spcPct val="120000"/>
              </a:lnSpc>
              <a:spcBef>
                <a:spcPts val="1000"/>
              </a:spcBef>
              <a:spcAft>
                <a:spcPts val="0"/>
              </a:spcAft>
              <a:buClr>
                <a:srgbClr val="0070C0"/>
              </a:buClr>
              <a:buSzTx/>
              <a:buFontTx/>
              <a:buNone/>
              <a:tabLst/>
              <a:defRPr/>
            </a:pPr>
            <a:r>
              <a:rPr kumimoji="0" lang="en-US" sz="3600" b="0"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Q/As </a:t>
            </a:r>
          </a:p>
          <a:p>
            <a:pPr marL="627063" marR="0" lvl="0" indent="0" algn="ctr" defTabSz="914400" rtl="0" eaLnBrk="1" fontAlgn="auto" latinLnBrk="0" hangingPunct="1">
              <a:lnSpc>
                <a:spcPct val="120000"/>
              </a:lnSpc>
              <a:spcBef>
                <a:spcPts val="1000"/>
              </a:spcBef>
              <a:spcAft>
                <a:spcPts val="0"/>
              </a:spcAft>
              <a:buClr>
                <a:srgbClr val="0070C0"/>
              </a:buClr>
              <a:buSzTx/>
              <a:buFontTx/>
              <a:buNone/>
              <a:tabLst/>
              <a:defRPr/>
            </a:pPr>
            <a:r>
              <a:rPr kumimoji="0" lang="en-US" sz="3600" b="0"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Open discussion with trainees</a:t>
            </a:r>
          </a:p>
        </p:txBody>
      </p:sp>
    </p:spTree>
    <p:extLst>
      <p:ext uri="{BB962C8B-B14F-4D97-AF65-F5344CB8AC3E}">
        <p14:creationId xmlns:p14="http://schemas.microsoft.com/office/powerpoint/2010/main" val="17234758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kumimoji="0" lang="it-IT"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rPr>
              <a:t>&lt;</a:t>
            </a:r>
            <a:r>
              <a:rPr kumimoji="0" lang="it-IT" sz="2100" b="1" i="0" u="none" strike="noStrike" kern="1200" cap="none" spc="0" normalizeH="0" baseline="0" noProof="0" dirty="0" err="1">
                <a:ln>
                  <a:noFill/>
                </a:ln>
                <a:solidFill>
                  <a:sysClr val="windowText" lastClr="000000"/>
                </a:solidFill>
                <a:effectLst/>
                <a:uLnTx/>
                <a:uFillTx/>
                <a:latin typeface="Calibri Light"/>
                <a:ea typeface="+mj-ea"/>
                <a:cs typeface="Calibri Light" panose="020F0302020204030204" pitchFamily="34" charset="0"/>
              </a:rPr>
              <a:t>title</a:t>
            </a:r>
            <a:r>
              <a:rPr kumimoji="0" lang="it-IT"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9" name="Segnaposto contenuto 2"/>
          <p:cNvSpPr txBox="1">
            <a:spLocks/>
          </p:cNvSpPr>
          <p:nvPr/>
        </p:nvSpPr>
        <p:spPr>
          <a:xfrm>
            <a:off x="994611" y="1813479"/>
            <a:ext cx="8726906" cy="274320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5250" lvl="0" indent="0" algn="just">
              <a:lnSpc>
                <a:spcPct val="150000"/>
              </a:lnSpc>
              <a:buClr>
                <a:srgbClr val="0070C0"/>
              </a:buClr>
              <a:buNone/>
            </a:pPr>
            <a:r>
              <a:rPr lang="en-US" sz="2000" b="1" dirty="0">
                <a:solidFill>
                  <a:prstClr val="black"/>
                </a:solidFill>
                <a:latin typeface="Garamond" panose="02020404030301010803" pitchFamily="18" charset="0"/>
              </a:rPr>
              <a:t>Part II</a:t>
            </a:r>
          </a:p>
          <a:p>
            <a:pPr marL="666750" lvl="0" indent="-571500" algn="just">
              <a:lnSpc>
                <a:spcPct val="150000"/>
              </a:lnSpc>
              <a:buClr>
                <a:srgbClr val="0070C0"/>
              </a:buClr>
              <a:buFont typeface="Wingdings" panose="05000000000000000000" pitchFamily="2" charset="2"/>
              <a:buChar char="q"/>
            </a:pPr>
            <a:r>
              <a:rPr lang="en-US" sz="2000" b="1" dirty="0">
                <a:solidFill>
                  <a:prstClr val="black"/>
                </a:solidFill>
                <a:latin typeface="Garamond" panose="02020404030301010803" pitchFamily="18" charset="0"/>
              </a:rPr>
              <a:t>Technical focus on Carbon leakage &amp; Benchmarking </a:t>
            </a:r>
          </a:p>
          <a:p>
            <a:pPr marL="666750" lvl="0" indent="-571500" algn="just">
              <a:lnSpc>
                <a:spcPct val="150000"/>
              </a:lnSpc>
              <a:buClr>
                <a:srgbClr val="0070C0"/>
              </a:buClr>
              <a:buFont typeface="Wingdings" panose="05000000000000000000" pitchFamily="2" charset="2"/>
              <a:buChar char="q"/>
            </a:pPr>
            <a:r>
              <a:rPr lang="en-US" sz="2000" b="1" dirty="0">
                <a:solidFill>
                  <a:prstClr val="black"/>
                </a:solidFill>
                <a:latin typeface="Garamond" panose="02020404030301010803" pitchFamily="18" charset="0"/>
              </a:rPr>
              <a:t>Case study on lessons learnt from EU experience</a:t>
            </a:r>
          </a:p>
        </p:txBody>
      </p:sp>
    </p:spTree>
    <p:extLst>
      <p:ext uri="{BB962C8B-B14F-4D97-AF65-F5344CB8AC3E}">
        <p14:creationId xmlns:p14="http://schemas.microsoft.com/office/powerpoint/2010/main" val="320997570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838200" y="365126"/>
            <a:ext cx="10515600" cy="487482"/>
          </a:xfrm>
        </p:spPr>
        <p:txBody>
          <a:bodyPr>
            <a:noAutofit/>
          </a:bodyPr>
          <a:lstStyle/>
          <a:p>
            <a:pPr algn="r"/>
            <a:r>
              <a:rPr lang="it-IT" sz="3200" b="1" dirty="0">
                <a:latin typeface="Garamond" panose="02020404030301010803" pitchFamily="18" charset="0"/>
              </a:rPr>
              <a:t>Free </a:t>
            </a:r>
            <a:r>
              <a:rPr lang="it-IT" sz="3200" b="1" dirty="0" err="1">
                <a:latin typeface="Garamond" panose="02020404030301010803" pitchFamily="18" charset="0"/>
              </a:rPr>
              <a:t>allocation</a:t>
            </a:r>
            <a:r>
              <a:rPr lang="it-IT" sz="3200" b="1" dirty="0">
                <a:latin typeface="Garamond" panose="02020404030301010803" pitchFamily="18" charset="0"/>
              </a:rPr>
              <a:t> - ratio</a:t>
            </a:r>
          </a:p>
        </p:txBody>
      </p:sp>
      <p:sp>
        <p:nvSpPr>
          <p:cNvPr id="3" name="Segnaposto contenuto 2"/>
          <p:cNvSpPr>
            <a:spLocks noGrp="1"/>
          </p:cNvSpPr>
          <p:nvPr>
            <p:ph idx="1"/>
          </p:nvPr>
        </p:nvSpPr>
        <p:spPr>
          <a:xfrm>
            <a:off x="449237" y="1433018"/>
            <a:ext cx="11113222" cy="4903614"/>
          </a:xfrm>
        </p:spPr>
        <p:txBody>
          <a:bodyPr>
            <a:noAutofit/>
          </a:bodyPr>
          <a:lstStyle/>
          <a:p>
            <a:pPr marL="723900" indent="-546100">
              <a:lnSpc>
                <a:spcPct val="150000"/>
              </a:lnSpc>
              <a:spcBef>
                <a:spcPts val="0"/>
              </a:spcBef>
              <a:spcAft>
                <a:spcPts val="600"/>
              </a:spcAft>
              <a:buClr>
                <a:srgbClr val="0070C0"/>
              </a:buClr>
              <a:buFont typeface="Wingdings" panose="05000000000000000000" pitchFamily="2" charset="2"/>
              <a:buChar char="q"/>
            </a:pPr>
            <a:r>
              <a:rPr lang="en-US" altLang="it-IT" sz="2000" dirty="0">
                <a:solidFill>
                  <a:prstClr val="black"/>
                </a:solidFill>
                <a:latin typeface="Garamond" panose="02020404030301010803" pitchFamily="18" charset="0"/>
              </a:rPr>
              <a:t>Free allocation to installations is a derogation to the auctioning </a:t>
            </a:r>
          </a:p>
          <a:p>
            <a:pPr marL="723900" indent="-546100">
              <a:lnSpc>
                <a:spcPct val="150000"/>
              </a:lnSpc>
              <a:spcBef>
                <a:spcPts val="0"/>
              </a:spcBef>
              <a:spcAft>
                <a:spcPts val="600"/>
              </a:spcAft>
              <a:buClr>
                <a:srgbClr val="0070C0"/>
              </a:buClr>
              <a:buFont typeface="Wingdings" panose="05000000000000000000" pitchFamily="2" charset="2"/>
              <a:buChar char="q"/>
            </a:pPr>
            <a:r>
              <a:rPr lang="en-US" sz="2000" dirty="0">
                <a:latin typeface="Garamond" panose="02020404030301010803" pitchFamily="18" charset="0"/>
              </a:rPr>
              <a:t>To safeguard the competitiveness of industries covered by the EU ETS </a:t>
            </a:r>
          </a:p>
          <a:p>
            <a:pPr marL="723900" indent="-546100">
              <a:lnSpc>
                <a:spcPct val="150000"/>
              </a:lnSpc>
              <a:spcBef>
                <a:spcPts val="0"/>
              </a:spcBef>
              <a:spcAft>
                <a:spcPts val="600"/>
              </a:spcAft>
              <a:buClr>
                <a:srgbClr val="0070C0"/>
              </a:buClr>
              <a:buFont typeface="Wingdings" panose="05000000000000000000" pitchFamily="2" charset="2"/>
              <a:buChar char="q"/>
            </a:pPr>
            <a:r>
              <a:rPr lang="en-US" sz="2000" dirty="0">
                <a:latin typeface="Garamond" panose="02020404030301010803" pitchFamily="18" charset="0"/>
              </a:rPr>
              <a:t>Carbon leakage - the situation that may occur if, for reasons of costs related to climate policies, businesses were to transfer production to other countries with laxer emission constraints</a:t>
            </a:r>
          </a:p>
          <a:p>
            <a:pPr marL="723900" indent="-546100">
              <a:lnSpc>
                <a:spcPct val="150000"/>
              </a:lnSpc>
              <a:spcBef>
                <a:spcPts val="0"/>
              </a:spcBef>
              <a:spcAft>
                <a:spcPts val="600"/>
              </a:spcAft>
              <a:buClr>
                <a:srgbClr val="0070C0"/>
              </a:buClr>
              <a:buFont typeface="Wingdings" panose="05000000000000000000" pitchFamily="2" charset="2"/>
              <a:buChar char="q"/>
            </a:pPr>
            <a:r>
              <a:rPr lang="en-US" sz="2000" dirty="0">
                <a:latin typeface="Garamond" panose="02020404030301010803" pitchFamily="18" charset="0"/>
              </a:rPr>
              <a:t>Industrial installations especially energy-intensive industries deemed to be exposed at significant risk of carbon leakage receive special treatment to support their competitiveness.</a:t>
            </a:r>
          </a:p>
          <a:p>
            <a:pPr marL="723900" indent="-546100">
              <a:lnSpc>
                <a:spcPct val="150000"/>
              </a:lnSpc>
              <a:spcBef>
                <a:spcPts val="0"/>
              </a:spcBef>
              <a:spcAft>
                <a:spcPts val="600"/>
              </a:spcAft>
              <a:buClr>
                <a:srgbClr val="0070C0"/>
              </a:buClr>
              <a:buFont typeface="Wingdings" panose="05000000000000000000" pitchFamily="2" charset="2"/>
              <a:buChar char="q"/>
            </a:pPr>
            <a:r>
              <a:rPr lang="en-US" sz="2000" dirty="0">
                <a:latin typeface="Garamond" panose="02020404030301010803" pitchFamily="18" charset="0"/>
              </a:rPr>
              <a:t>Rules are harmonized for free allocation in phase 4 (2021-2030) and are more stringent &amp; with improved data</a:t>
            </a:r>
          </a:p>
          <a:p>
            <a:pPr marL="723900" indent="-546100">
              <a:lnSpc>
                <a:spcPct val="150000"/>
              </a:lnSpc>
              <a:spcBef>
                <a:spcPts val="0"/>
              </a:spcBef>
              <a:spcAft>
                <a:spcPts val="600"/>
              </a:spcAft>
              <a:buClr>
                <a:srgbClr val="0070C0"/>
              </a:buClr>
              <a:buFont typeface="Wingdings" panose="05000000000000000000" pitchFamily="2" charset="2"/>
              <a:buChar char="q"/>
            </a:pPr>
            <a:r>
              <a:rPr lang="en-US" sz="2000" dirty="0">
                <a:latin typeface="Garamond" panose="02020404030301010803" pitchFamily="18" charset="0"/>
              </a:rPr>
              <a:t>Free allocations may be granted under certain conditions to the district heating sector in some MS to encourage investments in the </a:t>
            </a:r>
            <a:r>
              <a:rPr lang="en-US" sz="2000" dirty="0" err="1">
                <a:latin typeface="Garamond" panose="02020404030301010803" pitchFamily="18" charset="0"/>
              </a:rPr>
              <a:t>decarbonisation</a:t>
            </a:r>
            <a:r>
              <a:rPr lang="en-US" sz="2000" dirty="0">
                <a:latin typeface="Garamond" panose="02020404030301010803" pitchFamily="18" charset="0"/>
              </a:rPr>
              <a:t> this sector</a:t>
            </a:r>
          </a:p>
          <a:p>
            <a:pPr marL="723900" indent="-546100">
              <a:lnSpc>
                <a:spcPct val="150000"/>
              </a:lnSpc>
              <a:spcBef>
                <a:spcPts val="0"/>
              </a:spcBef>
              <a:spcAft>
                <a:spcPts val="600"/>
              </a:spcAft>
              <a:buClr>
                <a:srgbClr val="0070C0"/>
              </a:buClr>
              <a:buFont typeface="Wingdings" panose="05000000000000000000" pitchFamily="2" charset="2"/>
              <a:buChar char="q"/>
            </a:pPr>
            <a:endParaRPr lang="en-US" sz="1800" dirty="0">
              <a:latin typeface="Garamond" panose="02020404030301010803" pitchFamily="18" charset="0"/>
            </a:endParaRPr>
          </a:p>
        </p:txBody>
      </p:sp>
      <p:grpSp>
        <p:nvGrpSpPr>
          <p:cNvPr id="16" name="Gruppo 15"/>
          <p:cNvGrpSpPr/>
          <p:nvPr/>
        </p:nvGrpSpPr>
        <p:grpSpPr>
          <a:xfrm>
            <a:off x="489663" y="197537"/>
            <a:ext cx="2900948" cy="589490"/>
            <a:chOff x="9136356" y="197537"/>
            <a:chExt cx="2900948" cy="589490"/>
          </a:xfrm>
        </p:grpSpPr>
        <p:pic>
          <p:nvPicPr>
            <p:cNvPr id="17" name="Picture 4" descr="eu logo.png"/>
            <p:cNvPicPr/>
            <p:nvPr/>
          </p:nvPicPr>
          <p:blipFill rotWithShape="1">
            <a:blip r:embed="rId2"/>
            <a:srcRect r="73868"/>
            <a:stretch/>
          </p:blipFill>
          <p:spPr bwMode="auto">
            <a:xfrm>
              <a:off x="9136356" y="246455"/>
              <a:ext cx="719718" cy="492380"/>
            </a:xfrm>
            <a:prstGeom prst="rect">
              <a:avLst/>
            </a:prstGeom>
            <a:ln>
              <a:noFill/>
            </a:ln>
            <a:extLst>
              <a:ext uri="{53640926-AAD7-44D8-BBD7-CCE9431645EC}">
                <a14:shadowObscured xmlns:a14="http://schemas.microsoft.com/office/drawing/2010/main"/>
              </a:ext>
            </a:extLst>
          </p:spPr>
        </p:pic>
        <p:pic>
          <p:nvPicPr>
            <p:cNvPr id="18" name="Immagin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62726" y="197537"/>
              <a:ext cx="1874578" cy="589490"/>
            </a:xfrm>
            <a:prstGeom prst="rect">
              <a:avLst/>
            </a:prstGeom>
          </p:spPr>
        </p:pic>
      </p:grpSp>
    </p:spTree>
    <p:extLst>
      <p:ext uri="{BB962C8B-B14F-4D97-AF65-F5344CB8AC3E}">
        <p14:creationId xmlns:p14="http://schemas.microsoft.com/office/powerpoint/2010/main" val="30240242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bwMode="auto">
          <a:xfrm>
            <a:off x="327019" y="759131"/>
            <a:ext cx="5586805" cy="56207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normAutofit/>
          </a:bodyPr>
          <a:lstStyle/>
          <a:p>
            <a:r>
              <a:rPr lang="en-US" sz="3200" b="1" dirty="0">
                <a:latin typeface="Garamond" panose="02020404030301010803" pitchFamily="18" charset="0"/>
              </a:rPr>
              <a:t>Elements of EU-ETS Regime</a:t>
            </a:r>
          </a:p>
        </p:txBody>
      </p:sp>
      <p:sp>
        <p:nvSpPr>
          <p:cNvPr id="26627" name="Rectangle 3"/>
          <p:cNvSpPr>
            <a:spLocks noGrp="1" noChangeArrowheads="1"/>
          </p:cNvSpPr>
          <p:nvPr>
            <p:ph type="body" idx="1"/>
          </p:nvPr>
        </p:nvSpPr>
        <p:spPr bwMode="auto">
          <a:xfrm>
            <a:off x="325820" y="1535861"/>
            <a:ext cx="4389771" cy="13640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noAutofit/>
          </a:bodyPr>
          <a:lstStyle/>
          <a:p>
            <a:pPr marL="0" indent="0" algn="ctr">
              <a:buClr>
                <a:srgbClr val="156D1D"/>
              </a:buClr>
              <a:buNone/>
            </a:pPr>
            <a:r>
              <a:rPr lang="en-US" altLang="it-IT" sz="2400" dirty="0">
                <a:latin typeface="Garamond" panose="02020404030301010803" pitchFamily="18" charset="0"/>
              </a:rPr>
              <a:t>Directive 2003/87/EC establishing a system for greenhouse gas emission allowance trading within the Union</a:t>
            </a:r>
            <a:endParaRPr lang="it-IT" altLang="it-IT" sz="2400" dirty="0">
              <a:latin typeface="Garamond" panose="02020404030301010803" pitchFamily="18" charset="0"/>
            </a:endParaRPr>
          </a:p>
        </p:txBody>
      </p:sp>
      <p:sp>
        <p:nvSpPr>
          <p:cNvPr id="4" name="AutoShape 8"/>
          <p:cNvSpPr>
            <a:spLocks noChangeArrowheads="1"/>
          </p:cNvSpPr>
          <p:nvPr/>
        </p:nvSpPr>
        <p:spPr bwMode="auto">
          <a:xfrm rot="5400000">
            <a:off x="2019187" y="3238681"/>
            <a:ext cx="1003038" cy="621682"/>
          </a:xfrm>
          <a:custGeom>
            <a:avLst/>
            <a:gdLst>
              <a:gd name="G0" fmla="+- 17676 0 0"/>
              <a:gd name="G1" fmla="+- 5426 0 0"/>
              <a:gd name="G2" fmla="+- 21600 0 5426"/>
              <a:gd name="G3" fmla="+- 10800 0 5426"/>
              <a:gd name="G4" fmla="+- 21600 0 17676"/>
              <a:gd name="G5" fmla="*/ G4 G3 10800"/>
              <a:gd name="G6" fmla="+- 21600 0 G5"/>
              <a:gd name="T0" fmla="*/ 17676 w 21600"/>
              <a:gd name="T1" fmla="*/ 0 h 21600"/>
              <a:gd name="T2" fmla="*/ 0 w 21600"/>
              <a:gd name="T3" fmla="*/ 10800 h 21600"/>
              <a:gd name="T4" fmla="*/ 17676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7676" y="0"/>
                </a:moveTo>
                <a:lnTo>
                  <a:pt x="17676" y="5426"/>
                </a:lnTo>
                <a:lnTo>
                  <a:pt x="3375" y="5426"/>
                </a:lnTo>
                <a:lnTo>
                  <a:pt x="3375" y="16174"/>
                </a:lnTo>
                <a:lnTo>
                  <a:pt x="17676" y="16174"/>
                </a:lnTo>
                <a:lnTo>
                  <a:pt x="17676" y="21600"/>
                </a:lnTo>
                <a:lnTo>
                  <a:pt x="21600" y="10800"/>
                </a:lnTo>
                <a:close/>
              </a:path>
              <a:path w="21600" h="21600">
                <a:moveTo>
                  <a:pt x="1350" y="5426"/>
                </a:moveTo>
                <a:lnTo>
                  <a:pt x="1350" y="16174"/>
                </a:lnTo>
                <a:lnTo>
                  <a:pt x="2700" y="16174"/>
                </a:lnTo>
                <a:lnTo>
                  <a:pt x="2700" y="5426"/>
                </a:lnTo>
                <a:close/>
              </a:path>
              <a:path w="21600" h="21600">
                <a:moveTo>
                  <a:pt x="0" y="5426"/>
                </a:moveTo>
                <a:lnTo>
                  <a:pt x="0" y="16174"/>
                </a:lnTo>
                <a:lnTo>
                  <a:pt x="675" y="16174"/>
                </a:lnTo>
                <a:lnTo>
                  <a:pt x="675" y="5426"/>
                </a:lnTo>
                <a:close/>
              </a:path>
            </a:pathLst>
          </a:custGeom>
          <a:noFill/>
          <a:ln w="28575">
            <a:solidFill>
              <a:srgbClr val="990000"/>
            </a:solidFill>
            <a:miter lim="800000"/>
            <a:headEnd/>
            <a:tailEnd/>
          </a:ln>
          <a:effectLst/>
          <a:extLst>
            <a:ext uri="{909E8E84-426E-40DD-AFC4-6F175D3DCCD1}">
              <a14:hiddenFill xmlns:a14="http://schemas.microsoft.com/office/drawing/2010/main">
                <a:solidFill>
                  <a:srgbClr val="8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8" tIns="45719" rIns="91438" bIns="45719"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it-IT" sz="1900" b="0" i="0" u="none" strike="noStrike" kern="1200" cap="none" spc="0" normalizeH="0" baseline="0" noProof="0" dirty="0">
              <a:ln>
                <a:noFill/>
              </a:ln>
              <a:solidFill>
                <a:prstClr val="black"/>
              </a:solidFill>
              <a:effectLst/>
              <a:uLnTx/>
              <a:uFillTx/>
              <a:latin typeface="Calibri"/>
              <a:ea typeface="+mn-ea"/>
              <a:cs typeface="+mn-cs"/>
            </a:endParaRPr>
          </a:p>
        </p:txBody>
      </p:sp>
      <p:graphicFrame>
        <p:nvGraphicFramePr>
          <p:cNvPr id="3" name="Diagramma 2"/>
          <p:cNvGraphicFramePr/>
          <p:nvPr/>
        </p:nvGraphicFramePr>
        <p:xfrm>
          <a:off x="2795751" y="766142"/>
          <a:ext cx="9396249" cy="60918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2" name="Immagine 8">
            <a:extLst>
              <a:ext uri="{FF2B5EF4-FFF2-40B4-BE49-F238E27FC236}">
                <a16:creationId xmlns:a16="http://schemas.microsoft.com/office/drawing/2014/main" id="{341DD170-3625-4376-839E-699C78A5D9A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14"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9"/>
          <a:stretch>
            <a:fillRect/>
          </a:stretch>
        </p:blipFill>
        <p:spPr>
          <a:xfrm>
            <a:off x="205100" y="119899"/>
            <a:ext cx="2560320" cy="688975"/>
          </a:xfrm>
          <a:prstGeom prst="rect">
            <a:avLst/>
          </a:prstGeom>
        </p:spPr>
      </p:pic>
      <p:sp>
        <p:nvSpPr>
          <p:cNvPr id="10" name="Rectangle 13"/>
          <p:cNvSpPr>
            <a:spLocks noChangeArrowheads="1"/>
          </p:cNvSpPr>
          <p:nvPr/>
        </p:nvSpPr>
        <p:spPr bwMode="auto">
          <a:xfrm>
            <a:off x="721285" y="4153359"/>
            <a:ext cx="3598843" cy="2264663"/>
          </a:xfrm>
          <a:prstGeom prst="rect">
            <a:avLst/>
          </a:prstGeom>
          <a:noFill/>
          <a:ln w="28575">
            <a:solidFill>
              <a:srgbClr val="800000"/>
            </a:solidFill>
            <a:miter lim="800000"/>
            <a:headEnd/>
            <a:tailEnd/>
          </a:ln>
          <a:effectLst/>
          <a:extLst>
            <a:ext uri="{909E8E84-426E-40DD-AFC4-6F175D3DCCD1}">
              <a14:hiddenFill xmlns:a14="http://schemas.microsoft.com/office/drawing/2010/main">
                <a:solidFill>
                  <a:srgbClr val="EAEAEA"/>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8" tIns="45719" rIns="91438" bIns="45719" anchor="ct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it-IT" sz="1900" b="0" i="0" u="none" strike="noStrike" kern="1200" cap="none" spc="0" normalizeH="0" baseline="0" noProof="0">
              <a:ln>
                <a:noFill/>
              </a:ln>
              <a:solidFill>
                <a:prstClr val="black"/>
              </a:solidFill>
              <a:effectLst/>
              <a:uLnTx/>
              <a:uFillTx/>
              <a:latin typeface="Calibri"/>
              <a:ea typeface="+mn-ea"/>
              <a:cs typeface="+mn-cs"/>
            </a:endParaRPr>
          </a:p>
        </p:txBody>
      </p:sp>
      <p:sp>
        <p:nvSpPr>
          <p:cNvPr id="11" name="Text Box 12"/>
          <p:cNvSpPr txBox="1">
            <a:spLocks noChangeArrowheads="1"/>
          </p:cNvSpPr>
          <p:nvPr/>
        </p:nvSpPr>
        <p:spPr bwMode="auto">
          <a:xfrm>
            <a:off x="721285" y="4297736"/>
            <a:ext cx="3580945" cy="1938990"/>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38" tIns="45719" rIns="91438" bIns="45719">
            <a:spAutoFit/>
          </a:bodyPr>
          <a:lstStyle/>
          <a:p>
            <a:pPr marL="0" marR="0" lvl="0" indent="0" algn="ctr" defTabSz="914377" rtl="0" eaLnBrk="1" fontAlgn="base" latinLnBrk="0" hangingPunct="1">
              <a:lnSpc>
                <a:spcPct val="100000"/>
              </a:lnSpc>
              <a:spcBef>
                <a:spcPct val="0"/>
              </a:spcBef>
              <a:spcAft>
                <a:spcPts val="0"/>
              </a:spcAft>
              <a:buClrTx/>
              <a:buSzTx/>
              <a:buFontTx/>
              <a:buNone/>
              <a:tabLst/>
              <a:defRPr/>
            </a:pPr>
            <a:r>
              <a:rPr kumimoji="0" lang="en-GB" altLang="it-IT" sz="2000" b="1" i="0" u="none" strike="noStrike" kern="1200" cap="none" spc="0" normalizeH="0" baseline="0" noProof="0" dirty="0">
                <a:ln>
                  <a:noFill/>
                </a:ln>
                <a:effectLst/>
                <a:uLnTx/>
                <a:uFillTx/>
                <a:latin typeface="Garamond" panose="02020404030301010803" pitchFamily="18" charset="0"/>
              </a:rPr>
              <a:t>EU CAP &amp; TRADE SYSTEM AIMS TO STIMULATE A REVOLUTION IN</a:t>
            </a:r>
          </a:p>
          <a:p>
            <a:pPr marL="0" marR="0" lvl="0" indent="0" algn="ctr" defTabSz="914377" rtl="0" eaLnBrk="1" fontAlgn="base" latinLnBrk="0" hangingPunct="1">
              <a:lnSpc>
                <a:spcPct val="100000"/>
              </a:lnSpc>
              <a:spcBef>
                <a:spcPct val="0"/>
              </a:spcBef>
              <a:spcAft>
                <a:spcPts val="0"/>
              </a:spcAft>
              <a:buClrTx/>
              <a:buSzTx/>
              <a:buFontTx/>
              <a:buNone/>
              <a:tabLst/>
              <a:defRPr/>
            </a:pPr>
            <a:r>
              <a:rPr kumimoji="0" lang="en-GB" altLang="it-IT" sz="2000" b="1" i="0" u="none" strike="noStrike" kern="1200" cap="none" spc="0" normalizeH="0" baseline="0" noProof="0" dirty="0">
                <a:ln>
                  <a:noFill/>
                </a:ln>
                <a:effectLst/>
                <a:uLnTx/>
                <a:uFillTx/>
                <a:latin typeface="Garamond" panose="02020404030301010803" pitchFamily="18" charset="0"/>
              </a:rPr>
              <a:t>TECHNOLOGY,</a:t>
            </a:r>
            <a:r>
              <a:rPr kumimoji="0" lang="en-GB" altLang="it-IT" sz="2000" b="1" i="0" u="none" strike="noStrike" kern="1200" cap="none" spc="0" normalizeH="0" noProof="0" dirty="0">
                <a:ln>
                  <a:noFill/>
                </a:ln>
                <a:effectLst/>
                <a:uLnTx/>
                <a:uFillTx/>
                <a:latin typeface="Garamond" panose="02020404030301010803" pitchFamily="18" charset="0"/>
              </a:rPr>
              <a:t> </a:t>
            </a:r>
            <a:r>
              <a:rPr kumimoji="0" lang="en-GB" altLang="it-IT" sz="2000" b="1" i="0" u="none" strike="noStrike" kern="1200" cap="none" spc="0" normalizeH="0" baseline="0" noProof="0" dirty="0">
                <a:ln>
                  <a:noFill/>
                </a:ln>
                <a:effectLst/>
                <a:uLnTx/>
                <a:uFillTx/>
                <a:latin typeface="Garamond" panose="02020404030301010803" pitchFamily="18" charset="0"/>
              </a:rPr>
              <a:t>INDUSTRY ENERGY </a:t>
            </a:r>
            <a:r>
              <a:rPr lang="en-GB" altLang="it-IT" sz="2000" b="1" dirty="0">
                <a:latin typeface="Garamond" panose="02020404030301010803" pitchFamily="18" charset="0"/>
              </a:rPr>
              <a:t>AND</a:t>
            </a:r>
            <a:r>
              <a:rPr kumimoji="0" lang="en-GB" altLang="it-IT" sz="2000" b="1" i="0" u="none" strike="noStrike" kern="1200" cap="none" spc="0" normalizeH="0" noProof="0" dirty="0">
                <a:ln>
                  <a:noFill/>
                </a:ln>
                <a:effectLst/>
                <a:uLnTx/>
                <a:uFillTx/>
                <a:latin typeface="Garamond" panose="02020404030301010803" pitchFamily="18" charset="0"/>
              </a:rPr>
              <a:t> </a:t>
            </a:r>
            <a:r>
              <a:rPr kumimoji="0" lang="en-GB" altLang="it-IT" sz="2000" b="1" i="0" u="none" strike="noStrike" kern="1200" cap="none" spc="0" normalizeH="0" baseline="0" noProof="0" dirty="0">
                <a:ln>
                  <a:noFill/>
                </a:ln>
                <a:effectLst/>
                <a:uLnTx/>
                <a:uFillTx/>
                <a:latin typeface="Garamond" panose="02020404030301010803" pitchFamily="18" charset="0"/>
              </a:rPr>
              <a:t>REDUCE GHG GLOBALLY</a:t>
            </a:r>
          </a:p>
        </p:txBody>
      </p:sp>
    </p:spTree>
    <p:extLst>
      <p:ext uri="{BB962C8B-B14F-4D97-AF65-F5344CB8AC3E}">
        <p14:creationId xmlns:p14="http://schemas.microsoft.com/office/powerpoint/2010/main" val="123482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3"/>
          <a:stretch>
            <a:fillRect/>
          </a:stretch>
        </p:blipFill>
        <p:spPr>
          <a:xfrm>
            <a:off x="205100" y="119899"/>
            <a:ext cx="2560320" cy="688975"/>
          </a:xfrm>
          <a:prstGeom prst="rect">
            <a:avLst/>
          </a:prstGeom>
        </p:spPr>
      </p:pic>
      <p:sp>
        <p:nvSpPr>
          <p:cNvPr id="9" name="Segnaposto contenuto 2"/>
          <p:cNvSpPr txBox="1">
            <a:spLocks/>
          </p:cNvSpPr>
          <p:nvPr/>
        </p:nvSpPr>
        <p:spPr>
          <a:xfrm>
            <a:off x="682388" y="1426597"/>
            <a:ext cx="10576447" cy="444622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723900" marR="0" lvl="0" indent="-546100" algn="l" defTabSz="914400" rtl="0" eaLnBrk="1" fontAlgn="auto" latinLnBrk="0" hangingPunct="1">
              <a:lnSpc>
                <a:spcPct val="160000"/>
              </a:lnSpc>
              <a:spcBef>
                <a:spcPts val="1000"/>
              </a:spcBef>
              <a:spcAft>
                <a:spcPts val="1800"/>
              </a:spcAft>
              <a:buClrTx/>
              <a:buSzTx/>
              <a:buFont typeface="Wingdings" panose="05000000000000000000" pitchFamily="2" charset="2"/>
              <a:buChar char="q"/>
              <a:tabLst/>
              <a:defRPr/>
            </a:pPr>
            <a:endParaRPr kumimoji="0" lang="en-US" sz="1800" b="0" i="0" u="none" strike="noStrike" kern="1200" cap="none" spc="0" normalizeH="0" baseline="0" noProof="0" dirty="0">
              <a:ln>
                <a:noFill/>
              </a:ln>
              <a:solidFill>
                <a:sysClr val="windowText" lastClr="000000"/>
              </a:solidFill>
              <a:effectLst/>
              <a:uLnTx/>
              <a:uFillTx/>
              <a:latin typeface="Garamond" panose="02020404030301010803" pitchFamily="18" charset="0"/>
              <a:ea typeface="+mn-ea"/>
              <a:cs typeface="+mn-cs"/>
            </a:endParaRPr>
          </a:p>
        </p:txBody>
      </p:sp>
      <p:sp>
        <p:nvSpPr>
          <p:cNvPr id="14" name="Rectangle 3"/>
          <p:cNvSpPr txBox="1">
            <a:spLocks noChangeArrowheads="1"/>
          </p:cNvSpPr>
          <p:nvPr/>
        </p:nvSpPr>
        <p:spPr bwMode="auto">
          <a:xfrm>
            <a:off x="682388" y="1426597"/>
            <a:ext cx="10576447" cy="5086498"/>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38" tIns="45719" rIns="91438" bIns="45719" numCol="1" rtlCol="0" anchor="t" anchorCtr="0" compatLnSpc="1">
            <a:prstTxWarp prst="textNoShape">
              <a:avLst/>
            </a:prstTxWarp>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60363" marR="0" lvl="0" indent="-360363" algn="l" defTabSz="914400" rtl="0" eaLnBrk="1" fontAlgn="auto" latinLnBrk="0" hangingPunct="1">
              <a:lnSpc>
                <a:spcPct val="100000"/>
              </a:lnSpc>
              <a:spcBef>
                <a:spcPts val="0"/>
              </a:spcBef>
              <a:spcAft>
                <a:spcPts val="1200"/>
              </a:spcAft>
              <a:buClr>
                <a:srgbClr val="0070C0"/>
              </a:buClr>
              <a:buSzTx/>
              <a:buFont typeface="Wingdings" panose="05000000000000000000" pitchFamily="2" charset="2"/>
              <a:buChar char="q"/>
              <a:tabLst/>
              <a:defRPr/>
            </a:pPr>
            <a:r>
              <a:rPr kumimoji="0" lang="en-US" sz="2000" b="0"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Free allocation is based on EU </a:t>
            </a:r>
            <a:r>
              <a:rPr kumimoji="0" lang="en-US" sz="2000" b="1"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benchmarks</a:t>
            </a:r>
          </a:p>
          <a:p>
            <a:pPr marL="360363" marR="0" lvl="0" indent="-360363" algn="l" defTabSz="914400" rtl="0" eaLnBrk="1" fontAlgn="auto" latinLnBrk="0" hangingPunct="1">
              <a:lnSpc>
                <a:spcPct val="100000"/>
              </a:lnSpc>
              <a:spcBef>
                <a:spcPts val="0"/>
              </a:spcBef>
              <a:spcAft>
                <a:spcPts val="1200"/>
              </a:spcAft>
              <a:buClr>
                <a:srgbClr val="0070C0"/>
              </a:buClr>
              <a:buSzTx/>
              <a:buFont typeface="Wingdings" panose="05000000000000000000" pitchFamily="2" charset="2"/>
              <a:buChar char="q"/>
              <a:tabLst/>
              <a:defRPr/>
            </a:pPr>
            <a:r>
              <a:rPr kumimoji="0" lang="en-US" sz="2000" b="0"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No free allocation shall be made for electricity production (derogation: a</a:t>
            </a:r>
            <a:r>
              <a:rPr kumimoji="0" lang="en-US" sz="2000" b="1"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rt. 10c &amp;</a:t>
            </a:r>
            <a:r>
              <a:rPr kumimoji="0" lang="en-US" sz="2000" b="0"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 electricity produced from </a:t>
            </a:r>
            <a:r>
              <a:rPr kumimoji="0" lang="en-US" sz="2000" b="1"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waste gases)</a:t>
            </a:r>
          </a:p>
          <a:p>
            <a:pPr marL="360363" marR="0" lvl="0" indent="-360363" algn="l" defTabSz="914400" rtl="0" eaLnBrk="1" fontAlgn="auto" latinLnBrk="0" hangingPunct="1">
              <a:lnSpc>
                <a:spcPct val="100000"/>
              </a:lnSpc>
              <a:spcBef>
                <a:spcPts val="0"/>
              </a:spcBef>
              <a:spcAft>
                <a:spcPts val="1200"/>
              </a:spcAft>
              <a:buClr>
                <a:srgbClr val="0070C0"/>
              </a:buClr>
              <a:buSzTx/>
              <a:buFont typeface="Wingdings" panose="05000000000000000000" pitchFamily="2" charset="2"/>
              <a:buChar char="q"/>
              <a:tabLst/>
              <a:defRPr/>
            </a:pPr>
            <a:r>
              <a:rPr kumimoji="0" lang="en-US" sz="2000" b="0"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Allocations shall be adjusted by the </a:t>
            </a:r>
            <a:r>
              <a:rPr kumimoji="0" lang="en-US" sz="2000" b="1"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linear reduction factor</a:t>
            </a:r>
            <a:endParaRPr kumimoji="0" lang="en-US" altLang="it-IT" sz="2000" b="1" i="0" u="none" strike="noStrike" kern="1200" cap="none" spc="0" normalizeH="0" baseline="0" noProof="0" dirty="0">
              <a:ln>
                <a:noFill/>
              </a:ln>
              <a:solidFill>
                <a:prstClr val="black"/>
              </a:solidFill>
              <a:effectLst/>
              <a:uLnTx/>
              <a:uFillTx/>
              <a:latin typeface="Garamond" panose="02020404030301010803" pitchFamily="18" charset="0"/>
              <a:ea typeface="+mn-ea"/>
              <a:cs typeface="+mn-cs"/>
            </a:endParaRPr>
          </a:p>
          <a:p>
            <a:pPr marL="360363" marR="0" lvl="0" indent="-360363" algn="l" defTabSz="914400" rtl="0" eaLnBrk="1" fontAlgn="auto" latinLnBrk="0" hangingPunct="1">
              <a:lnSpc>
                <a:spcPct val="100000"/>
              </a:lnSpc>
              <a:spcBef>
                <a:spcPts val="0"/>
              </a:spcBef>
              <a:spcAft>
                <a:spcPts val="1200"/>
              </a:spcAft>
              <a:buClr>
                <a:srgbClr val="0070C0"/>
              </a:buClr>
              <a:buSzTx/>
              <a:buFont typeface="Wingdings" panose="05000000000000000000" pitchFamily="2" charset="2"/>
              <a:buChar char="q"/>
              <a:tabLst/>
              <a:defRPr/>
            </a:pPr>
            <a:r>
              <a:rPr kumimoji="0" lang="en-US" altLang="it-IT" sz="2000" b="0"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If the number of free allowances exceed the maximum quantity of allowances to be allocated for free at the EU level, a </a:t>
            </a:r>
            <a:r>
              <a:rPr kumimoji="0" lang="en-US" altLang="it-IT" sz="2000" b="1"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reduction trans-sectoral factor </a:t>
            </a:r>
            <a:r>
              <a:rPr kumimoji="0" lang="en-US" altLang="it-IT" sz="2000" b="0"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applies to all the sectors benefiting from free allowances </a:t>
            </a:r>
          </a:p>
          <a:p>
            <a:pPr marL="360363" marR="0" lvl="0" indent="-360363" algn="l" defTabSz="914400" rtl="0" eaLnBrk="1" fontAlgn="auto" latinLnBrk="0" hangingPunct="1">
              <a:lnSpc>
                <a:spcPct val="100000"/>
              </a:lnSpc>
              <a:spcBef>
                <a:spcPts val="0"/>
              </a:spcBef>
              <a:spcAft>
                <a:spcPts val="1200"/>
              </a:spcAft>
              <a:buClr>
                <a:srgbClr val="0070C0"/>
              </a:buClr>
              <a:buSzTx/>
              <a:buFont typeface="Wingdings" panose="05000000000000000000" pitchFamily="2" charset="2"/>
              <a:buChar char="q"/>
              <a:tabLst/>
              <a:defRPr/>
            </a:pPr>
            <a:r>
              <a:rPr kumimoji="0" lang="en-US" altLang="it-IT" sz="2000" b="0"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The benchmark for the sector is calculated, </a:t>
            </a:r>
            <a:r>
              <a:rPr kumimoji="0" lang="en-US" altLang="it-IT" sz="2000" b="1"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where possible</a:t>
            </a:r>
            <a:r>
              <a:rPr kumimoji="0" lang="en-US" altLang="it-IT" sz="2000" b="0"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 for the </a:t>
            </a:r>
            <a:r>
              <a:rPr kumimoji="0" lang="en-US" altLang="it-IT" sz="2000" b="1"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final products </a:t>
            </a:r>
            <a:r>
              <a:rPr kumimoji="0" lang="en-US" altLang="it-IT" sz="2000" b="0"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and not for the input materials</a:t>
            </a:r>
          </a:p>
          <a:p>
            <a:pPr marL="360363" marR="0" lvl="0" indent="-360363" algn="l" defTabSz="914400" rtl="0" eaLnBrk="1" fontAlgn="auto" latinLnBrk="0" hangingPunct="1">
              <a:lnSpc>
                <a:spcPct val="100000"/>
              </a:lnSpc>
              <a:spcBef>
                <a:spcPts val="0"/>
              </a:spcBef>
              <a:spcAft>
                <a:spcPts val="1200"/>
              </a:spcAft>
              <a:buClr>
                <a:srgbClr val="0070C0"/>
              </a:buClr>
              <a:buSzTx/>
              <a:buFont typeface="Wingdings" panose="05000000000000000000" pitchFamily="2" charset="2"/>
              <a:buChar char="q"/>
              <a:tabLst/>
              <a:defRPr/>
            </a:pPr>
            <a:r>
              <a:rPr kumimoji="0" lang="en-US" sz="2000" b="0"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No free allocation to the production of goods (reg. 2023/956/EU-CBAM) listed in Annex I to that Regulation (except derogations)</a:t>
            </a:r>
          </a:p>
          <a:p>
            <a:pPr marL="360363" marR="0" lvl="0" indent="-360363" algn="l" defTabSz="914400" rtl="0" eaLnBrk="1" fontAlgn="auto" latinLnBrk="0" hangingPunct="1">
              <a:lnSpc>
                <a:spcPct val="100000"/>
              </a:lnSpc>
              <a:spcBef>
                <a:spcPts val="0"/>
              </a:spcBef>
              <a:spcAft>
                <a:spcPts val="1200"/>
              </a:spcAft>
              <a:buClr>
                <a:srgbClr val="0070C0"/>
              </a:buClr>
              <a:buSzTx/>
              <a:buFont typeface="Wingdings" panose="05000000000000000000" pitchFamily="2" charset="2"/>
              <a:buChar char="q"/>
              <a:tabLst/>
              <a:defRPr/>
            </a:pPr>
            <a:r>
              <a:rPr kumimoji="0" lang="en-US" altLang="it-IT" sz="2000" b="0"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The Commission shall consult the relevant stakeholders, including the sectors and subsectors concerned</a:t>
            </a:r>
            <a:endParaRPr kumimoji="0" lang="en-US" altLang="it-IT" sz="2000" b="0" i="0" u="none" strike="noStrike" kern="1200" cap="none" spc="0" normalizeH="0" baseline="0" noProof="0" dirty="0">
              <a:ln>
                <a:noFill/>
              </a:ln>
              <a:solidFill>
                <a:srgbClr val="FF0000"/>
              </a:solidFill>
              <a:effectLst/>
              <a:uLnTx/>
              <a:uFillTx/>
              <a:latin typeface="Garamond" panose="02020404030301010803" pitchFamily="18" charset="0"/>
              <a:ea typeface="+mn-ea"/>
              <a:cs typeface="+mn-cs"/>
            </a:endParaRPr>
          </a:p>
        </p:txBody>
      </p:sp>
      <p:sp>
        <p:nvSpPr>
          <p:cNvPr id="2" name="Rettangolo 1"/>
          <p:cNvSpPr/>
          <p:nvPr/>
        </p:nvSpPr>
        <p:spPr>
          <a:xfrm>
            <a:off x="3657601" y="338266"/>
            <a:ext cx="7478972" cy="761491"/>
          </a:xfrm>
          <a:prstGeom prst="rect">
            <a:avLst/>
          </a:prstGeom>
        </p:spPr>
        <p:txBody>
          <a:bodyPr wrap="square">
            <a:spAutoFit/>
          </a:bodyPr>
          <a:lstStyle/>
          <a:p>
            <a:pPr marL="228600" marR="0" lvl="0" indent="-228600" algn="r" defTabSz="914400" rtl="0" eaLnBrk="1" fontAlgn="auto" latinLnBrk="0" hangingPunct="1">
              <a:lnSpc>
                <a:spcPct val="150000"/>
              </a:lnSpc>
              <a:spcBef>
                <a:spcPts val="1000"/>
              </a:spcBef>
              <a:spcAft>
                <a:spcPts val="0"/>
              </a:spcAft>
              <a:buClrTx/>
              <a:buSzTx/>
              <a:buFontTx/>
              <a:buNone/>
              <a:tabLst/>
              <a:defRPr/>
            </a:pPr>
            <a:r>
              <a:rPr kumimoji="0" lang="en-US" altLang="it-IT" sz="3200" b="1"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Harmonized rules for free allocation</a:t>
            </a:r>
          </a:p>
        </p:txBody>
      </p:sp>
    </p:spTree>
    <p:extLst>
      <p:ext uri="{BB962C8B-B14F-4D97-AF65-F5344CB8AC3E}">
        <p14:creationId xmlns:p14="http://schemas.microsoft.com/office/powerpoint/2010/main" val="18303085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olo 1"/>
          <p:cNvSpPr>
            <a:spLocks noGrp="1"/>
          </p:cNvSpPr>
          <p:nvPr>
            <p:ph idx="1"/>
          </p:nvPr>
        </p:nvSpPr>
        <p:spPr>
          <a:xfrm>
            <a:off x="668734" y="1296535"/>
            <a:ext cx="10939444" cy="4834541"/>
          </a:xfrm>
        </p:spPr>
        <p:txBody>
          <a:bodyPr anchor="t">
            <a:noAutofit/>
          </a:bodyPr>
          <a:lstStyle/>
          <a:p>
            <a:pPr marL="571500" lvl="0" indent="-393700">
              <a:lnSpc>
                <a:spcPct val="120000"/>
              </a:lnSpc>
              <a:buClr>
                <a:srgbClr val="0070C0"/>
              </a:buClr>
              <a:buFont typeface="Wingdings" panose="05000000000000000000" pitchFamily="2" charset="2"/>
              <a:buChar char="q"/>
            </a:pPr>
            <a:r>
              <a:rPr lang="en-US" sz="1800" dirty="0">
                <a:solidFill>
                  <a:prstClr val="black"/>
                </a:solidFill>
                <a:latin typeface="Garamond" panose="02020404030301010803" pitchFamily="18" charset="0"/>
              </a:rPr>
              <a:t>Sectors and subsectors in relation to which the product is deemed to be at high risk of CL</a:t>
            </a:r>
          </a:p>
          <a:p>
            <a:pPr marL="0" lvl="0" indent="0" algn="ctr">
              <a:buNone/>
            </a:pPr>
            <a:r>
              <a:rPr lang="nn-NO" sz="2400" b="1" dirty="0">
                <a:solidFill>
                  <a:prstClr val="black"/>
                </a:solidFill>
                <a:latin typeface="Garamond" panose="02020404030301010803" pitchFamily="18" charset="0"/>
              </a:rPr>
              <a:t> </a:t>
            </a:r>
          </a:p>
          <a:p>
            <a:pPr marL="920750" lvl="1" indent="-285750">
              <a:lnSpc>
                <a:spcPct val="120000"/>
              </a:lnSpc>
              <a:buClr>
                <a:srgbClr val="0070C0"/>
              </a:buClr>
              <a:buFont typeface="Wingdings" panose="05000000000000000000" pitchFamily="2" charset="2"/>
              <a:buChar char="ü"/>
            </a:pPr>
            <a:endParaRPr lang="en-US" sz="1800" dirty="0">
              <a:solidFill>
                <a:prstClr val="black"/>
              </a:solidFill>
              <a:latin typeface="Garamond" panose="02020404030301010803" pitchFamily="18" charset="0"/>
            </a:endParaRPr>
          </a:p>
          <a:p>
            <a:pPr marL="920750" lvl="1" indent="-285750">
              <a:lnSpc>
                <a:spcPct val="120000"/>
              </a:lnSpc>
              <a:buClr>
                <a:srgbClr val="0070C0"/>
              </a:buClr>
              <a:buFont typeface="Wingdings" panose="05000000000000000000" pitchFamily="2" charset="2"/>
              <a:buChar char="ü"/>
            </a:pPr>
            <a:endParaRPr lang="en-US" sz="1800" dirty="0">
              <a:solidFill>
                <a:prstClr val="black"/>
              </a:solidFill>
              <a:latin typeface="Garamond" panose="02020404030301010803" pitchFamily="18" charset="0"/>
            </a:endParaRPr>
          </a:p>
          <a:p>
            <a:pPr marL="920750" lvl="1" indent="-285750">
              <a:lnSpc>
                <a:spcPct val="120000"/>
              </a:lnSpc>
              <a:buClr>
                <a:srgbClr val="0070C0"/>
              </a:buClr>
              <a:buFont typeface="Wingdings" panose="05000000000000000000" pitchFamily="2" charset="2"/>
              <a:buChar char="ü"/>
            </a:pPr>
            <a:endParaRPr lang="en-US" sz="1800" dirty="0">
              <a:solidFill>
                <a:prstClr val="black"/>
              </a:solidFill>
              <a:latin typeface="Garamond" panose="02020404030301010803" pitchFamily="18" charset="0"/>
            </a:endParaRPr>
          </a:p>
          <a:p>
            <a:pPr marL="920750" lvl="1" indent="-285750">
              <a:lnSpc>
                <a:spcPct val="120000"/>
              </a:lnSpc>
              <a:buClr>
                <a:srgbClr val="0070C0"/>
              </a:buClr>
              <a:buFont typeface="Wingdings" panose="05000000000000000000" pitchFamily="2" charset="2"/>
              <a:buChar char="ü"/>
            </a:pPr>
            <a:r>
              <a:rPr lang="en-US" sz="1800" dirty="0">
                <a:solidFill>
                  <a:prstClr val="black"/>
                </a:solidFill>
                <a:latin typeface="Garamond" panose="02020404030301010803" pitchFamily="18" charset="0"/>
              </a:rPr>
              <a:t>the product intensity of trade with third countries is defined as the ratio between the total value of exports to third countries plus the value of imports from third countries and the total market size for the European Economic Area (annual turnover plus total imports from third countries)</a:t>
            </a:r>
          </a:p>
          <a:p>
            <a:pPr marL="920750" lvl="1" indent="-285750">
              <a:lnSpc>
                <a:spcPct val="120000"/>
              </a:lnSpc>
              <a:buClr>
                <a:srgbClr val="0070C0"/>
              </a:buClr>
              <a:buFont typeface="Wingdings" panose="05000000000000000000" pitchFamily="2" charset="2"/>
              <a:buChar char="ü"/>
            </a:pPr>
            <a:r>
              <a:rPr lang="en-US" sz="1800" dirty="0">
                <a:solidFill>
                  <a:prstClr val="black"/>
                </a:solidFill>
                <a:latin typeface="Garamond" panose="02020404030301010803" pitchFamily="18" charset="0"/>
              </a:rPr>
              <a:t>The product emission intensity is measured in kgCO</a:t>
            </a:r>
            <a:r>
              <a:rPr lang="en-US" sz="1800" baseline="-25000" dirty="0">
                <a:solidFill>
                  <a:prstClr val="black"/>
                </a:solidFill>
                <a:latin typeface="Garamond" panose="02020404030301010803" pitchFamily="18" charset="0"/>
              </a:rPr>
              <a:t>2  </a:t>
            </a:r>
          </a:p>
          <a:p>
            <a:pPr marL="920750" lvl="1" indent="-285750">
              <a:lnSpc>
                <a:spcPct val="120000"/>
              </a:lnSpc>
              <a:buClr>
                <a:srgbClr val="0070C0"/>
              </a:buClr>
              <a:buFont typeface="Wingdings" panose="05000000000000000000" pitchFamily="2" charset="2"/>
              <a:buChar char="ü"/>
            </a:pPr>
            <a:r>
              <a:rPr lang="en-US" sz="1800" dirty="0">
                <a:solidFill>
                  <a:prstClr val="black"/>
                </a:solidFill>
                <a:latin typeface="Garamond" panose="02020404030301010803" pitchFamily="18" charset="0"/>
              </a:rPr>
              <a:t>The gross value added  is euros</a:t>
            </a:r>
          </a:p>
          <a:p>
            <a:pPr marL="920750" lvl="1" indent="-285750">
              <a:lnSpc>
                <a:spcPct val="120000"/>
              </a:lnSpc>
              <a:buClr>
                <a:srgbClr val="0070C0"/>
              </a:buClr>
              <a:buFont typeface="Wingdings" panose="05000000000000000000" pitchFamily="2" charset="2"/>
              <a:buChar char="ü"/>
            </a:pPr>
            <a:endParaRPr lang="en-US" sz="1800" dirty="0">
              <a:solidFill>
                <a:prstClr val="black"/>
              </a:solidFill>
              <a:latin typeface="Garamond" panose="02020404030301010803" pitchFamily="18" charset="0"/>
            </a:endParaRPr>
          </a:p>
          <a:p>
            <a:pPr marL="920750" lvl="1" indent="-285750">
              <a:lnSpc>
                <a:spcPct val="120000"/>
              </a:lnSpc>
              <a:buClr>
                <a:srgbClr val="0070C0"/>
              </a:buClr>
              <a:buFont typeface="Wingdings" panose="05000000000000000000" pitchFamily="2" charset="2"/>
              <a:buChar char="ü"/>
            </a:pPr>
            <a:endParaRPr lang="en-US" sz="1800" dirty="0">
              <a:solidFill>
                <a:prstClr val="black"/>
              </a:solidFill>
              <a:latin typeface="Garamond" panose="02020404030301010803" pitchFamily="18" charset="0"/>
            </a:endParaRPr>
          </a:p>
          <a:p>
            <a:pPr marL="165100" lvl="1" indent="0">
              <a:lnSpc>
                <a:spcPct val="120000"/>
              </a:lnSpc>
              <a:buClr>
                <a:srgbClr val="0070C0"/>
              </a:buClr>
              <a:buNone/>
            </a:pPr>
            <a:endParaRPr lang="en-US" sz="1800" dirty="0">
              <a:solidFill>
                <a:prstClr val="black"/>
              </a:solidFill>
              <a:latin typeface="Garamond" panose="02020404030301010803" pitchFamily="18" charset="0"/>
            </a:endParaRPr>
          </a:p>
        </p:txBody>
      </p:sp>
      <p:sp>
        <p:nvSpPr>
          <p:cNvPr id="2" name="Rettangolo 1"/>
          <p:cNvSpPr/>
          <p:nvPr/>
        </p:nvSpPr>
        <p:spPr>
          <a:xfrm>
            <a:off x="507555" y="467600"/>
            <a:ext cx="10437949" cy="761491"/>
          </a:xfrm>
          <a:prstGeom prst="rect">
            <a:avLst/>
          </a:prstGeom>
        </p:spPr>
        <p:txBody>
          <a:bodyPr wrap="square">
            <a:spAutoFit/>
          </a:bodyPr>
          <a:lstStyle/>
          <a:p>
            <a:pPr marL="95250" marR="0" lvl="0" indent="0" algn="r" defTabSz="914400" rtl="0" eaLnBrk="1" fontAlgn="auto" latinLnBrk="0" hangingPunct="1">
              <a:lnSpc>
                <a:spcPct val="150000"/>
              </a:lnSpc>
              <a:spcBef>
                <a:spcPts val="1000"/>
              </a:spcBef>
              <a:spcAft>
                <a:spcPts val="0"/>
              </a:spcAft>
              <a:buClr>
                <a:srgbClr val="0070C0"/>
              </a:buClr>
              <a:buSzTx/>
              <a:buFontTx/>
              <a:buNone/>
              <a:tabLst/>
              <a:defRPr/>
            </a:pPr>
            <a:r>
              <a:rPr kumimoji="0" lang="en-US" sz="3200" b="1"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Sectors and subsectors CL list</a:t>
            </a:r>
          </a:p>
        </p:txBody>
      </p:sp>
      <p:graphicFrame>
        <p:nvGraphicFramePr>
          <p:cNvPr id="8"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9"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0"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6"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Gruppo 16"/>
          <p:cNvGrpSpPr/>
          <p:nvPr/>
        </p:nvGrpSpPr>
        <p:grpSpPr>
          <a:xfrm>
            <a:off x="489663" y="197537"/>
            <a:ext cx="2900948" cy="589490"/>
            <a:chOff x="9136356" y="197537"/>
            <a:chExt cx="2900948" cy="589490"/>
          </a:xfrm>
        </p:grpSpPr>
        <p:pic>
          <p:nvPicPr>
            <p:cNvPr id="18" name="Picture 4" descr="eu logo.png"/>
            <p:cNvPicPr/>
            <p:nvPr/>
          </p:nvPicPr>
          <p:blipFill rotWithShape="1">
            <a:blip r:embed="rId5"/>
            <a:srcRect r="73868"/>
            <a:stretch/>
          </p:blipFill>
          <p:spPr bwMode="auto">
            <a:xfrm>
              <a:off x="9136356" y="246455"/>
              <a:ext cx="719718" cy="492380"/>
            </a:xfrm>
            <a:prstGeom prst="rect">
              <a:avLst/>
            </a:prstGeom>
            <a:ln>
              <a:noFill/>
            </a:ln>
            <a:extLst>
              <a:ext uri="{53640926-AAD7-44D8-BBD7-CCE9431645EC}">
                <a14:shadowObscured xmlns:a14="http://schemas.microsoft.com/office/drawing/2010/main"/>
              </a:ext>
            </a:extLst>
          </p:spPr>
        </p:pic>
        <p:pic>
          <p:nvPicPr>
            <p:cNvPr id="19" name="Immagine 1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62726" y="197537"/>
              <a:ext cx="1874578" cy="589490"/>
            </a:xfrm>
            <a:prstGeom prst="rect">
              <a:avLst/>
            </a:prstGeom>
          </p:spPr>
        </p:pic>
      </p:grpSp>
      <p:sp>
        <p:nvSpPr>
          <p:cNvPr id="5" name="CasellaDiTesto 4"/>
          <p:cNvSpPr txBox="1"/>
          <p:nvPr/>
        </p:nvSpPr>
        <p:spPr>
          <a:xfrm>
            <a:off x="11562459" y="2988860"/>
            <a:ext cx="4571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CasellaDiTesto 5"/>
          <p:cNvSpPr txBox="1"/>
          <p:nvPr/>
        </p:nvSpPr>
        <p:spPr>
          <a:xfrm>
            <a:off x="1032681" y="2155098"/>
            <a:ext cx="10126639" cy="923330"/>
          </a:xfrm>
          <a:prstGeom prst="rect">
            <a:avLst/>
          </a:prstGeom>
          <a:noFill/>
          <a:ln w="38100">
            <a:solidFill>
              <a:schemeClr val="accent6"/>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sng" strike="noStrike" kern="1200" cap="none" spc="0" normalizeH="0" baseline="0" noProof="0" dirty="0">
                <a:ln>
                  <a:noFill/>
                </a:ln>
                <a:solidFill>
                  <a:prstClr val="black"/>
                </a:solidFill>
                <a:effectLst/>
                <a:uLnTx/>
                <a:uFillTx/>
                <a:latin typeface="Garamond" panose="02020404030301010803" pitchFamily="18" charset="0"/>
                <a:ea typeface="+mn-ea"/>
                <a:cs typeface="+mn-cs"/>
              </a:rPr>
              <a:t>Intensity of trade with third countries x their emission intensity   </a:t>
            </a:r>
            <a:r>
              <a:rPr kumimoji="0" lang="nn-NO" sz="1800" b="1"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 &gt; 0,2 = CL product</a:t>
            </a:r>
            <a:endParaRPr kumimoji="0" lang="en-US" sz="1800" b="1" i="0" u="sng" strike="noStrike" kern="1200" cap="none" spc="0" normalizeH="0" baseline="0" noProof="0" dirty="0">
              <a:ln>
                <a:noFill/>
              </a:ln>
              <a:solidFill>
                <a:prstClr val="black"/>
              </a:solidFill>
              <a:effectLst/>
              <a:uLnTx/>
              <a:uFillTx/>
              <a:latin typeface="Garamond" panose="02020404030301010803" pitchFamily="18"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gross value added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5" name="CasellaDiTesto 14"/>
          <p:cNvSpPr txBox="1"/>
          <p:nvPr/>
        </p:nvSpPr>
        <p:spPr>
          <a:xfrm>
            <a:off x="1088572" y="5384797"/>
            <a:ext cx="10070748" cy="405496"/>
          </a:xfrm>
          <a:prstGeom prst="rect">
            <a:avLst/>
          </a:prstGeom>
          <a:noFill/>
          <a:ln w="38100">
            <a:solidFill>
              <a:schemeClr val="accent6"/>
            </a:solidFill>
          </a:ln>
        </p:spPr>
        <p:txBody>
          <a:bodyPr wrap="square" rtlCol="0">
            <a:spAutoFit/>
          </a:bodyPr>
          <a:lstStyle/>
          <a:p>
            <a:pPr marL="165100" marR="0" lvl="1" indent="0" algn="ctr" defTabSz="914400" rtl="0" eaLnBrk="1" fontAlgn="auto" latinLnBrk="0" hangingPunct="1">
              <a:lnSpc>
                <a:spcPct val="120000"/>
              </a:lnSpc>
              <a:spcBef>
                <a:spcPts val="0"/>
              </a:spcBef>
              <a:spcAft>
                <a:spcPts val="0"/>
              </a:spcAft>
              <a:buClr>
                <a:srgbClr val="0070C0"/>
              </a:buClr>
              <a:buSzTx/>
              <a:buFontTx/>
              <a:buNone/>
              <a:tabLst/>
              <a:defRPr/>
            </a:pPr>
            <a:r>
              <a:rPr kumimoji="0" lang="en-US" sz="1800" b="1"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Emission intensity/gross value added &gt; 1.5 = CL product</a:t>
            </a: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7471609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882188" y="365126"/>
            <a:ext cx="7471611" cy="487482"/>
          </a:xfrm>
        </p:spPr>
        <p:txBody>
          <a:bodyPr>
            <a:noAutofit/>
          </a:bodyPr>
          <a:lstStyle/>
          <a:p>
            <a:pPr algn="r"/>
            <a:r>
              <a:rPr lang="it-IT" sz="3200" b="1" dirty="0" err="1">
                <a:latin typeface="Garamond" panose="02020404030301010803" pitchFamily="18" charset="0"/>
              </a:rPr>
              <a:t>Benchmarks</a:t>
            </a:r>
            <a:r>
              <a:rPr lang="it-IT" sz="3200" b="1" dirty="0">
                <a:latin typeface="Garamond" panose="02020404030301010803" pitchFamily="18" charset="0"/>
              </a:rPr>
              <a:t> </a:t>
            </a:r>
          </a:p>
        </p:txBody>
      </p:sp>
      <p:sp>
        <p:nvSpPr>
          <p:cNvPr id="3" name="Segnaposto contenuto 2"/>
          <p:cNvSpPr>
            <a:spLocks noGrp="1"/>
          </p:cNvSpPr>
          <p:nvPr>
            <p:ph idx="1"/>
          </p:nvPr>
        </p:nvSpPr>
        <p:spPr>
          <a:xfrm>
            <a:off x="535398" y="1433015"/>
            <a:ext cx="10904563" cy="4632600"/>
          </a:xfrm>
        </p:spPr>
        <p:txBody>
          <a:bodyPr>
            <a:noAutofit/>
          </a:bodyPr>
          <a:lstStyle/>
          <a:p>
            <a:pPr marL="723900" lvl="0" indent="-546100">
              <a:lnSpc>
                <a:spcPct val="150000"/>
              </a:lnSpc>
              <a:spcBef>
                <a:spcPts val="0"/>
              </a:spcBef>
              <a:spcAft>
                <a:spcPts val="600"/>
              </a:spcAft>
              <a:buClr>
                <a:srgbClr val="0070C0"/>
              </a:buClr>
              <a:buFont typeface="Wingdings" panose="05000000000000000000" pitchFamily="2" charset="2"/>
              <a:buChar char="q"/>
            </a:pPr>
            <a:r>
              <a:rPr lang="en-GB" sz="1800" b="1" dirty="0">
                <a:solidFill>
                  <a:prstClr val="black"/>
                </a:solidFill>
                <a:latin typeface="Garamond" panose="02020404030301010803" pitchFamily="18" charset="0"/>
              </a:rPr>
              <a:t>Benchmarks values </a:t>
            </a:r>
            <a:r>
              <a:rPr lang="en-GB" sz="1800" dirty="0">
                <a:solidFill>
                  <a:prstClr val="black"/>
                </a:solidFill>
                <a:latin typeface="Garamond" panose="02020404030301010803" pitchFamily="18" charset="0"/>
              </a:rPr>
              <a:t>are calculated ex ante of the free allocation of CO</a:t>
            </a:r>
            <a:r>
              <a:rPr lang="en-GB" sz="1800" baseline="-25000" dirty="0">
                <a:solidFill>
                  <a:prstClr val="black"/>
                </a:solidFill>
                <a:latin typeface="Garamond" panose="02020404030301010803" pitchFamily="18" charset="0"/>
              </a:rPr>
              <a:t>2</a:t>
            </a:r>
            <a:r>
              <a:rPr lang="en-GB" sz="1800" dirty="0">
                <a:solidFill>
                  <a:prstClr val="black"/>
                </a:solidFill>
                <a:latin typeface="Garamond" panose="02020404030301010803" pitchFamily="18" charset="0"/>
              </a:rPr>
              <a:t> allowances</a:t>
            </a:r>
          </a:p>
          <a:p>
            <a:pPr marL="982663" lvl="1" indent="-347663">
              <a:lnSpc>
                <a:spcPct val="150000"/>
              </a:lnSpc>
              <a:spcBef>
                <a:spcPts val="0"/>
              </a:spcBef>
              <a:spcAft>
                <a:spcPts val="600"/>
              </a:spcAft>
              <a:buClr>
                <a:srgbClr val="0070C0"/>
              </a:buClr>
              <a:buFont typeface="Wingdings" panose="05000000000000000000" pitchFamily="2" charset="2"/>
              <a:buChar char="ü"/>
            </a:pPr>
            <a:r>
              <a:rPr lang="en-US" sz="1800" dirty="0">
                <a:solidFill>
                  <a:prstClr val="black"/>
                </a:solidFill>
                <a:latin typeface="Garamond" panose="02020404030301010803" pitchFamily="18" charset="0"/>
              </a:rPr>
              <a:t>This methodology </a:t>
            </a:r>
            <a:r>
              <a:rPr lang="en-US" sz="1800" b="1" dirty="0">
                <a:solidFill>
                  <a:prstClr val="black"/>
                </a:solidFill>
                <a:latin typeface="Garamond" panose="02020404030301010803" pitchFamily="18" charset="0"/>
              </a:rPr>
              <a:t>avoids the grandfathering mechanism</a:t>
            </a:r>
            <a:r>
              <a:rPr lang="en-US" sz="1800" dirty="0">
                <a:solidFill>
                  <a:prstClr val="black"/>
                </a:solidFill>
                <a:latin typeface="Garamond" panose="02020404030301010803" pitchFamily="18" charset="0"/>
              </a:rPr>
              <a:t>, i.e. the free allocation based on historical data</a:t>
            </a:r>
          </a:p>
          <a:p>
            <a:pPr marL="723900" indent="-546100">
              <a:lnSpc>
                <a:spcPct val="150000"/>
              </a:lnSpc>
              <a:spcBef>
                <a:spcPts val="0"/>
              </a:spcBef>
              <a:spcAft>
                <a:spcPts val="600"/>
              </a:spcAft>
              <a:buClr>
                <a:srgbClr val="0070C0"/>
              </a:buClr>
              <a:buFont typeface="Wingdings" panose="05000000000000000000" pitchFamily="2" charset="2"/>
              <a:buChar char="q"/>
            </a:pPr>
            <a:r>
              <a:rPr lang="en-GB" altLang="it-IT" sz="1800" dirty="0">
                <a:solidFill>
                  <a:prstClr val="black"/>
                </a:solidFill>
                <a:latin typeface="Garamond" panose="02020404030301010803" pitchFamily="18" charset="0"/>
              </a:rPr>
              <a:t>For </a:t>
            </a:r>
            <a:r>
              <a:rPr lang="en-US" altLang="it-IT" sz="1800" dirty="0">
                <a:solidFill>
                  <a:prstClr val="black"/>
                </a:solidFill>
                <a:latin typeface="Garamond" panose="02020404030301010803" pitchFamily="18" charset="0"/>
              </a:rPr>
              <a:t>all sectors, regardless of whether they are at risk of carbon leakage, apply the same benchmarks </a:t>
            </a:r>
          </a:p>
          <a:p>
            <a:pPr marL="723900" lvl="0" indent="-546100">
              <a:lnSpc>
                <a:spcPct val="150000"/>
              </a:lnSpc>
              <a:spcBef>
                <a:spcPts val="0"/>
              </a:spcBef>
              <a:spcAft>
                <a:spcPts val="600"/>
              </a:spcAft>
              <a:buClr>
                <a:srgbClr val="0070C0"/>
              </a:buClr>
              <a:buFont typeface="Wingdings" panose="05000000000000000000" pitchFamily="2" charset="2"/>
              <a:buChar char="q"/>
            </a:pPr>
            <a:r>
              <a:rPr lang="en-GB" sz="1800" dirty="0">
                <a:solidFill>
                  <a:prstClr val="black"/>
                </a:solidFill>
                <a:latin typeface="Garamond" panose="02020404030301010803" pitchFamily="18" charset="0"/>
              </a:rPr>
              <a:t>Values are based on the average GHG of the </a:t>
            </a:r>
            <a:r>
              <a:rPr lang="en-GB" sz="1800" b="1" dirty="0">
                <a:solidFill>
                  <a:prstClr val="black"/>
                </a:solidFill>
                <a:latin typeface="Garamond" panose="02020404030301010803" pitchFamily="18" charset="0"/>
              </a:rPr>
              <a:t>best performing 10% of the installations of a sector or subsector </a:t>
            </a:r>
            <a:r>
              <a:rPr lang="en-GB" sz="1800" dirty="0">
                <a:solidFill>
                  <a:prstClr val="black"/>
                </a:solidFill>
                <a:latin typeface="Garamond" panose="02020404030301010803" pitchFamily="18" charset="0"/>
              </a:rPr>
              <a:t>producing that product (</a:t>
            </a:r>
            <a:r>
              <a:rPr lang="en-US" altLang="it-IT" sz="1800" dirty="0">
                <a:solidFill>
                  <a:prstClr val="black"/>
                </a:solidFill>
                <a:latin typeface="Garamond" panose="02020404030301010803" pitchFamily="18" charset="0"/>
              </a:rPr>
              <a:t>the </a:t>
            </a:r>
            <a:r>
              <a:rPr lang="en-US" altLang="it-IT" sz="1800" dirty="0">
                <a:latin typeface="Garamond" panose="02020404030301010803" pitchFamily="18" charset="0"/>
              </a:rPr>
              <a:t>starting point was </a:t>
            </a:r>
            <a:r>
              <a:rPr lang="en-US" altLang="it-IT" sz="1800" b="1" dirty="0">
                <a:latin typeface="Garamond" panose="02020404030301010803" pitchFamily="18" charset="0"/>
              </a:rPr>
              <a:t>2007-2008</a:t>
            </a:r>
            <a:r>
              <a:rPr lang="en-US" altLang="it-IT" sz="1800" dirty="0">
                <a:latin typeface="Garamond" panose="02020404030301010803" pitchFamily="18" charset="0"/>
              </a:rPr>
              <a:t>) </a:t>
            </a:r>
            <a:endParaRPr lang="en-US" altLang="it-IT" sz="1800" b="1" dirty="0">
              <a:latin typeface="Garamond" panose="02020404030301010803" pitchFamily="18" charset="0"/>
            </a:endParaRPr>
          </a:p>
          <a:p>
            <a:pPr marL="723900" lvl="0" indent="-546100">
              <a:lnSpc>
                <a:spcPct val="150000"/>
              </a:lnSpc>
              <a:spcBef>
                <a:spcPts val="0"/>
              </a:spcBef>
              <a:spcAft>
                <a:spcPts val="600"/>
              </a:spcAft>
              <a:buClr>
                <a:srgbClr val="0070C0"/>
              </a:buClr>
              <a:buFont typeface="Wingdings" panose="05000000000000000000" pitchFamily="2" charset="2"/>
              <a:buChar char="q"/>
            </a:pPr>
            <a:r>
              <a:rPr lang="en-US" altLang="it-IT" sz="1800" dirty="0">
                <a:solidFill>
                  <a:prstClr val="black"/>
                </a:solidFill>
                <a:latin typeface="Garamond" panose="02020404030301010803" pitchFamily="18" charset="0"/>
              </a:rPr>
              <a:t>Current benchmark 54: 52 product and 2 so-called fallback approaches based on heat and fuel</a:t>
            </a:r>
          </a:p>
          <a:p>
            <a:pPr marL="723900" lvl="0" indent="-546100">
              <a:lnSpc>
                <a:spcPct val="150000"/>
              </a:lnSpc>
              <a:spcBef>
                <a:spcPts val="0"/>
              </a:spcBef>
              <a:spcAft>
                <a:spcPts val="600"/>
              </a:spcAft>
              <a:buClr>
                <a:srgbClr val="0070C0"/>
              </a:buClr>
              <a:buFont typeface="Wingdings" panose="05000000000000000000" pitchFamily="2" charset="2"/>
              <a:buChar char="q"/>
            </a:pPr>
            <a:r>
              <a:rPr lang="en-US" sz="1800" dirty="0">
                <a:latin typeface="Garamond" panose="02020404030301010803" pitchFamily="18" charset="0"/>
              </a:rPr>
              <a:t>CO</a:t>
            </a:r>
            <a:r>
              <a:rPr lang="en-US" sz="1800" baseline="-25000" dirty="0">
                <a:latin typeface="Garamond" panose="02020404030301010803" pitchFamily="18" charset="0"/>
              </a:rPr>
              <a:t>2</a:t>
            </a:r>
            <a:r>
              <a:rPr lang="en-US" sz="1800" dirty="0">
                <a:latin typeface="Garamond" panose="02020404030301010803" pitchFamily="18" charset="0"/>
              </a:rPr>
              <a:t> allowances are given </a:t>
            </a:r>
            <a:r>
              <a:rPr lang="en-US" sz="1800" b="1" dirty="0">
                <a:latin typeface="Garamond" panose="02020404030301010803" pitchFamily="18" charset="0"/>
              </a:rPr>
              <a:t>based on production </a:t>
            </a:r>
            <a:r>
              <a:rPr lang="en-US" sz="1800" dirty="0">
                <a:latin typeface="Garamond" panose="02020404030301010803" pitchFamily="18" charset="0"/>
              </a:rPr>
              <a:t>(and not on the installation capacity)</a:t>
            </a:r>
            <a:endParaRPr lang="it-IT" sz="1800" dirty="0">
              <a:latin typeface="Garamond" panose="02020404030301010803" pitchFamily="18" charset="0"/>
            </a:endParaRPr>
          </a:p>
          <a:p>
            <a:pPr marL="723900" lvl="0" indent="-546100">
              <a:lnSpc>
                <a:spcPct val="150000"/>
              </a:lnSpc>
              <a:spcBef>
                <a:spcPts val="0"/>
              </a:spcBef>
              <a:spcAft>
                <a:spcPts val="600"/>
              </a:spcAft>
              <a:buClr>
                <a:srgbClr val="0070C0"/>
              </a:buClr>
              <a:buFont typeface="Wingdings" panose="05000000000000000000" pitchFamily="2" charset="2"/>
              <a:buChar char="q"/>
            </a:pPr>
            <a:r>
              <a:rPr lang="en-US" sz="1800" dirty="0">
                <a:solidFill>
                  <a:prstClr val="black"/>
                </a:solidFill>
                <a:latin typeface="Garamond" panose="02020404030301010803" pitchFamily="18" charset="0"/>
              </a:rPr>
              <a:t>Free allocation mirrors the activity level of the plant – threshold adjustment is set at </a:t>
            </a:r>
            <a:r>
              <a:rPr lang="en-US" sz="1800" b="1" dirty="0">
                <a:solidFill>
                  <a:prstClr val="black"/>
                </a:solidFill>
                <a:latin typeface="Garamond" panose="02020404030301010803" pitchFamily="18" charset="0"/>
              </a:rPr>
              <a:t>15%</a:t>
            </a:r>
            <a:r>
              <a:rPr lang="en-US" sz="1800" dirty="0">
                <a:solidFill>
                  <a:prstClr val="black"/>
                </a:solidFill>
                <a:latin typeface="Garamond" panose="02020404030301010803" pitchFamily="18" charset="0"/>
              </a:rPr>
              <a:t> increasing or decreasing production</a:t>
            </a:r>
            <a:endParaRPr lang="en-US" altLang="it-IT" sz="1800" dirty="0">
              <a:solidFill>
                <a:prstClr val="black"/>
              </a:solidFill>
              <a:latin typeface="Garamond" panose="02020404030301010803" pitchFamily="18" charset="0"/>
            </a:endParaRPr>
          </a:p>
        </p:txBody>
      </p:sp>
      <p:grpSp>
        <p:nvGrpSpPr>
          <p:cNvPr id="16" name="Gruppo 15"/>
          <p:cNvGrpSpPr/>
          <p:nvPr/>
        </p:nvGrpSpPr>
        <p:grpSpPr>
          <a:xfrm>
            <a:off x="489663" y="197537"/>
            <a:ext cx="3039600" cy="589490"/>
            <a:chOff x="9136356" y="197537"/>
            <a:chExt cx="2900948" cy="589490"/>
          </a:xfrm>
        </p:grpSpPr>
        <p:pic>
          <p:nvPicPr>
            <p:cNvPr id="17" name="Picture 4" descr="eu logo.png"/>
            <p:cNvPicPr/>
            <p:nvPr/>
          </p:nvPicPr>
          <p:blipFill rotWithShape="1">
            <a:blip r:embed="rId2"/>
            <a:srcRect r="73868"/>
            <a:stretch/>
          </p:blipFill>
          <p:spPr bwMode="auto">
            <a:xfrm>
              <a:off x="9136356" y="246455"/>
              <a:ext cx="719718" cy="492380"/>
            </a:xfrm>
            <a:prstGeom prst="rect">
              <a:avLst/>
            </a:prstGeom>
            <a:ln>
              <a:noFill/>
            </a:ln>
            <a:extLst>
              <a:ext uri="{53640926-AAD7-44D8-BBD7-CCE9431645EC}">
                <a14:shadowObscured xmlns:a14="http://schemas.microsoft.com/office/drawing/2010/main"/>
              </a:ext>
            </a:extLst>
          </p:spPr>
        </p:pic>
        <p:pic>
          <p:nvPicPr>
            <p:cNvPr id="18" name="Immagin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62726" y="197537"/>
              <a:ext cx="1874578" cy="589490"/>
            </a:xfrm>
            <a:prstGeom prst="rect">
              <a:avLst/>
            </a:prstGeom>
          </p:spPr>
        </p:pic>
      </p:grpSp>
    </p:spTree>
    <p:extLst>
      <p:ext uri="{BB962C8B-B14F-4D97-AF65-F5344CB8AC3E}">
        <p14:creationId xmlns:p14="http://schemas.microsoft.com/office/powerpoint/2010/main" val="38222649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838200" y="679028"/>
            <a:ext cx="10515600" cy="487482"/>
          </a:xfrm>
        </p:spPr>
        <p:txBody>
          <a:bodyPr>
            <a:noAutofit/>
          </a:bodyPr>
          <a:lstStyle/>
          <a:p>
            <a:pPr algn="r"/>
            <a:r>
              <a:rPr lang="en-US" sz="3200" b="1" dirty="0">
                <a:latin typeface="Garamond" panose="02020404030301010803" pitchFamily="18" charset="0"/>
              </a:rPr>
              <a:t>Calculation methodology of 10% best plants</a:t>
            </a:r>
            <a:endParaRPr lang="it-IT" sz="3200" b="1" dirty="0">
              <a:latin typeface="Garamond" panose="02020404030301010803" pitchFamily="18" charset="0"/>
            </a:endParaRPr>
          </a:p>
        </p:txBody>
      </p:sp>
      <p:sp>
        <p:nvSpPr>
          <p:cNvPr id="3" name="Segnaposto contenuto 2"/>
          <p:cNvSpPr>
            <a:spLocks noGrp="1"/>
          </p:cNvSpPr>
          <p:nvPr>
            <p:ph idx="1"/>
          </p:nvPr>
        </p:nvSpPr>
        <p:spPr>
          <a:xfrm>
            <a:off x="535398" y="1506866"/>
            <a:ext cx="10904563" cy="5118523"/>
          </a:xfrm>
        </p:spPr>
        <p:txBody>
          <a:bodyPr>
            <a:noAutofit/>
          </a:bodyPr>
          <a:lstStyle/>
          <a:p>
            <a:pPr marL="723900" lvl="0" indent="-546100">
              <a:lnSpc>
                <a:spcPct val="100000"/>
              </a:lnSpc>
              <a:spcBef>
                <a:spcPts val="0"/>
              </a:spcBef>
              <a:spcAft>
                <a:spcPts val="600"/>
              </a:spcAft>
              <a:buClr>
                <a:srgbClr val="0070C0"/>
              </a:buClr>
              <a:buFont typeface="Wingdings" panose="05000000000000000000" pitchFamily="2" charset="2"/>
              <a:buChar char="q"/>
            </a:pPr>
            <a:r>
              <a:rPr lang="en-US" sz="2000" dirty="0">
                <a:solidFill>
                  <a:prstClr val="black"/>
                </a:solidFill>
                <a:latin typeface="Garamond" panose="02020404030301010803" pitchFamily="18" charset="0"/>
              </a:rPr>
              <a:t>The benchmarking will reward the efficiency of the plants in terms of CO2</a:t>
            </a:r>
          </a:p>
          <a:p>
            <a:pPr marL="723900" lvl="0" indent="-546100">
              <a:lnSpc>
                <a:spcPct val="100000"/>
              </a:lnSpc>
              <a:spcBef>
                <a:spcPts val="0"/>
              </a:spcBef>
              <a:spcAft>
                <a:spcPts val="600"/>
              </a:spcAft>
              <a:buClr>
                <a:srgbClr val="0070C0"/>
              </a:buClr>
              <a:buFont typeface="Wingdings" panose="05000000000000000000" pitchFamily="2" charset="2"/>
              <a:buChar char="q"/>
            </a:pPr>
            <a:r>
              <a:rPr lang="en-US" sz="2000" dirty="0">
                <a:solidFill>
                  <a:prstClr val="black"/>
                </a:solidFill>
                <a:latin typeface="Garamond" panose="02020404030301010803" pitchFamily="18" charset="0"/>
              </a:rPr>
              <a:t>The 10% most efficient installations, determined on the amount of CO2 emitted for the production of a defined product, was calculated as follows:</a:t>
            </a:r>
          </a:p>
          <a:p>
            <a:pPr marL="723900" lvl="0" indent="-546100">
              <a:lnSpc>
                <a:spcPct val="100000"/>
              </a:lnSpc>
              <a:spcBef>
                <a:spcPts val="0"/>
              </a:spcBef>
              <a:spcAft>
                <a:spcPts val="600"/>
              </a:spcAft>
              <a:buClr>
                <a:srgbClr val="0070C0"/>
              </a:buClr>
              <a:buFont typeface="Wingdings" panose="05000000000000000000" pitchFamily="2" charset="2"/>
              <a:buChar char="q"/>
            </a:pPr>
            <a:endParaRPr lang="en-US" sz="2000" dirty="0">
              <a:solidFill>
                <a:prstClr val="black"/>
              </a:solidFill>
              <a:latin typeface="Garamond" panose="02020404030301010803" pitchFamily="18" charset="0"/>
            </a:endParaRPr>
          </a:p>
          <a:p>
            <a:pPr marL="977900" lvl="1" indent="-342900">
              <a:lnSpc>
                <a:spcPct val="100000"/>
              </a:lnSpc>
              <a:spcBef>
                <a:spcPts val="0"/>
              </a:spcBef>
              <a:spcAft>
                <a:spcPts val="600"/>
              </a:spcAft>
              <a:buClr>
                <a:srgbClr val="0070C0"/>
              </a:buClr>
              <a:buFont typeface="Wingdings" panose="05000000000000000000" pitchFamily="2" charset="2"/>
              <a:buChar char="ü"/>
            </a:pPr>
            <a:r>
              <a:rPr lang="en-US" sz="2000" dirty="0">
                <a:solidFill>
                  <a:prstClr val="black"/>
                </a:solidFill>
                <a:latin typeface="Garamond" panose="02020404030301010803" pitchFamily="18" charset="0"/>
              </a:rPr>
              <a:t>Using as a </a:t>
            </a:r>
            <a:r>
              <a:rPr lang="en-US" sz="2000" b="1" dirty="0">
                <a:solidFill>
                  <a:prstClr val="black"/>
                </a:solidFill>
                <a:latin typeface="Garamond" panose="02020404030301010803" pitchFamily="18" charset="0"/>
              </a:rPr>
              <a:t>hypothesis</a:t>
            </a:r>
            <a:r>
              <a:rPr lang="en-US" sz="2000" dirty="0">
                <a:solidFill>
                  <a:prstClr val="black"/>
                </a:solidFill>
                <a:latin typeface="Garamond" panose="02020404030301010803" pitchFamily="18" charset="0"/>
              </a:rPr>
              <a:t> a number of 38 installations (I), </a:t>
            </a:r>
          </a:p>
          <a:p>
            <a:pPr marL="977900" lvl="1" indent="-342900">
              <a:lnSpc>
                <a:spcPct val="100000"/>
              </a:lnSpc>
              <a:spcBef>
                <a:spcPts val="0"/>
              </a:spcBef>
              <a:spcAft>
                <a:spcPts val="600"/>
              </a:spcAft>
              <a:buClr>
                <a:srgbClr val="0070C0"/>
              </a:buClr>
              <a:buFont typeface="Wingdings" panose="05000000000000000000" pitchFamily="2" charset="2"/>
              <a:buChar char="ü"/>
            </a:pPr>
            <a:r>
              <a:rPr lang="en-US" sz="2000" dirty="0">
                <a:solidFill>
                  <a:prstClr val="black"/>
                </a:solidFill>
                <a:latin typeface="Garamond" panose="02020404030301010803" pitchFamily="18" charset="0"/>
              </a:rPr>
              <a:t>10% = 38 x 0.1 = 3.8.approx, </a:t>
            </a:r>
          </a:p>
          <a:p>
            <a:pPr marL="977900" lvl="1" indent="-342900">
              <a:lnSpc>
                <a:spcPct val="100000"/>
              </a:lnSpc>
              <a:spcBef>
                <a:spcPts val="0"/>
              </a:spcBef>
              <a:spcAft>
                <a:spcPts val="600"/>
              </a:spcAft>
              <a:buClr>
                <a:srgbClr val="0070C0"/>
              </a:buClr>
              <a:buFont typeface="Wingdings" panose="05000000000000000000" pitchFamily="2" charset="2"/>
              <a:buChar char="ü"/>
            </a:pPr>
            <a:r>
              <a:rPr lang="en-US" sz="2000" dirty="0">
                <a:solidFill>
                  <a:prstClr val="black"/>
                </a:solidFill>
                <a:latin typeface="Garamond" panose="02020404030301010803" pitchFamily="18" charset="0"/>
              </a:rPr>
              <a:t>Only 4 installations will be considered for the calculation of the benchmark value of that particular final product.</a:t>
            </a:r>
          </a:p>
          <a:p>
            <a:pPr marL="977900" lvl="1" indent="-342900">
              <a:lnSpc>
                <a:spcPct val="100000"/>
              </a:lnSpc>
              <a:spcBef>
                <a:spcPts val="0"/>
              </a:spcBef>
              <a:spcAft>
                <a:spcPts val="600"/>
              </a:spcAft>
              <a:buClr>
                <a:srgbClr val="0070C0"/>
              </a:buClr>
              <a:buFont typeface="Wingdings" panose="05000000000000000000" pitchFamily="2" charset="2"/>
              <a:buChar char="ü"/>
            </a:pPr>
            <a:r>
              <a:rPr lang="en-US" sz="2000" dirty="0">
                <a:solidFill>
                  <a:prstClr val="black"/>
                </a:solidFill>
                <a:latin typeface="Garamond" panose="02020404030301010803" pitchFamily="18" charset="0"/>
              </a:rPr>
              <a:t>Consequently the benchmark (BM) will be:</a:t>
            </a:r>
            <a:endParaRPr lang="it-IT" sz="2000" dirty="0">
              <a:solidFill>
                <a:prstClr val="black"/>
              </a:solidFill>
              <a:latin typeface="Garamond" panose="02020404030301010803" pitchFamily="18" charset="0"/>
            </a:endParaRPr>
          </a:p>
          <a:p>
            <a:pPr marL="0" indent="0" algn="ctr">
              <a:buNone/>
            </a:pPr>
            <a:r>
              <a:rPr lang="nn-NO" sz="2400" b="1" dirty="0">
                <a:latin typeface="Garamond" panose="02020404030301010803" pitchFamily="18" charset="0"/>
              </a:rPr>
              <a:t>BM</a:t>
            </a:r>
            <a:r>
              <a:rPr lang="nn-NO" sz="2400" dirty="0">
                <a:latin typeface="Garamond" panose="02020404030301010803" pitchFamily="18" charset="0"/>
              </a:rPr>
              <a:t> =   </a:t>
            </a:r>
            <a:r>
              <a:rPr lang="nn-NO" sz="2400" u="sng" dirty="0">
                <a:latin typeface="Garamond" panose="02020404030301010803" pitchFamily="18" charset="0"/>
              </a:rPr>
              <a:t>I</a:t>
            </a:r>
            <a:r>
              <a:rPr lang="nn-NO" sz="2400" u="sng" baseline="-25000" dirty="0">
                <a:latin typeface="Garamond" panose="02020404030301010803" pitchFamily="18" charset="0"/>
              </a:rPr>
              <a:t>1 </a:t>
            </a:r>
            <a:r>
              <a:rPr lang="nn-NO" sz="2400" u="sng" dirty="0">
                <a:latin typeface="Garamond" panose="02020404030301010803" pitchFamily="18" charset="0"/>
              </a:rPr>
              <a:t>+ I</a:t>
            </a:r>
            <a:r>
              <a:rPr lang="nn-NO" sz="2400" u="sng" baseline="-25000" dirty="0">
                <a:latin typeface="Garamond" panose="02020404030301010803" pitchFamily="18" charset="0"/>
              </a:rPr>
              <a:t>2</a:t>
            </a:r>
            <a:r>
              <a:rPr lang="nn-NO" sz="2400" u="sng" dirty="0">
                <a:latin typeface="Garamond" panose="02020404030301010803" pitchFamily="18" charset="0"/>
              </a:rPr>
              <a:t> + I</a:t>
            </a:r>
            <a:r>
              <a:rPr lang="nn-NO" sz="2400" u="sng" baseline="-25000" dirty="0">
                <a:latin typeface="Garamond" panose="02020404030301010803" pitchFamily="18" charset="0"/>
              </a:rPr>
              <a:t>3</a:t>
            </a:r>
            <a:r>
              <a:rPr lang="nn-NO" sz="2400" u="sng" dirty="0">
                <a:latin typeface="Garamond" panose="02020404030301010803" pitchFamily="18" charset="0"/>
              </a:rPr>
              <a:t> + 0,8 X I</a:t>
            </a:r>
            <a:r>
              <a:rPr lang="nn-NO" sz="2400" u="sng" baseline="-25000" dirty="0">
                <a:latin typeface="Garamond" panose="02020404030301010803" pitchFamily="18" charset="0"/>
              </a:rPr>
              <a:t>4</a:t>
            </a:r>
            <a:r>
              <a:rPr lang="nn-NO" sz="2400" dirty="0">
                <a:latin typeface="Garamond" panose="02020404030301010803" pitchFamily="18" charset="0"/>
              </a:rPr>
              <a:t> </a:t>
            </a:r>
          </a:p>
          <a:p>
            <a:pPr marL="0" indent="0" algn="ctr">
              <a:buNone/>
            </a:pPr>
            <a:r>
              <a:rPr lang="it-IT" sz="2400" dirty="0">
                <a:latin typeface="Garamond" panose="02020404030301010803" pitchFamily="18" charset="0"/>
              </a:rPr>
              <a:t>	 3,8</a:t>
            </a:r>
          </a:p>
          <a:p>
            <a:pPr marL="177800" lvl="0" indent="0">
              <a:lnSpc>
                <a:spcPct val="150000"/>
              </a:lnSpc>
              <a:spcBef>
                <a:spcPts val="0"/>
              </a:spcBef>
              <a:spcAft>
                <a:spcPts val="600"/>
              </a:spcAft>
              <a:buNone/>
            </a:pPr>
            <a:r>
              <a:rPr lang="en-US" sz="2000" b="1" dirty="0">
                <a:solidFill>
                  <a:prstClr val="black"/>
                </a:solidFill>
                <a:latin typeface="Garamond" panose="02020404030301010803" pitchFamily="18" charset="0"/>
              </a:rPr>
              <a:t>2021-2030: Benchmarks are updated twice  </a:t>
            </a:r>
            <a:endParaRPr lang="it-IT" sz="2000" b="1" dirty="0">
              <a:solidFill>
                <a:prstClr val="black"/>
              </a:solidFill>
              <a:latin typeface="Garamond" panose="02020404030301010803" pitchFamily="18" charset="0"/>
            </a:endParaRPr>
          </a:p>
        </p:txBody>
      </p:sp>
      <p:grpSp>
        <p:nvGrpSpPr>
          <p:cNvPr id="16" name="Gruppo 15"/>
          <p:cNvGrpSpPr/>
          <p:nvPr/>
        </p:nvGrpSpPr>
        <p:grpSpPr>
          <a:xfrm>
            <a:off x="489663" y="197537"/>
            <a:ext cx="2900948" cy="589490"/>
            <a:chOff x="9136356" y="197537"/>
            <a:chExt cx="2900948" cy="589490"/>
          </a:xfrm>
        </p:grpSpPr>
        <p:pic>
          <p:nvPicPr>
            <p:cNvPr id="17" name="Picture 4" descr="eu logo.png"/>
            <p:cNvPicPr/>
            <p:nvPr/>
          </p:nvPicPr>
          <p:blipFill rotWithShape="1">
            <a:blip r:embed="rId2"/>
            <a:srcRect r="73868"/>
            <a:stretch/>
          </p:blipFill>
          <p:spPr bwMode="auto">
            <a:xfrm>
              <a:off x="9136356" y="246455"/>
              <a:ext cx="719718" cy="492380"/>
            </a:xfrm>
            <a:prstGeom prst="rect">
              <a:avLst/>
            </a:prstGeom>
            <a:ln>
              <a:noFill/>
            </a:ln>
            <a:extLst>
              <a:ext uri="{53640926-AAD7-44D8-BBD7-CCE9431645EC}">
                <a14:shadowObscured xmlns:a14="http://schemas.microsoft.com/office/drawing/2010/main"/>
              </a:ext>
            </a:extLst>
          </p:spPr>
        </p:pic>
        <p:pic>
          <p:nvPicPr>
            <p:cNvPr id="18" name="Immagin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62726" y="197537"/>
              <a:ext cx="1874578" cy="589490"/>
            </a:xfrm>
            <a:prstGeom prst="rect">
              <a:avLst/>
            </a:prstGeom>
          </p:spPr>
        </p:pic>
      </p:grpSp>
      <p:sp>
        <p:nvSpPr>
          <p:cNvPr id="4" name="Rettangolo 3"/>
          <p:cNvSpPr/>
          <p:nvPr/>
        </p:nvSpPr>
        <p:spPr>
          <a:xfrm>
            <a:off x="8038531" y="4926843"/>
            <a:ext cx="3302759" cy="1050878"/>
          </a:xfrm>
          <a:prstGeom prst="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C00000"/>
                </a:solidFill>
                <a:effectLst/>
                <a:uLnTx/>
                <a:uFillTx/>
                <a:latin typeface="Garamond" panose="02020404030301010803" pitchFamily="18" charset="0"/>
                <a:ea typeface="+mn-ea"/>
                <a:cs typeface="+mn-cs"/>
              </a:rPr>
              <a:t>BM = ton CO2 /ton product </a:t>
            </a:r>
            <a:endParaRPr kumimoji="0" lang="en-GB" sz="1800" b="1" i="0" u="none" strike="noStrike" kern="1200" cap="none" spc="0" normalizeH="0" baseline="0" noProof="0" dirty="0">
              <a:ln>
                <a:noFill/>
              </a:ln>
              <a:solidFill>
                <a:srgbClr val="C00000"/>
              </a:solidFill>
              <a:effectLst/>
              <a:uLnTx/>
              <a:uFillTx/>
              <a:latin typeface="Garamond" panose="02020404030301010803" pitchFamily="18" charset="0"/>
              <a:ea typeface="+mn-ea"/>
              <a:cs typeface="+mn-cs"/>
            </a:endParaRPr>
          </a:p>
        </p:txBody>
      </p:sp>
    </p:spTree>
    <p:extLst>
      <p:ext uri="{BB962C8B-B14F-4D97-AF65-F5344CB8AC3E}">
        <p14:creationId xmlns:p14="http://schemas.microsoft.com/office/powerpoint/2010/main" val="6623885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olo 1"/>
          <p:cNvSpPr>
            <a:spLocks noGrp="1"/>
          </p:cNvSpPr>
          <p:nvPr>
            <p:ph type="title"/>
          </p:nvPr>
        </p:nvSpPr>
        <p:spPr>
          <a:xfrm>
            <a:off x="3882188" y="447014"/>
            <a:ext cx="7471611" cy="487482"/>
          </a:xfrm>
        </p:spPr>
        <p:txBody>
          <a:bodyPr>
            <a:noAutofit/>
          </a:bodyPr>
          <a:lstStyle/>
          <a:p>
            <a:pPr algn="r"/>
            <a:r>
              <a:rPr lang="en-US" sz="3200" b="1" dirty="0">
                <a:solidFill>
                  <a:prstClr val="black"/>
                </a:solidFill>
                <a:latin typeface="Garamond" panose="02020404030301010803" pitchFamily="18" charset="0"/>
              </a:rPr>
              <a:t>2021-2030: Benchmarks are updated twice</a:t>
            </a:r>
            <a:r>
              <a:rPr lang="it-IT" sz="3200" b="1" dirty="0">
                <a:latin typeface="Garamond" panose="02020404030301010803" pitchFamily="18" charset="0"/>
              </a:rPr>
              <a:t> </a:t>
            </a:r>
          </a:p>
        </p:txBody>
      </p:sp>
      <p:grpSp>
        <p:nvGrpSpPr>
          <p:cNvPr id="16" name="Gruppo 15"/>
          <p:cNvGrpSpPr/>
          <p:nvPr/>
        </p:nvGrpSpPr>
        <p:grpSpPr>
          <a:xfrm>
            <a:off x="489663" y="197537"/>
            <a:ext cx="3039600" cy="589490"/>
            <a:chOff x="9136356" y="197537"/>
            <a:chExt cx="2900948" cy="589490"/>
          </a:xfrm>
        </p:grpSpPr>
        <p:pic>
          <p:nvPicPr>
            <p:cNvPr id="17" name="Picture 4" descr="eu logo.png"/>
            <p:cNvPicPr/>
            <p:nvPr/>
          </p:nvPicPr>
          <p:blipFill rotWithShape="1">
            <a:blip r:embed="rId2"/>
            <a:srcRect r="73868"/>
            <a:stretch/>
          </p:blipFill>
          <p:spPr bwMode="auto">
            <a:xfrm>
              <a:off x="9136356" y="246455"/>
              <a:ext cx="719718" cy="492380"/>
            </a:xfrm>
            <a:prstGeom prst="rect">
              <a:avLst/>
            </a:prstGeom>
            <a:ln>
              <a:noFill/>
            </a:ln>
            <a:extLst>
              <a:ext uri="{53640926-AAD7-44D8-BBD7-CCE9431645EC}">
                <a14:shadowObscured xmlns:a14="http://schemas.microsoft.com/office/drawing/2010/main"/>
              </a:ext>
            </a:extLst>
          </p:spPr>
        </p:pic>
        <p:pic>
          <p:nvPicPr>
            <p:cNvPr id="18" name="Immagin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62726" y="197537"/>
              <a:ext cx="1874578" cy="589490"/>
            </a:xfrm>
            <a:prstGeom prst="rect">
              <a:avLst/>
            </a:prstGeom>
          </p:spPr>
        </p:pic>
      </p:grpSp>
      <p:graphicFrame>
        <p:nvGraphicFramePr>
          <p:cNvPr id="5" name="Diagramma 4"/>
          <p:cNvGraphicFramePr/>
          <p:nvPr/>
        </p:nvGraphicFramePr>
        <p:xfrm>
          <a:off x="312377" y="719666"/>
          <a:ext cx="11250082"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406445241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olo 1"/>
          <p:cNvSpPr>
            <a:spLocks noGrp="1"/>
          </p:cNvSpPr>
          <p:nvPr>
            <p:ph type="title"/>
          </p:nvPr>
        </p:nvSpPr>
        <p:spPr>
          <a:xfrm>
            <a:off x="3882188" y="447014"/>
            <a:ext cx="7471611" cy="487482"/>
          </a:xfrm>
        </p:spPr>
        <p:txBody>
          <a:bodyPr>
            <a:noAutofit/>
          </a:bodyPr>
          <a:lstStyle/>
          <a:p>
            <a:pPr algn="r"/>
            <a:r>
              <a:rPr lang="en-US" sz="3200" b="1" dirty="0">
                <a:solidFill>
                  <a:prstClr val="black"/>
                </a:solidFill>
                <a:latin typeface="Garamond" panose="02020404030301010803" pitchFamily="18" charset="0"/>
              </a:rPr>
              <a:t>2021-2030: Benchmarks are updated twice</a:t>
            </a:r>
            <a:r>
              <a:rPr lang="it-IT" sz="3200" b="1" dirty="0">
                <a:latin typeface="Garamond" panose="02020404030301010803" pitchFamily="18" charset="0"/>
              </a:rPr>
              <a:t> </a:t>
            </a:r>
          </a:p>
        </p:txBody>
      </p:sp>
      <p:grpSp>
        <p:nvGrpSpPr>
          <p:cNvPr id="16" name="Gruppo 15"/>
          <p:cNvGrpSpPr/>
          <p:nvPr/>
        </p:nvGrpSpPr>
        <p:grpSpPr>
          <a:xfrm>
            <a:off x="489663" y="197537"/>
            <a:ext cx="3039600" cy="589490"/>
            <a:chOff x="9136356" y="197537"/>
            <a:chExt cx="2900948" cy="589490"/>
          </a:xfrm>
        </p:grpSpPr>
        <p:pic>
          <p:nvPicPr>
            <p:cNvPr id="17" name="Picture 4" descr="eu logo.png"/>
            <p:cNvPicPr/>
            <p:nvPr/>
          </p:nvPicPr>
          <p:blipFill rotWithShape="1">
            <a:blip r:embed="rId2"/>
            <a:srcRect r="73868"/>
            <a:stretch/>
          </p:blipFill>
          <p:spPr bwMode="auto">
            <a:xfrm>
              <a:off x="9136356" y="246455"/>
              <a:ext cx="719718" cy="492380"/>
            </a:xfrm>
            <a:prstGeom prst="rect">
              <a:avLst/>
            </a:prstGeom>
            <a:ln>
              <a:noFill/>
            </a:ln>
            <a:extLst>
              <a:ext uri="{53640926-AAD7-44D8-BBD7-CCE9431645EC}">
                <a14:shadowObscured xmlns:a14="http://schemas.microsoft.com/office/drawing/2010/main"/>
              </a:ext>
            </a:extLst>
          </p:spPr>
        </p:pic>
        <p:pic>
          <p:nvPicPr>
            <p:cNvPr id="18" name="Immagin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62726" y="197537"/>
              <a:ext cx="1874578" cy="589490"/>
            </a:xfrm>
            <a:prstGeom prst="rect">
              <a:avLst/>
            </a:prstGeom>
          </p:spPr>
        </p:pic>
      </p:grpSp>
      <p:graphicFrame>
        <p:nvGraphicFramePr>
          <p:cNvPr id="5" name="Diagramma 4"/>
          <p:cNvGraphicFramePr/>
          <p:nvPr/>
        </p:nvGraphicFramePr>
        <p:xfrm>
          <a:off x="312377" y="719666"/>
          <a:ext cx="11250082"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4416176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838200" y="378774"/>
            <a:ext cx="10515600" cy="487482"/>
          </a:xfrm>
        </p:spPr>
        <p:txBody>
          <a:bodyPr>
            <a:noAutofit/>
          </a:bodyPr>
          <a:lstStyle/>
          <a:p>
            <a:pPr algn="r"/>
            <a:r>
              <a:rPr lang="en-GB" sz="3200" b="1" dirty="0">
                <a:latin typeface="Garamond" panose="02020404030301010803" pitchFamily="18" charset="0"/>
              </a:rPr>
              <a:t>Calculation of free allocation: Product</a:t>
            </a:r>
          </a:p>
        </p:txBody>
      </p:sp>
      <p:sp>
        <p:nvSpPr>
          <p:cNvPr id="3" name="Segnaposto contenuto 2"/>
          <p:cNvSpPr>
            <a:spLocks noGrp="1"/>
          </p:cNvSpPr>
          <p:nvPr>
            <p:ph idx="1"/>
          </p:nvPr>
        </p:nvSpPr>
        <p:spPr>
          <a:xfrm>
            <a:off x="288642" y="1323836"/>
            <a:ext cx="11368585" cy="4176215"/>
          </a:xfrm>
        </p:spPr>
        <p:txBody>
          <a:bodyPr>
            <a:noAutofit/>
          </a:bodyPr>
          <a:lstStyle/>
          <a:p>
            <a:pPr marL="723900" indent="-546100">
              <a:lnSpc>
                <a:spcPts val="2800"/>
              </a:lnSpc>
              <a:spcBef>
                <a:spcPts val="0"/>
              </a:spcBef>
              <a:spcAft>
                <a:spcPts val="300"/>
              </a:spcAft>
              <a:buClr>
                <a:srgbClr val="0070C0"/>
              </a:buClr>
              <a:buFont typeface="Wingdings" panose="05000000000000000000" pitchFamily="2" charset="2"/>
              <a:buChar char="q"/>
            </a:pPr>
            <a:r>
              <a:rPr lang="en-US" sz="1800" dirty="0">
                <a:latin typeface="Garamond" panose="02020404030301010803" pitchFamily="18" charset="0"/>
              </a:rPr>
              <a:t>The preliminary number of free EUAs to be assigned to each plant will e.g. </a:t>
            </a:r>
            <a:r>
              <a:rPr lang="en-US" sz="1800" b="1" dirty="0">
                <a:latin typeface="Garamond" panose="02020404030301010803" pitchFamily="18" charset="0"/>
              </a:rPr>
              <a:t>for product benchmark sub-installations:</a:t>
            </a:r>
          </a:p>
          <a:p>
            <a:pPr marL="1181100" lvl="1" indent="-546100">
              <a:lnSpc>
                <a:spcPts val="2800"/>
              </a:lnSpc>
              <a:spcBef>
                <a:spcPts val="0"/>
              </a:spcBef>
              <a:spcAft>
                <a:spcPts val="300"/>
              </a:spcAft>
              <a:buClr>
                <a:srgbClr val="0070C0"/>
              </a:buClr>
              <a:buFont typeface="Wingdings" panose="05000000000000000000" pitchFamily="2" charset="2"/>
              <a:buChar char="q"/>
            </a:pPr>
            <a:r>
              <a:rPr lang="en-US" sz="1800" dirty="0">
                <a:latin typeface="Garamond" panose="02020404030301010803" pitchFamily="18" charset="0"/>
              </a:rPr>
              <a:t>The value of the product benchmark for the relevant allocation period multiplied by the relevant product-related historical activity level</a:t>
            </a:r>
          </a:p>
          <a:p>
            <a:pPr marL="723900" indent="-546100">
              <a:lnSpc>
                <a:spcPts val="2800"/>
              </a:lnSpc>
              <a:spcBef>
                <a:spcPts val="0"/>
              </a:spcBef>
              <a:spcAft>
                <a:spcPts val="300"/>
              </a:spcAft>
              <a:buClr>
                <a:srgbClr val="0070C0"/>
              </a:buClr>
              <a:buFont typeface="Wingdings" panose="05000000000000000000" pitchFamily="2" charset="2"/>
              <a:buChar char="q"/>
            </a:pPr>
            <a:endParaRPr lang="en-US" sz="1800" dirty="0">
              <a:latin typeface="Garamond" panose="02020404030301010803" pitchFamily="18" charset="0"/>
            </a:endParaRPr>
          </a:p>
          <a:p>
            <a:pPr marL="723900" indent="-546100">
              <a:lnSpc>
                <a:spcPts val="2800"/>
              </a:lnSpc>
              <a:spcBef>
                <a:spcPts val="0"/>
              </a:spcBef>
              <a:spcAft>
                <a:spcPts val="300"/>
              </a:spcAft>
              <a:buClr>
                <a:srgbClr val="0070C0"/>
              </a:buClr>
              <a:buFont typeface="Wingdings" panose="05000000000000000000" pitchFamily="2" charset="2"/>
              <a:buChar char="q"/>
            </a:pPr>
            <a:r>
              <a:rPr lang="en-US" sz="1800" dirty="0">
                <a:latin typeface="Garamond" panose="02020404030301010803" pitchFamily="18" charset="0"/>
              </a:rPr>
              <a:t>Allocation for all manufacturing sectors is 30% (from 2026 reaches 0 in 2030)  and for CL is 100%</a:t>
            </a:r>
          </a:p>
          <a:p>
            <a:pPr marL="355600" lvl="1" indent="0">
              <a:lnSpc>
                <a:spcPts val="2800"/>
              </a:lnSpc>
              <a:spcBef>
                <a:spcPts val="0"/>
              </a:spcBef>
              <a:spcAft>
                <a:spcPts val="300"/>
              </a:spcAft>
              <a:buNone/>
            </a:pPr>
            <a:r>
              <a:rPr lang="en-US" sz="1800" dirty="0">
                <a:latin typeface="Garamond" panose="02020404030301010803" pitchFamily="18" charset="0"/>
              </a:rPr>
              <a:t> </a:t>
            </a:r>
          </a:p>
          <a:p>
            <a:pPr marL="723900" indent="-546100">
              <a:lnSpc>
                <a:spcPts val="2800"/>
              </a:lnSpc>
              <a:spcBef>
                <a:spcPts val="0"/>
              </a:spcBef>
              <a:spcAft>
                <a:spcPts val="300"/>
              </a:spcAft>
              <a:buFont typeface="Wingdings" panose="05000000000000000000" pitchFamily="2" charset="2"/>
              <a:buChar char="q"/>
            </a:pPr>
            <a:r>
              <a:rPr lang="en-US" sz="1800" dirty="0">
                <a:latin typeface="Garamond" panose="02020404030301010803" pitchFamily="18" charset="0"/>
              </a:rPr>
              <a:t>In cases where it was not possible to define a specific benchmark for a single product, standard benchmarks, the so-called “fall back approaches” are calculated</a:t>
            </a:r>
          </a:p>
          <a:p>
            <a:pPr marL="1181100" lvl="1" indent="-546100">
              <a:lnSpc>
                <a:spcPts val="2800"/>
              </a:lnSpc>
              <a:spcBef>
                <a:spcPts val="0"/>
              </a:spcBef>
              <a:spcAft>
                <a:spcPts val="300"/>
              </a:spcAft>
              <a:buFont typeface="Wingdings" panose="05000000000000000000" pitchFamily="2" charset="2"/>
              <a:buChar char="ü"/>
            </a:pPr>
            <a:r>
              <a:rPr lang="en-US" sz="1800" dirty="0">
                <a:latin typeface="Garamond" panose="02020404030301010803" pitchFamily="18" charset="0"/>
              </a:rPr>
              <a:t>For heat -  where it is measurable </a:t>
            </a:r>
          </a:p>
          <a:p>
            <a:pPr marL="1181100" lvl="1" indent="-546100">
              <a:lnSpc>
                <a:spcPts val="2800"/>
              </a:lnSpc>
              <a:spcBef>
                <a:spcPts val="0"/>
              </a:spcBef>
              <a:spcAft>
                <a:spcPts val="300"/>
              </a:spcAft>
              <a:buFont typeface="Wingdings" panose="05000000000000000000" pitchFamily="2" charset="2"/>
              <a:buChar char="ü"/>
            </a:pPr>
            <a:r>
              <a:rPr lang="en-US" sz="1800" dirty="0">
                <a:latin typeface="Garamond" panose="02020404030301010803" pitchFamily="18" charset="0"/>
              </a:rPr>
              <a:t>For fuel - where the heat is not measurable</a:t>
            </a:r>
            <a:endParaRPr lang="it-IT" sz="1800" dirty="0">
              <a:latin typeface="Garamond" panose="02020404030301010803" pitchFamily="18" charset="0"/>
            </a:endParaRPr>
          </a:p>
        </p:txBody>
      </p:sp>
      <p:grpSp>
        <p:nvGrpSpPr>
          <p:cNvPr id="16" name="Gruppo 15"/>
          <p:cNvGrpSpPr/>
          <p:nvPr/>
        </p:nvGrpSpPr>
        <p:grpSpPr>
          <a:xfrm>
            <a:off x="489663" y="197537"/>
            <a:ext cx="2900948" cy="589490"/>
            <a:chOff x="9136356" y="197537"/>
            <a:chExt cx="2900948" cy="589490"/>
          </a:xfrm>
        </p:grpSpPr>
        <p:pic>
          <p:nvPicPr>
            <p:cNvPr id="17" name="Picture 4" descr="eu logo.png"/>
            <p:cNvPicPr/>
            <p:nvPr/>
          </p:nvPicPr>
          <p:blipFill rotWithShape="1">
            <a:blip r:embed="rId2"/>
            <a:srcRect r="73868"/>
            <a:stretch/>
          </p:blipFill>
          <p:spPr bwMode="auto">
            <a:xfrm>
              <a:off x="9136356" y="246455"/>
              <a:ext cx="719718" cy="492380"/>
            </a:xfrm>
            <a:prstGeom prst="rect">
              <a:avLst/>
            </a:prstGeom>
            <a:ln>
              <a:noFill/>
            </a:ln>
            <a:extLst>
              <a:ext uri="{53640926-AAD7-44D8-BBD7-CCE9431645EC}">
                <a14:shadowObscured xmlns:a14="http://schemas.microsoft.com/office/drawing/2010/main"/>
              </a:ext>
            </a:extLst>
          </p:spPr>
        </p:pic>
        <p:pic>
          <p:nvPicPr>
            <p:cNvPr id="18" name="Immagin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62726" y="197537"/>
              <a:ext cx="1874578" cy="589490"/>
            </a:xfrm>
            <a:prstGeom prst="rect">
              <a:avLst/>
            </a:prstGeom>
          </p:spPr>
        </p:pic>
      </p:grpSp>
    </p:spTree>
    <p:extLst>
      <p:ext uri="{BB962C8B-B14F-4D97-AF65-F5344CB8AC3E}">
        <p14:creationId xmlns:p14="http://schemas.microsoft.com/office/powerpoint/2010/main" val="70968191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838200" y="731698"/>
            <a:ext cx="10515600" cy="487482"/>
          </a:xfrm>
        </p:spPr>
        <p:txBody>
          <a:bodyPr>
            <a:noAutofit/>
          </a:bodyPr>
          <a:lstStyle/>
          <a:p>
            <a:pPr algn="r"/>
            <a:r>
              <a:rPr lang="en-GB" sz="3200" b="1" dirty="0">
                <a:latin typeface="Garamond" panose="02020404030301010803" pitchFamily="18" charset="0"/>
              </a:rPr>
              <a:t>Calculation of free allowances: fall back</a:t>
            </a:r>
          </a:p>
        </p:txBody>
      </p:sp>
      <p:sp>
        <p:nvSpPr>
          <p:cNvPr id="3" name="Segnaposto contenuto 2"/>
          <p:cNvSpPr>
            <a:spLocks noGrp="1"/>
          </p:cNvSpPr>
          <p:nvPr>
            <p:ph idx="1"/>
          </p:nvPr>
        </p:nvSpPr>
        <p:spPr>
          <a:xfrm>
            <a:off x="288642" y="1210192"/>
            <a:ext cx="11368585" cy="5107099"/>
          </a:xfrm>
        </p:spPr>
        <p:txBody>
          <a:bodyPr>
            <a:noAutofit/>
          </a:bodyPr>
          <a:lstStyle/>
          <a:p>
            <a:pPr marL="177800" indent="0">
              <a:lnSpc>
                <a:spcPct val="150000"/>
              </a:lnSpc>
              <a:spcBef>
                <a:spcPts val="0"/>
              </a:spcBef>
              <a:spcAft>
                <a:spcPts val="300"/>
              </a:spcAft>
              <a:buNone/>
            </a:pPr>
            <a:r>
              <a:rPr lang="en-US" sz="1800" dirty="0">
                <a:latin typeface="Garamond" panose="02020404030301010803" pitchFamily="18" charset="0"/>
              </a:rPr>
              <a:t>       </a:t>
            </a:r>
          </a:p>
          <a:p>
            <a:pPr marL="177800" indent="0">
              <a:lnSpc>
                <a:spcPct val="150000"/>
              </a:lnSpc>
              <a:spcBef>
                <a:spcPts val="0"/>
              </a:spcBef>
              <a:spcAft>
                <a:spcPts val="300"/>
              </a:spcAft>
              <a:buNone/>
            </a:pPr>
            <a:r>
              <a:rPr lang="en-US" sz="1800" dirty="0">
                <a:latin typeface="Garamond" panose="02020404030301010803" pitchFamily="18" charset="0"/>
              </a:rPr>
              <a:t>    </a:t>
            </a:r>
            <a:r>
              <a:rPr lang="en-US" sz="2000" dirty="0">
                <a:latin typeface="Garamond" panose="02020404030301010803" pitchFamily="18" charset="0"/>
              </a:rPr>
              <a:t>Based on the fall back approach - the allocation calculation for each plant will be based on:</a:t>
            </a:r>
          </a:p>
        </p:txBody>
      </p:sp>
      <p:grpSp>
        <p:nvGrpSpPr>
          <p:cNvPr id="16" name="Gruppo 15"/>
          <p:cNvGrpSpPr/>
          <p:nvPr/>
        </p:nvGrpSpPr>
        <p:grpSpPr>
          <a:xfrm>
            <a:off x="489663" y="197537"/>
            <a:ext cx="2900948" cy="589490"/>
            <a:chOff x="9136356" y="197537"/>
            <a:chExt cx="2900948" cy="589490"/>
          </a:xfrm>
        </p:grpSpPr>
        <p:pic>
          <p:nvPicPr>
            <p:cNvPr id="17" name="Picture 4" descr="eu logo.png"/>
            <p:cNvPicPr/>
            <p:nvPr/>
          </p:nvPicPr>
          <p:blipFill rotWithShape="1">
            <a:blip r:embed="rId2"/>
            <a:srcRect r="73868"/>
            <a:stretch/>
          </p:blipFill>
          <p:spPr bwMode="auto">
            <a:xfrm>
              <a:off x="9136356" y="246455"/>
              <a:ext cx="719718" cy="492380"/>
            </a:xfrm>
            <a:prstGeom prst="rect">
              <a:avLst/>
            </a:prstGeom>
            <a:ln>
              <a:noFill/>
            </a:ln>
            <a:extLst>
              <a:ext uri="{53640926-AAD7-44D8-BBD7-CCE9431645EC}">
                <a14:shadowObscured xmlns:a14="http://schemas.microsoft.com/office/drawing/2010/main"/>
              </a:ext>
            </a:extLst>
          </p:spPr>
        </p:pic>
        <p:pic>
          <p:nvPicPr>
            <p:cNvPr id="18" name="Immagin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62726" y="197537"/>
              <a:ext cx="1874578" cy="589490"/>
            </a:xfrm>
            <a:prstGeom prst="rect">
              <a:avLst/>
            </a:prstGeom>
          </p:spPr>
        </p:pic>
      </p:grpSp>
      <p:graphicFrame>
        <p:nvGraphicFramePr>
          <p:cNvPr id="4" name="Tabella 3"/>
          <p:cNvGraphicFramePr>
            <a:graphicFrameLocks noGrp="1"/>
          </p:cNvGraphicFramePr>
          <p:nvPr>
            <p:extLst>
              <p:ext uri="{D42A27DB-BD31-4B8C-83A1-F6EECF244321}">
                <p14:modId xmlns:p14="http://schemas.microsoft.com/office/powerpoint/2010/main" val="458583741"/>
              </p:ext>
            </p:extLst>
          </p:nvPr>
        </p:nvGraphicFramePr>
        <p:xfrm>
          <a:off x="705854" y="2674957"/>
          <a:ext cx="10458015" cy="2378306"/>
        </p:xfrm>
        <a:graphic>
          <a:graphicData uri="http://schemas.openxmlformats.org/drawingml/2006/table">
            <a:tbl>
              <a:tblPr firstRow="1" firstCol="1" bandRow="1">
                <a:tableStyleId>{5C22544A-7EE6-4342-B048-85BDC9FD1C3A}</a:tableStyleId>
              </a:tblPr>
              <a:tblGrid>
                <a:gridCol w="4202370">
                  <a:extLst>
                    <a:ext uri="{9D8B030D-6E8A-4147-A177-3AD203B41FA5}">
                      <a16:colId xmlns:a16="http://schemas.microsoft.com/office/drawing/2014/main" val="2254248617"/>
                    </a:ext>
                  </a:extLst>
                </a:gridCol>
                <a:gridCol w="2792454">
                  <a:extLst>
                    <a:ext uri="{9D8B030D-6E8A-4147-A177-3AD203B41FA5}">
                      <a16:colId xmlns:a16="http://schemas.microsoft.com/office/drawing/2014/main" val="3684198433"/>
                    </a:ext>
                  </a:extLst>
                </a:gridCol>
                <a:gridCol w="3463191">
                  <a:extLst>
                    <a:ext uri="{9D8B030D-6E8A-4147-A177-3AD203B41FA5}">
                      <a16:colId xmlns:a16="http://schemas.microsoft.com/office/drawing/2014/main" val="2141804348"/>
                    </a:ext>
                  </a:extLst>
                </a:gridCol>
              </a:tblGrid>
              <a:tr h="1437889">
                <a:tc>
                  <a:txBody>
                    <a:bodyPr/>
                    <a:lstStyle/>
                    <a:p>
                      <a:pPr marL="6350" marR="43180" indent="-6350" algn="ctr">
                        <a:lnSpc>
                          <a:spcPct val="107000"/>
                        </a:lnSpc>
                        <a:spcAft>
                          <a:spcPts val="0"/>
                        </a:spcAft>
                      </a:pPr>
                      <a:r>
                        <a:rPr lang="it-IT" sz="1600" dirty="0">
                          <a:solidFill>
                            <a:schemeClr val="tx1"/>
                          </a:solidFill>
                          <a:effectLst/>
                          <a:latin typeface="Garamond" panose="02020404030301010803" pitchFamily="18" charset="0"/>
                        </a:rPr>
                        <a:t>Benchmark </a:t>
                      </a:r>
                      <a:endParaRPr lang="it-IT" sz="1600" dirty="0">
                        <a:solidFill>
                          <a:schemeClr val="tx1"/>
                        </a:solidFill>
                        <a:effectLst/>
                        <a:latin typeface="Garamond" panose="02020404030301010803" pitchFamily="18" charset="0"/>
                        <a:ea typeface="Calibri" panose="020F0502020204030204" pitchFamily="34" charset="0"/>
                        <a:cs typeface="Times New Roman" panose="02020603050405020304" pitchFamily="18" charset="0"/>
                      </a:endParaRPr>
                    </a:p>
                  </a:txBody>
                  <a:tcPr marL="0" marR="27305" marT="67945" marB="0" anchor="ctr">
                    <a:solidFill>
                      <a:schemeClr val="accent6"/>
                    </a:solidFill>
                  </a:tcPr>
                </a:tc>
                <a:tc>
                  <a:txBody>
                    <a:bodyPr/>
                    <a:lstStyle/>
                    <a:p>
                      <a:pPr marL="71120" marR="43815" indent="-6350" algn="ctr">
                        <a:lnSpc>
                          <a:spcPct val="92000"/>
                        </a:lnSpc>
                        <a:spcAft>
                          <a:spcPts val="70"/>
                        </a:spcAft>
                      </a:pPr>
                      <a:r>
                        <a:rPr lang="en-GB" sz="1600" dirty="0">
                          <a:solidFill>
                            <a:schemeClr val="tx1"/>
                          </a:solidFill>
                          <a:effectLst/>
                          <a:latin typeface="Garamond" panose="02020404030301010803" pitchFamily="18" charset="0"/>
                        </a:rPr>
                        <a:t>Average value of the 10 % most efficient installations in 2016 and 2017 </a:t>
                      </a:r>
                      <a:endParaRPr lang="it-IT" sz="1600" dirty="0">
                        <a:solidFill>
                          <a:schemeClr val="tx1"/>
                        </a:solidFill>
                        <a:effectLst/>
                        <a:latin typeface="Garamond" panose="02020404030301010803" pitchFamily="18" charset="0"/>
                      </a:endParaRPr>
                    </a:p>
                    <a:p>
                      <a:pPr marL="26670" indent="-6350" algn="ctr">
                        <a:lnSpc>
                          <a:spcPct val="107000"/>
                        </a:lnSpc>
                        <a:spcAft>
                          <a:spcPts val="0"/>
                        </a:spcAft>
                      </a:pPr>
                      <a:r>
                        <a:rPr lang="it-IT" sz="1600" dirty="0">
                          <a:solidFill>
                            <a:schemeClr val="tx1"/>
                          </a:solidFill>
                          <a:effectLst/>
                          <a:latin typeface="Garamond" panose="02020404030301010803" pitchFamily="18" charset="0"/>
                        </a:rPr>
                        <a:t>(t CO</a:t>
                      </a:r>
                      <a:r>
                        <a:rPr lang="it-IT" sz="1600" baseline="-25000" dirty="0">
                          <a:solidFill>
                            <a:schemeClr val="tx1"/>
                          </a:solidFill>
                          <a:effectLst/>
                          <a:latin typeface="Garamond" panose="02020404030301010803" pitchFamily="18" charset="0"/>
                        </a:rPr>
                        <a:t>2 </a:t>
                      </a:r>
                      <a:r>
                        <a:rPr lang="it-IT" sz="1600" baseline="-25000" dirty="0" err="1">
                          <a:solidFill>
                            <a:schemeClr val="tx1"/>
                          </a:solidFill>
                          <a:effectLst/>
                          <a:latin typeface="Garamond" panose="02020404030301010803" pitchFamily="18" charset="0"/>
                        </a:rPr>
                        <a:t>eq</a:t>
                      </a:r>
                      <a:r>
                        <a:rPr lang="it-IT" sz="1600" dirty="0">
                          <a:solidFill>
                            <a:schemeClr val="tx1"/>
                          </a:solidFill>
                          <a:effectLst/>
                          <a:latin typeface="Garamond" panose="02020404030301010803" pitchFamily="18" charset="0"/>
                        </a:rPr>
                        <a:t>/TJ) </a:t>
                      </a:r>
                      <a:endParaRPr lang="it-IT" sz="1600" dirty="0">
                        <a:solidFill>
                          <a:schemeClr val="tx1"/>
                        </a:solidFill>
                        <a:effectLst/>
                        <a:latin typeface="Garamond" panose="02020404030301010803" pitchFamily="18" charset="0"/>
                        <a:ea typeface="Calibri" panose="020F0502020204030204" pitchFamily="34" charset="0"/>
                        <a:cs typeface="Times New Roman" panose="02020603050405020304" pitchFamily="18" charset="0"/>
                      </a:endParaRPr>
                    </a:p>
                  </a:txBody>
                  <a:tcPr marL="0" marR="27305" marT="67945" marB="0">
                    <a:solidFill>
                      <a:schemeClr val="accent2"/>
                    </a:solidFill>
                  </a:tcPr>
                </a:tc>
                <a:tc>
                  <a:txBody>
                    <a:bodyPr/>
                    <a:lstStyle/>
                    <a:p>
                      <a:pPr marL="297815" indent="-6350" algn="ctr">
                        <a:lnSpc>
                          <a:spcPct val="107000"/>
                        </a:lnSpc>
                        <a:spcAft>
                          <a:spcPts val="0"/>
                        </a:spcAft>
                      </a:pPr>
                      <a:r>
                        <a:rPr lang="en-GB" sz="1600" dirty="0">
                          <a:solidFill>
                            <a:schemeClr val="tx1"/>
                          </a:solidFill>
                          <a:effectLst/>
                          <a:latin typeface="Garamond" panose="02020404030301010803" pitchFamily="18" charset="0"/>
                        </a:rPr>
                        <a:t>Benchmark value  </a:t>
                      </a:r>
                      <a:endParaRPr lang="it-IT" sz="1600" dirty="0">
                        <a:solidFill>
                          <a:schemeClr val="tx1"/>
                        </a:solidFill>
                        <a:effectLst/>
                        <a:latin typeface="Garamond" panose="02020404030301010803" pitchFamily="18" charset="0"/>
                      </a:endParaRPr>
                    </a:p>
                    <a:p>
                      <a:pPr marL="3810" indent="-6350" algn="ctr">
                        <a:lnSpc>
                          <a:spcPct val="107000"/>
                        </a:lnSpc>
                        <a:spcAft>
                          <a:spcPts val="0"/>
                        </a:spcAft>
                      </a:pPr>
                      <a:r>
                        <a:rPr lang="en-GB" sz="1600" dirty="0">
                          <a:solidFill>
                            <a:schemeClr val="tx1"/>
                          </a:solidFill>
                          <a:effectLst/>
                          <a:latin typeface="Garamond" panose="02020404030301010803" pitchFamily="18" charset="0"/>
                        </a:rPr>
                        <a:t>(allowances/TJ) for 2021- 2025 </a:t>
                      </a:r>
                      <a:endParaRPr lang="it-IT" sz="1600" dirty="0">
                        <a:solidFill>
                          <a:schemeClr val="tx1"/>
                        </a:solidFill>
                        <a:effectLst/>
                        <a:latin typeface="Garamond" panose="02020404030301010803" pitchFamily="18" charset="0"/>
                        <a:ea typeface="Calibri" panose="020F0502020204030204" pitchFamily="34" charset="0"/>
                        <a:cs typeface="Times New Roman" panose="02020603050405020304" pitchFamily="18" charset="0"/>
                      </a:endParaRPr>
                    </a:p>
                  </a:txBody>
                  <a:tcPr marL="0" marR="27305" marT="67945" marB="0" anchor="ctr"/>
                </a:tc>
                <a:extLst>
                  <a:ext uri="{0D108BD9-81ED-4DB2-BD59-A6C34878D82A}">
                    <a16:rowId xmlns:a16="http://schemas.microsoft.com/office/drawing/2014/main" val="1682025028"/>
                  </a:ext>
                </a:extLst>
              </a:tr>
              <a:tr h="541704">
                <a:tc>
                  <a:txBody>
                    <a:bodyPr/>
                    <a:lstStyle/>
                    <a:p>
                      <a:pPr marL="6350" indent="-6350" algn="ctr">
                        <a:lnSpc>
                          <a:spcPct val="107000"/>
                        </a:lnSpc>
                        <a:spcAft>
                          <a:spcPts val="0"/>
                        </a:spcAft>
                      </a:pPr>
                      <a:r>
                        <a:rPr lang="it-IT" sz="1600">
                          <a:solidFill>
                            <a:schemeClr val="tx1"/>
                          </a:solidFill>
                          <a:effectLst/>
                          <a:latin typeface="Garamond" panose="02020404030301010803" pitchFamily="18" charset="0"/>
                        </a:rPr>
                        <a:t>Heat benchmark </a:t>
                      </a:r>
                      <a:endParaRPr lang="it-IT" sz="1600">
                        <a:solidFill>
                          <a:schemeClr val="tx1"/>
                        </a:solidFill>
                        <a:effectLst/>
                        <a:latin typeface="Garamond" panose="02020404030301010803" pitchFamily="18" charset="0"/>
                        <a:ea typeface="Calibri" panose="020F0502020204030204" pitchFamily="34" charset="0"/>
                        <a:cs typeface="Times New Roman" panose="02020603050405020304" pitchFamily="18" charset="0"/>
                      </a:endParaRPr>
                    </a:p>
                  </a:txBody>
                  <a:tcPr marL="0" marR="27305" marT="67945" marB="0"/>
                </a:tc>
                <a:tc>
                  <a:txBody>
                    <a:bodyPr/>
                    <a:lstStyle/>
                    <a:p>
                      <a:pPr marL="27305" indent="-6350" algn="ctr">
                        <a:lnSpc>
                          <a:spcPct val="107000"/>
                        </a:lnSpc>
                        <a:spcAft>
                          <a:spcPts val="0"/>
                        </a:spcAft>
                      </a:pPr>
                      <a:r>
                        <a:rPr lang="it-IT" sz="1600" b="1" dirty="0">
                          <a:solidFill>
                            <a:schemeClr val="tx1"/>
                          </a:solidFill>
                          <a:effectLst/>
                          <a:latin typeface="Garamond" panose="02020404030301010803" pitchFamily="18" charset="0"/>
                        </a:rPr>
                        <a:t>1,6 </a:t>
                      </a:r>
                      <a:endParaRPr lang="it-IT" sz="1600" b="1" dirty="0">
                        <a:solidFill>
                          <a:schemeClr val="tx1"/>
                        </a:solidFill>
                        <a:effectLst/>
                        <a:latin typeface="Garamond" panose="02020404030301010803" pitchFamily="18" charset="0"/>
                        <a:ea typeface="Calibri" panose="020F0502020204030204" pitchFamily="34" charset="0"/>
                        <a:cs typeface="Times New Roman" panose="02020603050405020304" pitchFamily="18" charset="0"/>
                      </a:endParaRPr>
                    </a:p>
                  </a:txBody>
                  <a:tcPr marL="0" marR="27305" marT="67945" marB="0"/>
                </a:tc>
                <a:tc>
                  <a:txBody>
                    <a:bodyPr/>
                    <a:lstStyle/>
                    <a:p>
                      <a:pPr marL="97790" indent="-6350" algn="ctr">
                        <a:lnSpc>
                          <a:spcPct val="107000"/>
                        </a:lnSpc>
                        <a:spcAft>
                          <a:spcPts val="0"/>
                        </a:spcAft>
                      </a:pPr>
                      <a:r>
                        <a:rPr lang="it-IT" sz="1600" b="1" dirty="0">
                          <a:solidFill>
                            <a:schemeClr val="tx1"/>
                          </a:solidFill>
                          <a:effectLst/>
                          <a:latin typeface="Garamond" panose="02020404030301010803" pitchFamily="18" charset="0"/>
                        </a:rPr>
                        <a:t>47,3 </a:t>
                      </a:r>
                      <a:endParaRPr lang="it-IT" sz="1600" b="1" dirty="0">
                        <a:solidFill>
                          <a:schemeClr val="tx1"/>
                        </a:solidFill>
                        <a:effectLst/>
                        <a:latin typeface="Garamond" panose="02020404030301010803" pitchFamily="18" charset="0"/>
                        <a:ea typeface="Calibri" panose="020F0502020204030204" pitchFamily="34" charset="0"/>
                        <a:cs typeface="Times New Roman" panose="02020603050405020304" pitchFamily="18" charset="0"/>
                      </a:endParaRPr>
                    </a:p>
                  </a:txBody>
                  <a:tcPr marL="0" marR="27305" marT="67945" marB="0"/>
                </a:tc>
                <a:extLst>
                  <a:ext uri="{0D108BD9-81ED-4DB2-BD59-A6C34878D82A}">
                    <a16:rowId xmlns:a16="http://schemas.microsoft.com/office/drawing/2014/main" val="3357823631"/>
                  </a:ext>
                </a:extLst>
              </a:tr>
              <a:tr h="398713">
                <a:tc>
                  <a:txBody>
                    <a:bodyPr/>
                    <a:lstStyle/>
                    <a:p>
                      <a:pPr marL="6350" indent="-6350" algn="ctr">
                        <a:lnSpc>
                          <a:spcPct val="107000"/>
                        </a:lnSpc>
                        <a:spcAft>
                          <a:spcPts val="0"/>
                        </a:spcAft>
                      </a:pPr>
                      <a:r>
                        <a:rPr lang="it-IT" sz="1600" dirty="0" err="1">
                          <a:solidFill>
                            <a:schemeClr val="tx1"/>
                          </a:solidFill>
                          <a:effectLst/>
                          <a:latin typeface="Garamond" panose="02020404030301010803" pitchFamily="18" charset="0"/>
                        </a:rPr>
                        <a:t>Fuel</a:t>
                      </a:r>
                      <a:r>
                        <a:rPr lang="it-IT" sz="1600" dirty="0">
                          <a:solidFill>
                            <a:schemeClr val="tx1"/>
                          </a:solidFill>
                          <a:effectLst/>
                          <a:latin typeface="Garamond" panose="02020404030301010803" pitchFamily="18" charset="0"/>
                        </a:rPr>
                        <a:t> benchmark </a:t>
                      </a:r>
                      <a:endParaRPr lang="it-IT" sz="1600" dirty="0">
                        <a:solidFill>
                          <a:schemeClr val="tx1"/>
                        </a:solidFill>
                        <a:effectLst/>
                        <a:latin typeface="Garamond" panose="02020404030301010803" pitchFamily="18" charset="0"/>
                        <a:ea typeface="Calibri" panose="020F0502020204030204" pitchFamily="34" charset="0"/>
                        <a:cs typeface="Times New Roman" panose="02020603050405020304" pitchFamily="18" charset="0"/>
                      </a:endParaRPr>
                    </a:p>
                  </a:txBody>
                  <a:tcPr marL="0" marR="27305" marT="67945" marB="0"/>
                </a:tc>
                <a:tc>
                  <a:txBody>
                    <a:bodyPr/>
                    <a:lstStyle/>
                    <a:p>
                      <a:pPr marL="27940" indent="-6350" algn="ctr">
                        <a:lnSpc>
                          <a:spcPct val="107000"/>
                        </a:lnSpc>
                        <a:spcAft>
                          <a:spcPts val="0"/>
                        </a:spcAft>
                      </a:pPr>
                      <a:r>
                        <a:rPr lang="it-IT" sz="1600" b="1">
                          <a:solidFill>
                            <a:schemeClr val="tx1"/>
                          </a:solidFill>
                          <a:effectLst/>
                          <a:latin typeface="Garamond" panose="02020404030301010803" pitchFamily="18" charset="0"/>
                        </a:rPr>
                        <a:t>34,3 </a:t>
                      </a:r>
                      <a:endParaRPr lang="it-IT" sz="1600" b="1">
                        <a:solidFill>
                          <a:schemeClr val="tx1"/>
                        </a:solidFill>
                        <a:effectLst/>
                        <a:latin typeface="Garamond" panose="02020404030301010803" pitchFamily="18" charset="0"/>
                        <a:ea typeface="Calibri" panose="020F0502020204030204" pitchFamily="34" charset="0"/>
                        <a:cs typeface="Times New Roman" panose="02020603050405020304" pitchFamily="18" charset="0"/>
                      </a:endParaRPr>
                    </a:p>
                  </a:txBody>
                  <a:tcPr marL="0" marR="27305" marT="67945" marB="0"/>
                </a:tc>
                <a:tc>
                  <a:txBody>
                    <a:bodyPr/>
                    <a:lstStyle/>
                    <a:p>
                      <a:pPr marL="97790" indent="-6350" algn="ctr">
                        <a:lnSpc>
                          <a:spcPct val="107000"/>
                        </a:lnSpc>
                        <a:spcAft>
                          <a:spcPts val="0"/>
                        </a:spcAft>
                      </a:pPr>
                      <a:r>
                        <a:rPr lang="it-IT" sz="1600" b="1" dirty="0">
                          <a:solidFill>
                            <a:schemeClr val="tx1"/>
                          </a:solidFill>
                          <a:effectLst/>
                          <a:latin typeface="Garamond" panose="02020404030301010803" pitchFamily="18" charset="0"/>
                        </a:rPr>
                        <a:t>42,6   </a:t>
                      </a:r>
                      <a:endParaRPr lang="it-IT" sz="1600" b="1" dirty="0">
                        <a:solidFill>
                          <a:schemeClr val="tx1"/>
                        </a:solidFill>
                        <a:effectLst/>
                        <a:latin typeface="Garamond" panose="02020404030301010803" pitchFamily="18" charset="0"/>
                        <a:ea typeface="Calibri" panose="020F0502020204030204" pitchFamily="34" charset="0"/>
                        <a:cs typeface="Times New Roman" panose="02020603050405020304" pitchFamily="18" charset="0"/>
                      </a:endParaRPr>
                    </a:p>
                  </a:txBody>
                  <a:tcPr marL="0" marR="27305" marT="67945" marB="0"/>
                </a:tc>
                <a:extLst>
                  <a:ext uri="{0D108BD9-81ED-4DB2-BD59-A6C34878D82A}">
                    <a16:rowId xmlns:a16="http://schemas.microsoft.com/office/drawing/2014/main" val="1012136326"/>
                  </a:ext>
                </a:extLst>
              </a:tr>
            </a:tbl>
          </a:graphicData>
        </a:graphic>
      </p:graphicFrame>
    </p:spTree>
    <p:extLst>
      <p:ext uri="{BB962C8B-B14F-4D97-AF65-F5344CB8AC3E}">
        <p14:creationId xmlns:p14="http://schemas.microsoft.com/office/powerpoint/2010/main" val="269724200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Segnaposto contenuto 3"/>
          <p:cNvGraphicFramePr>
            <a:graphicFrameLocks noGrp="1"/>
          </p:cNvGraphicFramePr>
          <p:nvPr>
            <p:ph idx="1"/>
            <p:extLst>
              <p:ext uri="{D42A27DB-BD31-4B8C-83A1-F6EECF244321}">
                <p14:modId xmlns:p14="http://schemas.microsoft.com/office/powerpoint/2010/main" val="4013496269"/>
              </p:ext>
            </p:extLst>
          </p:nvPr>
        </p:nvGraphicFramePr>
        <p:xfrm>
          <a:off x="900751" y="4270544"/>
          <a:ext cx="9962867" cy="1965283"/>
        </p:xfrm>
        <a:graphic>
          <a:graphicData uri="http://schemas.openxmlformats.org/drawingml/2006/table">
            <a:tbl>
              <a:tblPr firstRow="1" firstCol="1" bandRow="1">
                <a:tableStyleId>{5C22544A-7EE6-4342-B048-85BDC9FD1C3A}</a:tableStyleId>
              </a:tblPr>
              <a:tblGrid>
                <a:gridCol w="2068236">
                  <a:extLst>
                    <a:ext uri="{9D8B030D-6E8A-4147-A177-3AD203B41FA5}">
                      <a16:colId xmlns:a16="http://schemas.microsoft.com/office/drawing/2014/main" val="1083966096"/>
                    </a:ext>
                  </a:extLst>
                </a:gridCol>
                <a:gridCol w="1193580">
                  <a:extLst>
                    <a:ext uri="{9D8B030D-6E8A-4147-A177-3AD203B41FA5}">
                      <a16:colId xmlns:a16="http://schemas.microsoft.com/office/drawing/2014/main" val="1043042500"/>
                    </a:ext>
                  </a:extLst>
                </a:gridCol>
                <a:gridCol w="1160060">
                  <a:extLst>
                    <a:ext uri="{9D8B030D-6E8A-4147-A177-3AD203B41FA5}">
                      <a16:colId xmlns:a16="http://schemas.microsoft.com/office/drawing/2014/main" val="1394654085"/>
                    </a:ext>
                  </a:extLst>
                </a:gridCol>
                <a:gridCol w="1201003">
                  <a:extLst>
                    <a:ext uri="{9D8B030D-6E8A-4147-A177-3AD203B41FA5}">
                      <a16:colId xmlns:a16="http://schemas.microsoft.com/office/drawing/2014/main" val="1108126257"/>
                    </a:ext>
                  </a:extLst>
                </a:gridCol>
                <a:gridCol w="1296537">
                  <a:extLst>
                    <a:ext uri="{9D8B030D-6E8A-4147-A177-3AD203B41FA5}">
                      <a16:colId xmlns:a16="http://schemas.microsoft.com/office/drawing/2014/main" val="2129877189"/>
                    </a:ext>
                  </a:extLst>
                </a:gridCol>
                <a:gridCol w="1651379">
                  <a:extLst>
                    <a:ext uri="{9D8B030D-6E8A-4147-A177-3AD203B41FA5}">
                      <a16:colId xmlns:a16="http://schemas.microsoft.com/office/drawing/2014/main" val="4202908586"/>
                    </a:ext>
                  </a:extLst>
                </a:gridCol>
                <a:gridCol w="1392072">
                  <a:extLst>
                    <a:ext uri="{9D8B030D-6E8A-4147-A177-3AD203B41FA5}">
                      <a16:colId xmlns:a16="http://schemas.microsoft.com/office/drawing/2014/main" val="1650129179"/>
                    </a:ext>
                  </a:extLst>
                </a:gridCol>
              </a:tblGrid>
              <a:tr h="428568">
                <a:tc>
                  <a:txBody>
                    <a:bodyPr/>
                    <a:lstStyle/>
                    <a:p>
                      <a:pPr algn="ctr">
                        <a:lnSpc>
                          <a:spcPct val="107000"/>
                        </a:lnSpc>
                        <a:spcAft>
                          <a:spcPts val="0"/>
                        </a:spcAft>
                      </a:pPr>
                      <a:r>
                        <a:rPr lang="it-IT" sz="1400" spc="20" dirty="0" err="1">
                          <a:solidFill>
                            <a:schemeClr val="tx1"/>
                          </a:solidFill>
                          <a:effectLst/>
                          <a:latin typeface="Garamond" panose="02020404030301010803" pitchFamily="18" charset="0"/>
                        </a:rPr>
                        <a:t>Year</a:t>
                      </a:r>
                      <a:endParaRPr lang="it-IT" sz="1400" dirty="0">
                        <a:solidFill>
                          <a:schemeClr val="tx1"/>
                        </a:solidFill>
                        <a:effectLst/>
                        <a:latin typeface="Garamond" panose="02020404030301010803" pitchFamily="18" charset="0"/>
                        <a:ea typeface="Calibri" panose="020F0502020204030204" pitchFamily="34" charset="0"/>
                        <a:cs typeface="Times New Roman" panose="02020603050405020304" pitchFamily="18" charset="0"/>
                      </a:endParaRPr>
                    </a:p>
                  </a:txBody>
                  <a:tcPr marL="9525" marR="9525" marT="9525" marB="9525">
                    <a:solidFill>
                      <a:srgbClr val="FFFF00"/>
                    </a:solidFill>
                  </a:tcPr>
                </a:tc>
                <a:tc>
                  <a:txBody>
                    <a:bodyPr/>
                    <a:lstStyle/>
                    <a:p>
                      <a:pPr algn="ctr">
                        <a:lnSpc>
                          <a:spcPct val="107000"/>
                        </a:lnSpc>
                        <a:spcAft>
                          <a:spcPts val="0"/>
                        </a:spcAft>
                      </a:pPr>
                      <a:r>
                        <a:rPr lang="it-IT" sz="1400" spc="20" dirty="0">
                          <a:solidFill>
                            <a:schemeClr val="tx1"/>
                          </a:solidFill>
                          <a:effectLst/>
                          <a:latin typeface="Garamond" panose="02020404030301010803" pitchFamily="18" charset="0"/>
                        </a:rPr>
                        <a:t>2021</a:t>
                      </a:r>
                      <a:endParaRPr lang="it-IT" sz="1400" dirty="0">
                        <a:solidFill>
                          <a:schemeClr val="tx1"/>
                        </a:solidFill>
                        <a:effectLst/>
                        <a:latin typeface="Garamond" panose="02020404030301010803" pitchFamily="18" charset="0"/>
                        <a:ea typeface="Calibri" panose="020F0502020204030204" pitchFamily="34" charset="0"/>
                        <a:cs typeface="Times New Roman" panose="02020603050405020304" pitchFamily="18" charset="0"/>
                      </a:endParaRPr>
                    </a:p>
                  </a:txBody>
                  <a:tcPr marL="9525" marR="9525" marT="9525" marB="9525">
                    <a:solidFill>
                      <a:srgbClr val="FFFF00"/>
                    </a:solidFill>
                  </a:tcPr>
                </a:tc>
                <a:tc>
                  <a:txBody>
                    <a:bodyPr/>
                    <a:lstStyle/>
                    <a:p>
                      <a:pPr algn="ctr">
                        <a:lnSpc>
                          <a:spcPct val="107000"/>
                        </a:lnSpc>
                        <a:spcAft>
                          <a:spcPts val="0"/>
                        </a:spcAft>
                      </a:pPr>
                      <a:r>
                        <a:rPr lang="it-IT" sz="1400" spc="20" dirty="0">
                          <a:solidFill>
                            <a:schemeClr val="tx1"/>
                          </a:solidFill>
                          <a:effectLst/>
                          <a:latin typeface="Garamond" panose="02020404030301010803" pitchFamily="18" charset="0"/>
                        </a:rPr>
                        <a:t>2022</a:t>
                      </a:r>
                      <a:endParaRPr lang="it-IT" sz="1400" dirty="0">
                        <a:solidFill>
                          <a:schemeClr val="tx1"/>
                        </a:solidFill>
                        <a:effectLst/>
                        <a:latin typeface="Garamond" panose="02020404030301010803" pitchFamily="18" charset="0"/>
                        <a:ea typeface="Calibri" panose="020F0502020204030204" pitchFamily="34" charset="0"/>
                        <a:cs typeface="Times New Roman" panose="02020603050405020304" pitchFamily="18" charset="0"/>
                      </a:endParaRPr>
                    </a:p>
                  </a:txBody>
                  <a:tcPr marL="9525" marR="9525" marT="9525" marB="9525">
                    <a:solidFill>
                      <a:srgbClr val="FFFF00"/>
                    </a:solidFill>
                  </a:tcPr>
                </a:tc>
                <a:tc>
                  <a:txBody>
                    <a:bodyPr/>
                    <a:lstStyle/>
                    <a:p>
                      <a:pPr algn="ctr">
                        <a:lnSpc>
                          <a:spcPct val="107000"/>
                        </a:lnSpc>
                        <a:spcAft>
                          <a:spcPts val="0"/>
                        </a:spcAft>
                      </a:pPr>
                      <a:r>
                        <a:rPr lang="it-IT" sz="1400" spc="20" dirty="0">
                          <a:solidFill>
                            <a:schemeClr val="tx1"/>
                          </a:solidFill>
                          <a:effectLst/>
                          <a:latin typeface="Garamond" panose="02020404030301010803" pitchFamily="18" charset="0"/>
                        </a:rPr>
                        <a:t>2023</a:t>
                      </a:r>
                      <a:endParaRPr lang="it-IT" sz="1400" dirty="0">
                        <a:solidFill>
                          <a:schemeClr val="tx1"/>
                        </a:solidFill>
                        <a:effectLst/>
                        <a:latin typeface="Garamond" panose="02020404030301010803" pitchFamily="18" charset="0"/>
                        <a:ea typeface="Calibri" panose="020F0502020204030204" pitchFamily="34" charset="0"/>
                        <a:cs typeface="Times New Roman" panose="02020603050405020304" pitchFamily="18" charset="0"/>
                      </a:endParaRPr>
                    </a:p>
                  </a:txBody>
                  <a:tcPr marL="9525" marR="9525" marT="9525" marB="9525">
                    <a:solidFill>
                      <a:srgbClr val="FFFF00"/>
                    </a:solidFill>
                  </a:tcPr>
                </a:tc>
                <a:tc>
                  <a:txBody>
                    <a:bodyPr/>
                    <a:lstStyle/>
                    <a:p>
                      <a:pPr algn="ctr">
                        <a:lnSpc>
                          <a:spcPct val="107000"/>
                        </a:lnSpc>
                        <a:spcAft>
                          <a:spcPts val="0"/>
                        </a:spcAft>
                      </a:pPr>
                      <a:r>
                        <a:rPr lang="it-IT" sz="1400" spc="20" dirty="0">
                          <a:solidFill>
                            <a:schemeClr val="tx1"/>
                          </a:solidFill>
                          <a:effectLst/>
                          <a:latin typeface="Garamond" panose="02020404030301010803" pitchFamily="18" charset="0"/>
                        </a:rPr>
                        <a:t>2024</a:t>
                      </a:r>
                      <a:endParaRPr lang="it-IT" sz="1400" dirty="0">
                        <a:solidFill>
                          <a:schemeClr val="tx1"/>
                        </a:solidFill>
                        <a:effectLst/>
                        <a:latin typeface="Garamond" panose="02020404030301010803" pitchFamily="18" charset="0"/>
                        <a:ea typeface="Calibri" panose="020F0502020204030204" pitchFamily="34" charset="0"/>
                        <a:cs typeface="Times New Roman" panose="02020603050405020304" pitchFamily="18" charset="0"/>
                      </a:endParaRPr>
                    </a:p>
                  </a:txBody>
                  <a:tcPr marL="9525" marR="9525" marT="9525" marB="9525">
                    <a:solidFill>
                      <a:srgbClr val="FFFF00"/>
                    </a:solidFill>
                  </a:tcPr>
                </a:tc>
                <a:tc>
                  <a:txBody>
                    <a:bodyPr/>
                    <a:lstStyle/>
                    <a:p>
                      <a:pPr algn="ctr">
                        <a:lnSpc>
                          <a:spcPct val="107000"/>
                        </a:lnSpc>
                        <a:spcAft>
                          <a:spcPts val="0"/>
                        </a:spcAft>
                      </a:pPr>
                      <a:r>
                        <a:rPr lang="it-IT" sz="1400" spc="20" dirty="0">
                          <a:solidFill>
                            <a:schemeClr val="tx1"/>
                          </a:solidFill>
                          <a:effectLst/>
                          <a:latin typeface="Garamond" panose="02020404030301010803" pitchFamily="18" charset="0"/>
                        </a:rPr>
                        <a:t>2025</a:t>
                      </a:r>
                      <a:endParaRPr lang="it-IT" sz="1400" dirty="0">
                        <a:solidFill>
                          <a:schemeClr val="tx1"/>
                        </a:solidFill>
                        <a:effectLst/>
                        <a:latin typeface="Garamond" panose="02020404030301010803" pitchFamily="18" charset="0"/>
                        <a:ea typeface="Calibri" panose="020F0502020204030204" pitchFamily="34" charset="0"/>
                        <a:cs typeface="Times New Roman" panose="02020603050405020304" pitchFamily="18" charset="0"/>
                      </a:endParaRPr>
                    </a:p>
                  </a:txBody>
                  <a:tcPr marL="9525" marR="9525" marT="9525" marB="9525">
                    <a:solidFill>
                      <a:srgbClr val="FFFF00"/>
                    </a:solidFill>
                  </a:tcPr>
                </a:tc>
                <a:tc>
                  <a:txBody>
                    <a:bodyPr/>
                    <a:lstStyle/>
                    <a:p>
                      <a:pPr algn="ctr">
                        <a:lnSpc>
                          <a:spcPct val="107000"/>
                        </a:lnSpc>
                        <a:spcAft>
                          <a:spcPts val="0"/>
                        </a:spcAft>
                      </a:pPr>
                      <a:r>
                        <a:rPr lang="it-IT" sz="1400" spc="20" dirty="0">
                          <a:solidFill>
                            <a:schemeClr val="tx1"/>
                          </a:solidFill>
                          <a:effectLst/>
                          <a:latin typeface="Garamond" panose="02020404030301010803" pitchFamily="18" charset="0"/>
                        </a:rPr>
                        <a:t>Total</a:t>
                      </a:r>
                      <a:endParaRPr lang="it-IT" sz="1400" dirty="0">
                        <a:solidFill>
                          <a:schemeClr val="tx1"/>
                        </a:solidFill>
                        <a:effectLst/>
                        <a:latin typeface="Garamond" panose="02020404030301010803" pitchFamily="18" charset="0"/>
                        <a:ea typeface="Calibri" panose="020F0502020204030204" pitchFamily="34" charset="0"/>
                        <a:cs typeface="Times New Roman" panose="02020603050405020304" pitchFamily="18" charset="0"/>
                      </a:endParaRPr>
                    </a:p>
                  </a:txBody>
                  <a:tcPr marL="9525" marR="9525" marT="9525" marB="9525">
                    <a:solidFill>
                      <a:srgbClr val="FFFF00"/>
                    </a:solidFill>
                  </a:tcPr>
                </a:tc>
                <a:extLst>
                  <a:ext uri="{0D108BD9-81ED-4DB2-BD59-A6C34878D82A}">
                    <a16:rowId xmlns:a16="http://schemas.microsoft.com/office/drawing/2014/main" val="3607747490"/>
                  </a:ext>
                </a:extLst>
              </a:tr>
              <a:tr h="617639">
                <a:tc>
                  <a:txBody>
                    <a:bodyPr/>
                    <a:lstStyle/>
                    <a:p>
                      <a:pPr algn="ctr">
                        <a:lnSpc>
                          <a:spcPct val="107000"/>
                        </a:lnSpc>
                        <a:spcAft>
                          <a:spcPts val="0"/>
                        </a:spcAft>
                      </a:pPr>
                      <a:r>
                        <a:rPr lang="en-GB" sz="1400" spc="20" dirty="0">
                          <a:solidFill>
                            <a:schemeClr val="tx1"/>
                          </a:solidFill>
                          <a:effectLst/>
                          <a:latin typeface="Garamond" panose="02020404030301010803" pitchFamily="18" charset="0"/>
                        </a:rPr>
                        <a:t>Initial free allocation (EU-27 +SEE)</a:t>
                      </a:r>
                      <a:endParaRPr lang="it-IT" sz="1400" dirty="0">
                        <a:solidFill>
                          <a:schemeClr val="tx1"/>
                        </a:solidFill>
                        <a:effectLst/>
                        <a:latin typeface="Garamond" panose="02020404030301010803" pitchFamily="18" charset="0"/>
                        <a:ea typeface="Calibri" panose="020F0502020204030204" pitchFamily="34" charset="0"/>
                        <a:cs typeface="Times New Roman" panose="02020603050405020304" pitchFamily="18" charset="0"/>
                      </a:endParaRPr>
                    </a:p>
                  </a:txBody>
                  <a:tcPr marL="9525" marR="9525" marT="9525" marB="9525">
                    <a:solidFill>
                      <a:srgbClr val="92D050"/>
                    </a:solidFill>
                  </a:tcPr>
                </a:tc>
                <a:tc>
                  <a:txBody>
                    <a:bodyPr/>
                    <a:lstStyle/>
                    <a:p>
                      <a:pPr algn="ctr">
                        <a:lnSpc>
                          <a:spcPct val="107000"/>
                        </a:lnSpc>
                        <a:spcAft>
                          <a:spcPts val="0"/>
                        </a:spcAft>
                      </a:pPr>
                      <a:r>
                        <a:rPr lang="it-IT" sz="1400" spc="20" dirty="0">
                          <a:solidFill>
                            <a:schemeClr val="tx1"/>
                          </a:solidFill>
                          <a:effectLst/>
                          <a:latin typeface="Garamond" panose="02020404030301010803" pitchFamily="18" charset="0"/>
                        </a:rPr>
                        <a:t>559.6</a:t>
                      </a:r>
                      <a:endParaRPr lang="it-IT" sz="1400" dirty="0">
                        <a:solidFill>
                          <a:schemeClr val="tx1"/>
                        </a:solidFill>
                        <a:effectLst/>
                        <a:latin typeface="Garamond" panose="02020404030301010803" pitchFamily="18" charset="0"/>
                        <a:ea typeface="Calibri" panose="020F0502020204030204" pitchFamily="34" charset="0"/>
                        <a:cs typeface="Times New Roman" panose="02020603050405020304" pitchFamily="18" charset="0"/>
                      </a:endParaRPr>
                    </a:p>
                  </a:txBody>
                  <a:tcPr marL="9525" marR="9525" marT="9525" marB="9525">
                    <a:solidFill>
                      <a:srgbClr val="92D050"/>
                    </a:solidFill>
                  </a:tcPr>
                </a:tc>
                <a:tc>
                  <a:txBody>
                    <a:bodyPr/>
                    <a:lstStyle/>
                    <a:p>
                      <a:pPr algn="ctr">
                        <a:lnSpc>
                          <a:spcPct val="107000"/>
                        </a:lnSpc>
                        <a:spcAft>
                          <a:spcPts val="0"/>
                        </a:spcAft>
                      </a:pPr>
                      <a:r>
                        <a:rPr lang="it-IT" sz="1400" spc="20" dirty="0">
                          <a:solidFill>
                            <a:schemeClr val="tx1"/>
                          </a:solidFill>
                          <a:effectLst/>
                          <a:latin typeface="Garamond" panose="02020404030301010803" pitchFamily="18" charset="0"/>
                        </a:rPr>
                        <a:t>558.9</a:t>
                      </a:r>
                      <a:endParaRPr lang="it-IT" sz="1400" dirty="0">
                        <a:solidFill>
                          <a:schemeClr val="tx1"/>
                        </a:solidFill>
                        <a:effectLst/>
                        <a:latin typeface="Garamond" panose="02020404030301010803" pitchFamily="18" charset="0"/>
                        <a:ea typeface="Calibri" panose="020F0502020204030204" pitchFamily="34" charset="0"/>
                        <a:cs typeface="Times New Roman" panose="02020603050405020304" pitchFamily="18" charset="0"/>
                      </a:endParaRPr>
                    </a:p>
                  </a:txBody>
                  <a:tcPr marL="9525" marR="9525" marT="9525" marB="9525">
                    <a:solidFill>
                      <a:srgbClr val="92D050"/>
                    </a:solidFill>
                  </a:tcPr>
                </a:tc>
                <a:tc>
                  <a:txBody>
                    <a:bodyPr/>
                    <a:lstStyle/>
                    <a:p>
                      <a:pPr algn="ctr">
                        <a:lnSpc>
                          <a:spcPct val="107000"/>
                        </a:lnSpc>
                        <a:spcAft>
                          <a:spcPts val="0"/>
                        </a:spcAft>
                      </a:pPr>
                      <a:r>
                        <a:rPr lang="it-IT" sz="1400" spc="20" dirty="0">
                          <a:solidFill>
                            <a:schemeClr val="tx1"/>
                          </a:solidFill>
                          <a:effectLst/>
                          <a:latin typeface="Garamond" panose="02020404030301010803" pitchFamily="18" charset="0"/>
                        </a:rPr>
                        <a:t>558.2</a:t>
                      </a:r>
                      <a:endParaRPr lang="it-IT" sz="1400" dirty="0">
                        <a:solidFill>
                          <a:schemeClr val="tx1"/>
                        </a:solidFill>
                        <a:effectLst/>
                        <a:latin typeface="Garamond" panose="02020404030301010803" pitchFamily="18" charset="0"/>
                        <a:ea typeface="Calibri" panose="020F0502020204030204" pitchFamily="34" charset="0"/>
                        <a:cs typeface="Times New Roman" panose="02020603050405020304" pitchFamily="18" charset="0"/>
                      </a:endParaRPr>
                    </a:p>
                  </a:txBody>
                  <a:tcPr marL="9525" marR="9525" marT="9525" marB="9525">
                    <a:solidFill>
                      <a:srgbClr val="92D050"/>
                    </a:solidFill>
                  </a:tcPr>
                </a:tc>
                <a:tc>
                  <a:txBody>
                    <a:bodyPr/>
                    <a:lstStyle/>
                    <a:p>
                      <a:pPr algn="ctr">
                        <a:lnSpc>
                          <a:spcPct val="107000"/>
                        </a:lnSpc>
                        <a:spcAft>
                          <a:spcPts val="0"/>
                        </a:spcAft>
                      </a:pPr>
                      <a:r>
                        <a:rPr lang="it-IT" sz="1400" spc="20">
                          <a:solidFill>
                            <a:schemeClr val="tx1"/>
                          </a:solidFill>
                          <a:effectLst/>
                          <a:latin typeface="Garamond" panose="02020404030301010803" pitchFamily="18" charset="0"/>
                        </a:rPr>
                        <a:t>557.5</a:t>
                      </a:r>
                      <a:endParaRPr lang="it-IT" sz="1400">
                        <a:solidFill>
                          <a:schemeClr val="tx1"/>
                        </a:solidFill>
                        <a:effectLst/>
                        <a:latin typeface="Garamond" panose="02020404030301010803" pitchFamily="18" charset="0"/>
                        <a:ea typeface="Calibri" panose="020F0502020204030204" pitchFamily="34" charset="0"/>
                        <a:cs typeface="Times New Roman" panose="02020603050405020304" pitchFamily="18" charset="0"/>
                      </a:endParaRPr>
                    </a:p>
                  </a:txBody>
                  <a:tcPr marL="9525" marR="9525" marT="9525" marB="9525">
                    <a:solidFill>
                      <a:srgbClr val="92D050"/>
                    </a:solidFill>
                  </a:tcPr>
                </a:tc>
                <a:tc>
                  <a:txBody>
                    <a:bodyPr/>
                    <a:lstStyle/>
                    <a:p>
                      <a:pPr algn="ctr">
                        <a:lnSpc>
                          <a:spcPct val="107000"/>
                        </a:lnSpc>
                        <a:spcAft>
                          <a:spcPts val="0"/>
                        </a:spcAft>
                      </a:pPr>
                      <a:r>
                        <a:rPr lang="it-IT" sz="1400" spc="20">
                          <a:solidFill>
                            <a:schemeClr val="tx1"/>
                          </a:solidFill>
                          <a:effectLst/>
                          <a:latin typeface="Garamond" panose="02020404030301010803" pitchFamily="18" charset="0"/>
                        </a:rPr>
                        <a:t>556.8</a:t>
                      </a:r>
                      <a:endParaRPr lang="it-IT" sz="1400">
                        <a:solidFill>
                          <a:schemeClr val="tx1"/>
                        </a:solidFill>
                        <a:effectLst/>
                        <a:latin typeface="Garamond" panose="02020404030301010803" pitchFamily="18" charset="0"/>
                        <a:ea typeface="Calibri" panose="020F0502020204030204" pitchFamily="34" charset="0"/>
                        <a:cs typeface="Times New Roman" panose="02020603050405020304" pitchFamily="18" charset="0"/>
                      </a:endParaRPr>
                    </a:p>
                  </a:txBody>
                  <a:tcPr marL="9525" marR="9525" marT="9525" marB="9525">
                    <a:solidFill>
                      <a:srgbClr val="92D050"/>
                    </a:solidFill>
                  </a:tcPr>
                </a:tc>
                <a:tc>
                  <a:txBody>
                    <a:bodyPr/>
                    <a:lstStyle/>
                    <a:p>
                      <a:pPr algn="ctr">
                        <a:lnSpc>
                          <a:spcPct val="107000"/>
                        </a:lnSpc>
                        <a:spcAft>
                          <a:spcPts val="0"/>
                        </a:spcAft>
                      </a:pPr>
                      <a:r>
                        <a:rPr lang="it-IT" sz="1400" spc="20">
                          <a:solidFill>
                            <a:schemeClr val="tx1"/>
                          </a:solidFill>
                          <a:effectLst/>
                          <a:latin typeface="Garamond" panose="02020404030301010803" pitchFamily="18" charset="0"/>
                        </a:rPr>
                        <a:t>2 791.1</a:t>
                      </a:r>
                      <a:endParaRPr lang="it-IT" sz="1400">
                        <a:solidFill>
                          <a:schemeClr val="tx1"/>
                        </a:solidFill>
                        <a:effectLst/>
                        <a:latin typeface="Garamond" panose="02020404030301010803" pitchFamily="18" charset="0"/>
                        <a:ea typeface="Calibri" panose="020F0502020204030204" pitchFamily="34" charset="0"/>
                        <a:cs typeface="Times New Roman" panose="02020603050405020304" pitchFamily="18" charset="0"/>
                      </a:endParaRPr>
                    </a:p>
                  </a:txBody>
                  <a:tcPr marL="9525" marR="9525" marT="9525" marB="9525">
                    <a:solidFill>
                      <a:srgbClr val="92D050"/>
                    </a:solidFill>
                  </a:tcPr>
                </a:tc>
                <a:extLst>
                  <a:ext uri="{0D108BD9-81ED-4DB2-BD59-A6C34878D82A}">
                    <a16:rowId xmlns:a16="http://schemas.microsoft.com/office/drawing/2014/main" val="3126807714"/>
                  </a:ext>
                </a:extLst>
              </a:tr>
              <a:tr h="378146">
                <a:tc>
                  <a:txBody>
                    <a:bodyPr/>
                    <a:lstStyle/>
                    <a:p>
                      <a:pPr algn="ctr">
                        <a:lnSpc>
                          <a:spcPct val="107000"/>
                        </a:lnSpc>
                        <a:spcAft>
                          <a:spcPts val="0"/>
                        </a:spcAft>
                      </a:pPr>
                      <a:r>
                        <a:rPr lang="en-GB" sz="1400" spc="20" noProof="0" dirty="0">
                          <a:solidFill>
                            <a:schemeClr val="tx1"/>
                          </a:solidFill>
                          <a:effectLst/>
                          <a:latin typeface="Garamond" panose="02020404030301010803" pitchFamily="18" charset="0"/>
                        </a:rPr>
                        <a:t>Actual free allocation</a:t>
                      </a:r>
                      <a:endParaRPr lang="en-GB" sz="1400" noProof="0" dirty="0">
                        <a:solidFill>
                          <a:schemeClr val="tx1"/>
                        </a:solidFill>
                        <a:effectLst/>
                        <a:latin typeface="Garamond" panose="02020404030301010803" pitchFamily="18" charset="0"/>
                        <a:ea typeface="Calibri" panose="020F0502020204030204" pitchFamily="34" charset="0"/>
                        <a:cs typeface="Times New Roman" panose="02020603050405020304" pitchFamily="18" charset="0"/>
                      </a:endParaRPr>
                    </a:p>
                  </a:txBody>
                  <a:tcPr marL="9525" marR="9525" marT="9525" marB="9525">
                    <a:solidFill>
                      <a:srgbClr val="92D050"/>
                    </a:solidFill>
                  </a:tcPr>
                </a:tc>
                <a:tc>
                  <a:txBody>
                    <a:bodyPr/>
                    <a:lstStyle/>
                    <a:p>
                      <a:pPr algn="ctr">
                        <a:lnSpc>
                          <a:spcPct val="107000"/>
                        </a:lnSpc>
                        <a:spcAft>
                          <a:spcPts val="0"/>
                        </a:spcAft>
                      </a:pPr>
                      <a:r>
                        <a:rPr lang="it-IT" sz="1400" spc="20" dirty="0">
                          <a:solidFill>
                            <a:schemeClr val="tx1"/>
                          </a:solidFill>
                          <a:effectLst/>
                          <a:latin typeface="Garamond" panose="02020404030301010803" pitchFamily="18" charset="0"/>
                        </a:rPr>
                        <a:t>545.0</a:t>
                      </a:r>
                      <a:endParaRPr lang="it-IT" sz="1400" dirty="0">
                        <a:solidFill>
                          <a:schemeClr val="tx1"/>
                        </a:solidFill>
                        <a:effectLst/>
                        <a:latin typeface="Garamond" panose="02020404030301010803" pitchFamily="18" charset="0"/>
                        <a:ea typeface="Calibri" panose="020F0502020204030204" pitchFamily="34" charset="0"/>
                        <a:cs typeface="Times New Roman" panose="02020603050405020304" pitchFamily="18" charset="0"/>
                      </a:endParaRPr>
                    </a:p>
                  </a:txBody>
                  <a:tcPr marL="9525" marR="9525" marT="9525" marB="9525">
                    <a:solidFill>
                      <a:srgbClr val="92D050"/>
                    </a:solidFill>
                  </a:tcPr>
                </a:tc>
                <a:tc>
                  <a:txBody>
                    <a:bodyPr/>
                    <a:lstStyle/>
                    <a:p>
                      <a:pPr algn="ctr">
                        <a:lnSpc>
                          <a:spcPct val="107000"/>
                        </a:lnSpc>
                        <a:spcAft>
                          <a:spcPts val="0"/>
                        </a:spcAft>
                      </a:pPr>
                      <a:r>
                        <a:rPr lang="it-IT" sz="1400" spc="20">
                          <a:solidFill>
                            <a:schemeClr val="tx1"/>
                          </a:solidFill>
                          <a:effectLst/>
                          <a:latin typeface="Garamond" panose="02020404030301010803" pitchFamily="18" charset="0"/>
                        </a:rPr>
                        <a:t>544.1</a:t>
                      </a:r>
                      <a:endParaRPr lang="it-IT" sz="1400">
                        <a:solidFill>
                          <a:schemeClr val="tx1"/>
                        </a:solidFill>
                        <a:effectLst/>
                        <a:latin typeface="Garamond" panose="02020404030301010803" pitchFamily="18" charset="0"/>
                        <a:ea typeface="Calibri" panose="020F0502020204030204" pitchFamily="34" charset="0"/>
                        <a:cs typeface="Times New Roman" panose="02020603050405020304" pitchFamily="18" charset="0"/>
                      </a:endParaRPr>
                    </a:p>
                  </a:txBody>
                  <a:tcPr marL="9525" marR="9525" marT="9525" marB="9525">
                    <a:solidFill>
                      <a:srgbClr val="92D050"/>
                    </a:solidFill>
                  </a:tcPr>
                </a:tc>
                <a:tc>
                  <a:txBody>
                    <a:bodyPr/>
                    <a:lstStyle/>
                    <a:p>
                      <a:pPr algn="ctr">
                        <a:lnSpc>
                          <a:spcPct val="107000"/>
                        </a:lnSpc>
                        <a:spcAft>
                          <a:spcPts val="0"/>
                        </a:spcAft>
                      </a:pPr>
                      <a:r>
                        <a:rPr lang="it-IT" sz="1400" spc="20">
                          <a:solidFill>
                            <a:schemeClr val="tx1"/>
                          </a:solidFill>
                          <a:effectLst/>
                          <a:latin typeface="Garamond" panose="02020404030301010803" pitchFamily="18" charset="0"/>
                        </a:rPr>
                        <a:t>543.3</a:t>
                      </a:r>
                      <a:endParaRPr lang="it-IT" sz="1400">
                        <a:solidFill>
                          <a:schemeClr val="tx1"/>
                        </a:solidFill>
                        <a:effectLst/>
                        <a:latin typeface="Garamond" panose="02020404030301010803" pitchFamily="18" charset="0"/>
                        <a:ea typeface="Calibri" panose="020F0502020204030204" pitchFamily="34" charset="0"/>
                        <a:cs typeface="Times New Roman" panose="02020603050405020304" pitchFamily="18" charset="0"/>
                      </a:endParaRPr>
                    </a:p>
                  </a:txBody>
                  <a:tcPr marL="9525" marR="9525" marT="9525" marB="9525">
                    <a:solidFill>
                      <a:srgbClr val="92D050"/>
                    </a:solidFill>
                  </a:tcPr>
                </a:tc>
                <a:tc>
                  <a:txBody>
                    <a:bodyPr/>
                    <a:lstStyle/>
                    <a:p>
                      <a:pPr algn="ctr">
                        <a:lnSpc>
                          <a:spcPct val="107000"/>
                        </a:lnSpc>
                        <a:spcAft>
                          <a:spcPts val="0"/>
                        </a:spcAft>
                      </a:pPr>
                      <a:r>
                        <a:rPr lang="it-IT" sz="1400" spc="20" dirty="0">
                          <a:solidFill>
                            <a:schemeClr val="tx1"/>
                          </a:solidFill>
                          <a:effectLst/>
                          <a:latin typeface="Garamond" panose="02020404030301010803" pitchFamily="18" charset="0"/>
                        </a:rPr>
                        <a:t>542.6</a:t>
                      </a:r>
                      <a:endParaRPr lang="it-IT" sz="1400" dirty="0">
                        <a:solidFill>
                          <a:schemeClr val="tx1"/>
                        </a:solidFill>
                        <a:effectLst/>
                        <a:latin typeface="Garamond" panose="02020404030301010803" pitchFamily="18" charset="0"/>
                        <a:ea typeface="Calibri" panose="020F0502020204030204" pitchFamily="34" charset="0"/>
                        <a:cs typeface="Times New Roman" panose="02020603050405020304" pitchFamily="18" charset="0"/>
                      </a:endParaRPr>
                    </a:p>
                  </a:txBody>
                  <a:tcPr marL="9525" marR="9525" marT="9525" marB="9525">
                    <a:solidFill>
                      <a:srgbClr val="92D050"/>
                    </a:solidFill>
                  </a:tcPr>
                </a:tc>
                <a:tc>
                  <a:txBody>
                    <a:bodyPr/>
                    <a:lstStyle/>
                    <a:p>
                      <a:pPr algn="ctr">
                        <a:lnSpc>
                          <a:spcPct val="107000"/>
                        </a:lnSpc>
                        <a:spcAft>
                          <a:spcPts val="0"/>
                        </a:spcAft>
                      </a:pPr>
                      <a:r>
                        <a:rPr lang="it-IT" sz="1400" spc="20">
                          <a:solidFill>
                            <a:schemeClr val="tx1"/>
                          </a:solidFill>
                          <a:effectLst/>
                          <a:latin typeface="Garamond" panose="02020404030301010803" pitchFamily="18" charset="0"/>
                        </a:rPr>
                        <a:t>541.9</a:t>
                      </a:r>
                      <a:endParaRPr lang="it-IT" sz="1400">
                        <a:solidFill>
                          <a:schemeClr val="tx1"/>
                        </a:solidFill>
                        <a:effectLst/>
                        <a:latin typeface="Garamond" panose="02020404030301010803" pitchFamily="18" charset="0"/>
                        <a:ea typeface="Calibri" panose="020F0502020204030204" pitchFamily="34" charset="0"/>
                        <a:cs typeface="Times New Roman" panose="02020603050405020304" pitchFamily="18" charset="0"/>
                      </a:endParaRPr>
                    </a:p>
                  </a:txBody>
                  <a:tcPr marL="9525" marR="9525" marT="9525" marB="9525">
                    <a:solidFill>
                      <a:srgbClr val="92D050"/>
                    </a:solidFill>
                  </a:tcPr>
                </a:tc>
                <a:tc>
                  <a:txBody>
                    <a:bodyPr/>
                    <a:lstStyle/>
                    <a:p>
                      <a:pPr algn="ctr">
                        <a:lnSpc>
                          <a:spcPct val="107000"/>
                        </a:lnSpc>
                        <a:spcAft>
                          <a:spcPts val="0"/>
                        </a:spcAft>
                      </a:pPr>
                      <a:r>
                        <a:rPr lang="it-IT" sz="1400" spc="20">
                          <a:solidFill>
                            <a:schemeClr val="tx1"/>
                          </a:solidFill>
                          <a:effectLst/>
                          <a:latin typeface="Garamond" panose="02020404030301010803" pitchFamily="18" charset="0"/>
                        </a:rPr>
                        <a:t>2 716.8</a:t>
                      </a:r>
                      <a:endParaRPr lang="it-IT" sz="1400">
                        <a:solidFill>
                          <a:schemeClr val="tx1"/>
                        </a:solidFill>
                        <a:effectLst/>
                        <a:latin typeface="Garamond" panose="02020404030301010803" pitchFamily="18" charset="0"/>
                        <a:ea typeface="Calibri" panose="020F0502020204030204" pitchFamily="34" charset="0"/>
                        <a:cs typeface="Times New Roman" panose="02020603050405020304" pitchFamily="18" charset="0"/>
                      </a:endParaRPr>
                    </a:p>
                  </a:txBody>
                  <a:tcPr marL="9525" marR="9525" marT="9525" marB="9525">
                    <a:solidFill>
                      <a:srgbClr val="92D050"/>
                    </a:solidFill>
                  </a:tcPr>
                </a:tc>
                <a:extLst>
                  <a:ext uri="{0D108BD9-81ED-4DB2-BD59-A6C34878D82A}">
                    <a16:rowId xmlns:a16="http://schemas.microsoft.com/office/drawing/2014/main" val="949804278"/>
                  </a:ext>
                </a:extLst>
              </a:tr>
              <a:tr h="540930">
                <a:tc>
                  <a:txBody>
                    <a:bodyPr/>
                    <a:lstStyle/>
                    <a:p>
                      <a:pPr algn="ctr">
                        <a:lnSpc>
                          <a:spcPct val="107000"/>
                        </a:lnSpc>
                        <a:spcAft>
                          <a:spcPts val="0"/>
                        </a:spcAft>
                      </a:pPr>
                      <a:r>
                        <a:rPr lang="en-GB" sz="1400" spc="20" dirty="0">
                          <a:solidFill>
                            <a:schemeClr val="tx1"/>
                          </a:solidFill>
                          <a:effectLst/>
                          <a:latin typeface="Garamond" panose="02020404030301010803" pitchFamily="18" charset="0"/>
                        </a:rPr>
                        <a:t>Adjusted and corrected free allocation</a:t>
                      </a:r>
                      <a:endParaRPr lang="it-IT" sz="1400" dirty="0">
                        <a:solidFill>
                          <a:schemeClr val="tx1"/>
                        </a:solidFill>
                        <a:effectLst/>
                        <a:latin typeface="Garamond" panose="02020404030301010803" pitchFamily="18" charset="0"/>
                        <a:ea typeface="Calibri" panose="020F0502020204030204" pitchFamily="34" charset="0"/>
                        <a:cs typeface="Times New Roman" panose="02020603050405020304" pitchFamily="18" charset="0"/>
                      </a:endParaRPr>
                    </a:p>
                  </a:txBody>
                  <a:tcPr marL="9525" marR="9525" marT="9525" marB="9525">
                    <a:solidFill>
                      <a:srgbClr val="92D050"/>
                    </a:solidFill>
                  </a:tcPr>
                </a:tc>
                <a:tc>
                  <a:txBody>
                    <a:bodyPr/>
                    <a:lstStyle/>
                    <a:p>
                      <a:pPr algn="ctr">
                        <a:lnSpc>
                          <a:spcPct val="107000"/>
                        </a:lnSpc>
                        <a:spcAft>
                          <a:spcPts val="0"/>
                        </a:spcAft>
                      </a:pPr>
                      <a:r>
                        <a:rPr lang="it-IT" sz="1400" spc="20" dirty="0">
                          <a:solidFill>
                            <a:schemeClr val="tx1"/>
                          </a:solidFill>
                          <a:effectLst/>
                          <a:latin typeface="Garamond" panose="02020404030301010803" pitchFamily="18" charset="0"/>
                        </a:rPr>
                        <a:t>-14.6</a:t>
                      </a:r>
                      <a:endParaRPr lang="it-IT" sz="1400" dirty="0">
                        <a:solidFill>
                          <a:schemeClr val="tx1"/>
                        </a:solidFill>
                        <a:effectLst/>
                        <a:latin typeface="Garamond" panose="02020404030301010803" pitchFamily="18" charset="0"/>
                        <a:ea typeface="Calibri" panose="020F0502020204030204" pitchFamily="34" charset="0"/>
                        <a:cs typeface="Times New Roman" panose="02020603050405020304" pitchFamily="18" charset="0"/>
                      </a:endParaRPr>
                    </a:p>
                  </a:txBody>
                  <a:tcPr marL="9525" marR="9525" marT="9525" marB="9525">
                    <a:solidFill>
                      <a:srgbClr val="92D050"/>
                    </a:solidFill>
                  </a:tcPr>
                </a:tc>
                <a:tc>
                  <a:txBody>
                    <a:bodyPr/>
                    <a:lstStyle/>
                    <a:p>
                      <a:pPr algn="ctr">
                        <a:lnSpc>
                          <a:spcPct val="107000"/>
                        </a:lnSpc>
                        <a:spcAft>
                          <a:spcPts val="0"/>
                        </a:spcAft>
                      </a:pPr>
                      <a:r>
                        <a:rPr lang="it-IT" sz="1400" spc="20">
                          <a:solidFill>
                            <a:schemeClr val="tx1"/>
                          </a:solidFill>
                          <a:effectLst/>
                          <a:latin typeface="Garamond" panose="02020404030301010803" pitchFamily="18" charset="0"/>
                        </a:rPr>
                        <a:t>-14.8</a:t>
                      </a:r>
                      <a:endParaRPr lang="it-IT" sz="1400">
                        <a:solidFill>
                          <a:schemeClr val="tx1"/>
                        </a:solidFill>
                        <a:effectLst/>
                        <a:latin typeface="Garamond" panose="02020404030301010803" pitchFamily="18" charset="0"/>
                        <a:ea typeface="Calibri" panose="020F0502020204030204" pitchFamily="34" charset="0"/>
                        <a:cs typeface="Times New Roman" panose="02020603050405020304" pitchFamily="18" charset="0"/>
                      </a:endParaRPr>
                    </a:p>
                  </a:txBody>
                  <a:tcPr marL="9525" marR="9525" marT="9525" marB="9525">
                    <a:solidFill>
                      <a:srgbClr val="92D050"/>
                    </a:solidFill>
                  </a:tcPr>
                </a:tc>
                <a:tc>
                  <a:txBody>
                    <a:bodyPr/>
                    <a:lstStyle/>
                    <a:p>
                      <a:pPr algn="ctr">
                        <a:lnSpc>
                          <a:spcPct val="107000"/>
                        </a:lnSpc>
                        <a:spcAft>
                          <a:spcPts val="0"/>
                        </a:spcAft>
                      </a:pPr>
                      <a:r>
                        <a:rPr lang="it-IT" sz="1400" spc="20">
                          <a:solidFill>
                            <a:schemeClr val="tx1"/>
                          </a:solidFill>
                          <a:effectLst/>
                          <a:latin typeface="Garamond" panose="02020404030301010803" pitchFamily="18" charset="0"/>
                        </a:rPr>
                        <a:t>-14.9</a:t>
                      </a:r>
                      <a:endParaRPr lang="it-IT" sz="1400">
                        <a:solidFill>
                          <a:schemeClr val="tx1"/>
                        </a:solidFill>
                        <a:effectLst/>
                        <a:latin typeface="Garamond" panose="02020404030301010803" pitchFamily="18" charset="0"/>
                        <a:ea typeface="Calibri" panose="020F0502020204030204" pitchFamily="34" charset="0"/>
                        <a:cs typeface="Times New Roman" panose="02020603050405020304" pitchFamily="18" charset="0"/>
                      </a:endParaRPr>
                    </a:p>
                  </a:txBody>
                  <a:tcPr marL="9525" marR="9525" marT="9525" marB="9525">
                    <a:solidFill>
                      <a:srgbClr val="92D050"/>
                    </a:solidFill>
                  </a:tcPr>
                </a:tc>
                <a:tc>
                  <a:txBody>
                    <a:bodyPr/>
                    <a:lstStyle/>
                    <a:p>
                      <a:pPr algn="ctr">
                        <a:lnSpc>
                          <a:spcPct val="107000"/>
                        </a:lnSpc>
                        <a:spcAft>
                          <a:spcPts val="0"/>
                        </a:spcAft>
                      </a:pPr>
                      <a:r>
                        <a:rPr lang="it-IT" sz="1400" spc="20">
                          <a:solidFill>
                            <a:schemeClr val="tx1"/>
                          </a:solidFill>
                          <a:effectLst/>
                          <a:latin typeface="Garamond" panose="02020404030301010803" pitchFamily="18" charset="0"/>
                        </a:rPr>
                        <a:t>-14.9</a:t>
                      </a:r>
                      <a:endParaRPr lang="it-IT" sz="1400">
                        <a:solidFill>
                          <a:schemeClr val="tx1"/>
                        </a:solidFill>
                        <a:effectLst/>
                        <a:latin typeface="Garamond" panose="02020404030301010803" pitchFamily="18" charset="0"/>
                        <a:ea typeface="Calibri" panose="020F0502020204030204" pitchFamily="34" charset="0"/>
                        <a:cs typeface="Times New Roman" panose="02020603050405020304" pitchFamily="18" charset="0"/>
                      </a:endParaRPr>
                    </a:p>
                  </a:txBody>
                  <a:tcPr marL="9525" marR="9525" marT="9525" marB="9525">
                    <a:solidFill>
                      <a:srgbClr val="92D050"/>
                    </a:solidFill>
                  </a:tcPr>
                </a:tc>
                <a:tc>
                  <a:txBody>
                    <a:bodyPr/>
                    <a:lstStyle/>
                    <a:p>
                      <a:pPr algn="ctr">
                        <a:lnSpc>
                          <a:spcPct val="107000"/>
                        </a:lnSpc>
                        <a:spcAft>
                          <a:spcPts val="0"/>
                        </a:spcAft>
                      </a:pPr>
                      <a:r>
                        <a:rPr lang="it-IT" sz="1400" spc="20" dirty="0">
                          <a:solidFill>
                            <a:schemeClr val="tx1"/>
                          </a:solidFill>
                          <a:effectLst/>
                          <a:latin typeface="Garamond" panose="02020404030301010803" pitchFamily="18" charset="0"/>
                        </a:rPr>
                        <a:t>-14.9</a:t>
                      </a:r>
                      <a:endParaRPr lang="it-IT" sz="1400" dirty="0">
                        <a:solidFill>
                          <a:schemeClr val="tx1"/>
                        </a:solidFill>
                        <a:effectLst/>
                        <a:latin typeface="Garamond" panose="02020404030301010803" pitchFamily="18" charset="0"/>
                        <a:ea typeface="Calibri" panose="020F0502020204030204" pitchFamily="34" charset="0"/>
                        <a:cs typeface="Times New Roman" panose="02020603050405020304" pitchFamily="18" charset="0"/>
                      </a:endParaRPr>
                    </a:p>
                  </a:txBody>
                  <a:tcPr marL="9525" marR="9525" marT="9525" marB="9525">
                    <a:solidFill>
                      <a:srgbClr val="92D050"/>
                    </a:solidFill>
                  </a:tcPr>
                </a:tc>
                <a:tc>
                  <a:txBody>
                    <a:bodyPr/>
                    <a:lstStyle/>
                    <a:p>
                      <a:pPr algn="ctr">
                        <a:lnSpc>
                          <a:spcPct val="107000"/>
                        </a:lnSpc>
                        <a:spcAft>
                          <a:spcPts val="0"/>
                        </a:spcAft>
                      </a:pPr>
                      <a:r>
                        <a:rPr lang="it-IT" sz="1400" b="1" spc="20" dirty="0">
                          <a:solidFill>
                            <a:schemeClr val="tx1"/>
                          </a:solidFill>
                          <a:effectLst/>
                          <a:latin typeface="Garamond" panose="02020404030301010803" pitchFamily="18" charset="0"/>
                        </a:rPr>
                        <a:t>-74.2</a:t>
                      </a:r>
                      <a:endParaRPr lang="it-IT" sz="1400" b="1" dirty="0">
                        <a:solidFill>
                          <a:schemeClr val="tx1"/>
                        </a:solidFill>
                        <a:effectLst/>
                        <a:latin typeface="Garamond" panose="02020404030301010803" pitchFamily="18" charset="0"/>
                        <a:ea typeface="Calibri" panose="020F0502020204030204" pitchFamily="34" charset="0"/>
                        <a:cs typeface="Times New Roman" panose="02020603050405020304" pitchFamily="18" charset="0"/>
                      </a:endParaRPr>
                    </a:p>
                  </a:txBody>
                  <a:tcPr marL="9525" marR="9525" marT="9525" marB="9525">
                    <a:solidFill>
                      <a:srgbClr val="92D050"/>
                    </a:solidFill>
                  </a:tcPr>
                </a:tc>
                <a:extLst>
                  <a:ext uri="{0D108BD9-81ED-4DB2-BD59-A6C34878D82A}">
                    <a16:rowId xmlns:a16="http://schemas.microsoft.com/office/drawing/2014/main" val="1495051881"/>
                  </a:ext>
                </a:extLst>
              </a:tr>
            </a:tbl>
          </a:graphicData>
        </a:graphic>
      </p:graphicFrame>
      <p:sp>
        <p:nvSpPr>
          <p:cNvPr id="3" name="Rettangolo 2"/>
          <p:cNvSpPr/>
          <p:nvPr/>
        </p:nvSpPr>
        <p:spPr>
          <a:xfrm>
            <a:off x="696037" y="1102661"/>
            <a:ext cx="10822675" cy="236988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450850" marR="0" lvl="0" indent="-450850" algn="l" defTabSz="914400" rtl="0" eaLnBrk="1" fontAlgn="auto" latinLnBrk="0" hangingPunct="1">
              <a:lnSpc>
                <a:spcPct val="100000"/>
              </a:lnSpc>
              <a:spcBef>
                <a:spcPts val="0"/>
              </a:spcBef>
              <a:spcAft>
                <a:spcPts val="600"/>
              </a:spcAft>
              <a:buClr>
                <a:srgbClr val="0070C0"/>
              </a:buClr>
              <a:buSzTx/>
              <a:buFont typeface="Wingdings" panose="05000000000000000000" pitchFamily="2" charset="2"/>
              <a:buChar char="q"/>
              <a:tabLst/>
              <a:defRPr/>
            </a:pPr>
            <a:r>
              <a:rPr kumimoji="0" lang="en-US" sz="2000" b="0"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The economic effects of the COVID-19 led to an increase in the number of yearly adjustments to the free allocation volume</a:t>
            </a:r>
          </a:p>
          <a:p>
            <a:pPr marL="450850" marR="0" lvl="0" indent="-450850" algn="l" defTabSz="914400" rtl="0" eaLnBrk="1" fontAlgn="auto" latinLnBrk="0" hangingPunct="1">
              <a:lnSpc>
                <a:spcPct val="100000"/>
              </a:lnSpc>
              <a:spcBef>
                <a:spcPts val="0"/>
              </a:spcBef>
              <a:spcAft>
                <a:spcPts val="600"/>
              </a:spcAft>
              <a:buClr>
                <a:srgbClr val="0070C0"/>
              </a:buClr>
              <a:buSzTx/>
              <a:buFont typeface="Wingdings" panose="05000000000000000000" pitchFamily="2" charset="2"/>
              <a:buChar char="q"/>
              <a:tabLst/>
              <a:defRPr/>
            </a:pPr>
            <a:r>
              <a:rPr kumimoji="0" lang="en-US" sz="2000" b="0"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The initial volume of free allocation for 2021-25 had been set at 2 791 million allowances, for 7 430 installations. By mid-2022, the Commission adopted five decisions to adjust the volume of free allocation </a:t>
            </a:r>
          </a:p>
          <a:p>
            <a:pPr marL="450850" marR="0" lvl="0" indent="-450850" algn="l" defTabSz="914400" rtl="0" eaLnBrk="1" fontAlgn="auto" latinLnBrk="0" hangingPunct="1">
              <a:lnSpc>
                <a:spcPct val="100000"/>
              </a:lnSpc>
              <a:spcBef>
                <a:spcPts val="0"/>
              </a:spcBef>
              <a:spcAft>
                <a:spcPts val="600"/>
              </a:spcAft>
              <a:buClr>
                <a:srgbClr val="0070C0"/>
              </a:buClr>
              <a:buSzTx/>
              <a:buFont typeface="Wingdings" panose="05000000000000000000" pitchFamily="2" charset="2"/>
              <a:buChar char="q"/>
              <a:tabLst/>
              <a:defRPr/>
            </a:pPr>
            <a:r>
              <a:rPr kumimoji="0" lang="en-US" sz="2000" b="0"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As a result, the volume was reduced by </a:t>
            </a:r>
            <a:r>
              <a:rPr kumimoji="0" lang="en-US" sz="2000" b="1"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77.5 million allowances</a:t>
            </a:r>
            <a:endParaRPr kumimoji="0" lang="en-US" sz="2000" b="0" i="0" u="none" strike="noStrike" kern="1200" cap="none" spc="0" normalizeH="0" baseline="0" noProof="0" dirty="0">
              <a:ln>
                <a:noFill/>
              </a:ln>
              <a:solidFill>
                <a:prstClr val="black"/>
              </a:solidFill>
              <a:effectLst/>
              <a:uLnTx/>
              <a:uFillTx/>
              <a:latin typeface="Garamond" panose="02020404030301010803" pitchFamily="18" charset="0"/>
              <a:ea typeface="+mn-ea"/>
              <a:cs typeface="+mn-cs"/>
            </a:endParaRPr>
          </a:p>
        </p:txBody>
      </p:sp>
      <p:sp>
        <p:nvSpPr>
          <p:cNvPr id="6" name="Rettangolo 5"/>
          <p:cNvSpPr/>
          <p:nvPr/>
        </p:nvSpPr>
        <p:spPr>
          <a:xfrm>
            <a:off x="872662" y="3695214"/>
            <a:ext cx="10481140"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The annual levels of free allocation in the first period of phase 4 (2021-25) – both initial and adjusted levels.</a:t>
            </a:r>
          </a:p>
        </p:txBody>
      </p:sp>
      <p:sp>
        <p:nvSpPr>
          <p:cNvPr id="7" name="Rettangolo 6"/>
          <p:cNvSpPr/>
          <p:nvPr/>
        </p:nvSpPr>
        <p:spPr>
          <a:xfrm>
            <a:off x="7642746" y="6112992"/>
            <a:ext cx="3562082"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Source: https://www.eumonitor.eu</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grpSp>
        <p:nvGrpSpPr>
          <p:cNvPr id="8" name="Gruppo 7"/>
          <p:cNvGrpSpPr/>
          <p:nvPr/>
        </p:nvGrpSpPr>
        <p:grpSpPr>
          <a:xfrm>
            <a:off x="489663" y="197537"/>
            <a:ext cx="3039600" cy="589490"/>
            <a:chOff x="9136356" y="197537"/>
            <a:chExt cx="2900948" cy="589490"/>
          </a:xfrm>
        </p:grpSpPr>
        <p:pic>
          <p:nvPicPr>
            <p:cNvPr id="9" name="Picture 4" descr="eu logo.png"/>
            <p:cNvPicPr/>
            <p:nvPr/>
          </p:nvPicPr>
          <p:blipFill rotWithShape="1">
            <a:blip r:embed="rId2"/>
            <a:srcRect r="73868"/>
            <a:stretch/>
          </p:blipFill>
          <p:spPr bwMode="auto">
            <a:xfrm>
              <a:off x="9136356" y="246455"/>
              <a:ext cx="719718" cy="492380"/>
            </a:xfrm>
            <a:prstGeom prst="rect">
              <a:avLst/>
            </a:prstGeom>
            <a:ln>
              <a:noFill/>
            </a:ln>
            <a:extLst>
              <a:ext uri="{53640926-AAD7-44D8-BBD7-CCE9431645EC}">
                <a14:shadowObscured xmlns:a14="http://schemas.microsoft.com/office/drawing/2010/main"/>
              </a:ext>
            </a:extLst>
          </p:spPr>
        </p:pic>
        <p:pic>
          <p:nvPicPr>
            <p:cNvPr id="10" name="Immagin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62726" y="197537"/>
              <a:ext cx="1874578" cy="589490"/>
            </a:xfrm>
            <a:prstGeom prst="rect">
              <a:avLst/>
            </a:prstGeom>
          </p:spPr>
        </p:pic>
      </p:grpSp>
      <p:sp>
        <p:nvSpPr>
          <p:cNvPr id="14" name="Titolo 1"/>
          <p:cNvSpPr>
            <a:spLocks noGrp="1"/>
          </p:cNvSpPr>
          <p:nvPr>
            <p:ph type="title"/>
          </p:nvPr>
        </p:nvSpPr>
        <p:spPr>
          <a:xfrm>
            <a:off x="3882188" y="365126"/>
            <a:ext cx="7471611" cy="487482"/>
          </a:xfrm>
        </p:spPr>
        <p:txBody>
          <a:bodyPr>
            <a:noAutofit/>
          </a:bodyPr>
          <a:lstStyle/>
          <a:p>
            <a:pPr algn="r"/>
            <a:r>
              <a:rPr lang="it-IT" sz="3200" b="1" dirty="0">
                <a:latin typeface="Garamond" panose="02020404030301010803" pitchFamily="18" charset="0"/>
              </a:rPr>
              <a:t>Free </a:t>
            </a:r>
            <a:r>
              <a:rPr lang="it-IT" sz="3200" b="1" dirty="0" err="1">
                <a:latin typeface="Garamond" panose="02020404030301010803" pitchFamily="18" charset="0"/>
              </a:rPr>
              <a:t>allowances</a:t>
            </a:r>
            <a:r>
              <a:rPr lang="it-IT" sz="3200" b="1" dirty="0">
                <a:latin typeface="Garamond" panose="02020404030301010803" pitchFamily="18" charset="0"/>
              </a:rPr>
              <a:t> </a:t>
            </a:r>
            <a:r>
              <a:rPr lang="it-IT" sz="3200" b="1" dirty="0" err="1">
                <a:latin typeface="Garamond" panose="02020404030301010803" pitchFamily="18" charset="0"/>
              </a:rPr>
              <a:t>phase</a:t>
            </a:r>
            <a:r>
              <a:rPr lang="it-IT" sz="3200" b="1" dirty="0">
                <a:latin typeface="Garamond" panose="02020404030301010803" pitchFamily="18" charset="0"/>
              </a:rPr>
              <a:t> IV</a:t>
            </a:r>
          </a:p>
        </p:txBody>
      </p:sp>
    </p:spTree>
    <p:extLst>
      <p:ext uri="{BB962C8B-B14F-4D97-AF65-F5344CB8AC3E}">
        <p14:creationId xmlns:p14="http://schemas.microsoft.com/office/powerpoint/2010/main" val="286018307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838200" y="365126"/>
            <a:ext cx="10515600" cy="487481"/>
          </a:xfrm>
        </p:spPr>
        <p:txBody>
          <a:bodyPr>
            <a:noAutofit/>
          </a:bodyPr>
          <a:lstStyle/>
          <a:p>
            <a:pPr algn="r"/>
            <a:r>
              <a:rPr lang="en-US" sz="3200" b="1" dirty="0">
                <a:solidFill>
                  <a:srgbClr val="FF0000"/>
                </a:solidFill>
                <a:latin typeface="Garamond" panose="02020404030301010803" pitchFamily="18" charset="0"/>
              </a:rPr>
              <a:t>Role of all actors on free allocation</a:t>
            </a:r>
            <a:endParaRPr lang="en-GB" sz="3200" b="1" dirty="0">
              <a:solidFill>
                <a:srgbClr val="FF0000"/>
              </a:solidFill>
              <a:latin typeface="Garamond" panose="02020404030301010803" pitchFamily="18" charset="0"/>
            </a:endParaRPr>
          </a:p>
        </p:txBody>
      </p:sp>
      <p:grpSp>
        <p:nvGrpSpPr>
          <p:cNvPr id="8" name="Gruppo 7"/>
          <p:cNvGrpSpPr/>
          <p:nvPr/>
        </p:nvGrpSpPr>
        <p:grpSpPr>
          <a:xfrm>
            <a:off x="489663" y="197537"/>
            <a:ext cx="2900948" cy="589490"/>
            <a:chOff x="9136356" y="197537"/>
            <a:chExt cx="2900948" cy="589490"/>
          </a:xfrm>
        </p:grpSpPr>
        <p:pic>
          <p:nvPicPr>
            <p:cNvPr id="9" name="Picture 4" descr="eu logo.png"/>
            <p:cNvPicPr/>
            <p:nvPr/>
          </p:nvPicPr>
          <p:blipFill rotWithShape="1">
            <a:blip r:embed="rId2"/>
            <a:srcRect r="73868"/>
            <a:stretch/>
          </p:blipFill>
          <p:spPr bwMode="auto">
            <a:xfrm>
              <a:off x="9136356" y="246455"/>
              <a:ext cx="719718" cy="492380"/>
            </a:xfrm>
            <a:prstGeom prst="rect">
              <a:avLst/>
            </a:prstGeom>
            <a:ln>
              <a:noFill/>
            </a:ln>
            <a:extLst>
              <a:ext uri="{53640926-AAD7-44D8-BBD7-CCE9431645EC}">
                <a14:shadowObscured xmlns:a14="http://schemas.microsoft.com/office/drawing/2010/main"/>
              </a:ext>
            </a:extLst>
          </p:spPr>
        </p:pic>
        <p:pic>
          <p:nvPicPr>
            <p:cNvPr id="10" name="Immagin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62726" y="197537"/>
              <a:ext cx="1874578" cy="589490"/>
            </a:xfrm>
            <a:prstGeom prst="rect">
              <a:avLst/>
            </a:prstGeom>
          </p:spPr>
        </p:pic>
      </p:grpSp>
      <p:graphicFrame>
        <p:nvGraphicFramePr>
          <p:cNvPr id="11" name="Diagramma 10"/>
          <p:cNvGraphicFramePr/>
          <p:nvPr>
            <p:extLst>
              <p:ext uri="{D42A27DB-BD31-4B8C-83A1-F6EECF244321}">
                <p14:modId xmlns:p14="http://schemas.microsoft.com/office/powerpoint/2010/main" val="4008224154"/>
              </p:ext>
            </p:extLst>
          </p:nvPr>
        </p:nvGraphicFramePr>
        <p:xfrm>
          <a:off x="489663" y="1020196"/>
          <a:ext cx="11072796" cy="511813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0086559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2"/>
          <p:cNvSpPr txBox="1">
            <a:spLocks noChangeArrowheads="1"/>
          </p:cNvSpPr>
          <p:nvPr/>
        </p:nvSpPr>
        <p:spPr bwMode="auto">
          <a:xfrm>
            <a:off x="472482" y="971864"/>
            <a:ext cx="5586805" cy="56207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Garamond" panose="02020404030301010803" pitchFamily="18" charset="0"/>
                <a:ea typeface="+mj-ea"/>
                <a:cs typeface="+mj-cs"/>
              </a:rPr>
              <a:t>ETS Phases</a:t>
            </a: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3200" b="1" i="0" u="none" strike="noStrike" kern="1200" cap="none" spc="0" normalizeH="0" baseline="0" noProof="0" dirty="0">
              <a:ln>
                <a:noFill/>
              </a:ln>
              <a:solidFill>
                <a:prstClr val="black"/>
              </a:solidFill>
              <a:effectLst/>
              <a:uLnTx/>
              <a:uFillTx/>
              <a:latin typeface="Garamond" panose="02020404030301010803" pitchFamily="18" charset="0"/>
              <a:ea typeface="+mj-ea"/>
              <a:cs typeface="+mj-cs"/>
            </a:endParaRPr>
          </a:p>
        </p:txBody>
      </p:sp>
      <p:graphicFrame>
        <p:nvGraphicFramePr>
          <p:cNvPr id="5" name="Diagramma 4"/>
          <p:cNvGraphicFramePr/>
          <p:nvPr>
            <p:extLst>
              <p:ext uri="{D42A27DB-BD31-4B8C-83A1-F6EECF244321}">
                <p14:modId xmlns:p14="http://schemas.microsoft.com/office/powerpoint/2010/main" val="3632899018"/>
              </p:ext>
            </p:extLst>
          </p:nvPr>
        </p:nvGraphicFramePr>
        <p:xfrm>
          <a:off x="505740" y="1203158"/>
          <a:ext cx="10969711" cy="55024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8" name="Immagine 8">
            <a:extLst>
              <a:ext uri="{FF2B5EF4-FFF2-40B4-BE49-F238E27FC236}">
                <a16:creationId xmlns:a16="http://schemas.microsoft.com/office/drawing/2014/main" id="{341DD170-3625-4376-839E-699C78A5D9A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10"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8"/>
          <a:stretch>
            <a:fillRect/>
          </a:stretch>
        </p:blipFill>
        <p:spPr>
          <a:xfrm>
            <a:off x="205100" y="119899"/>
            <a:ext cx="2560320" cy="688975"/>
          </a:xfrm>
          <a:prstGeom prst="rect">
            <a:avLst/>
          </a:prstGeom>
        </p:spPr>
      </p:pic>
    </p:spTree>
    <p:extLst>
      <p:ext uri="{BB962C8B-B14F-4D97-AF65-F5344CB8AC3E}">
        <p14:creationId xmlns:p14="http://schemas.microsoft.com/office/powerpoint/2010/main" val="14046794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uppo 7"/>
          <p:cNvGrpSpPr/>
          <p:nvPr/>
        </p:nvGrpSpPr>
        <p:grpSpPr>
          <a:xfrm>
            <a:off x="489663" y="197537"/>
            <a:ext cx="2900948" cy="589490"/>
            <a:chOff x="9136356" y="197537"/>
            <a:chExt cx="2900948" cy="589490"/>
          </a:xfrm>
        </p:grpSpPr>
        <p:pic>
          <p:nvPicPr>
            <p:cNvPr id="9" name="Picture 4" descr="eu logo.png"/>
            <p:cNvPicPr/>
            <p:nvPr/>
          </p:nvPicPr>
          <p:blipFill rotWithShape="1">
            <a:blip r:embed="rId2"/>
            <a:srcRect r="73868"/>
            <a:stretch/>
          </p:blipFill>
          <p:spPr bwMode="auto">
            <a:xfrm>
              <a:off x="9136356" y="246455"/>
              <a:ext cx="719718" cy="492380"/>
            </a:xfrm>
            <a:prstGeom prst="rect">
              <a:avLst/>
            </a:prstGeom>
            <a:ln>
              <a:noFill/>
            </a:ln>
            <a:extLst>
              <a:ext uri="{53640926-AAD7-44D8-BBD7-CCE9431645EC}">
                <a14:shadowObscured xmlns:a14="http://schemas.microsoft.com/office/drawing/2010/main"/>
              </a:ext>
            </a:extLst>
          </p:spPr>
        </p:pic>
        <p:pic>
          <p:nvPicPr>
            <p:cNvPr id="10" name="Immagin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62726" y="197537"/>
              <a:ext cx="1874578" cy="589490"/>
            </a:xfrm>
            <a:prstGeom prst="rect">
              <a:avLst/>
            </a:prstGeom>
          </p:spPr>
        </p:pic>
      </p:grpSp>
      <p:sp>
        <p:nvSpPr>
          <p:cNvPr id="11" name="Titolo 1"/>
          <p:cNvSpPr txBox="1">
            <a:spLocks/>
          </p:cNvSpPr>
          <p:nvPr/>
        </p:nvSpPr>
        <p:spPr>
          <a:xfrm>
            <a:off x="838200" y="365126"/>
            <a:ext cx="10515600" cy="48748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r" defTabSz="914400" rtl="0" eaLnBrk="1" fontAlgn="auto" latinLnBrk="0" hangingPunct="1">
              <a:lnSpc>
                <a:spcPct val="90000"/>
              </a:lnSpc>
              <a:spcBef>
                <a:spcPct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Garamond" panose="02020404030301010803" pitchFamily="18" charset="0"/>
                <a:ea typeface="+mj-ea"/>
                <a:cs typeface="+mj-cs"/>
              </a:rPr>
              <a:t>Role of all actors on free allocation</a:t>
            </a:r>
            <a:endParaRPr kumimoji="0" lang="en-GB" sz="3200" b="1" i="0" u="none" strike="noStrike" kern="1200" cap="none" spc="0" normalizeH="0" baseline="0" noProof="0" dirty="0">
              <a:ln>
                <a:noFill/>
              </a:ln>
              <a:solidFill>
                <a:prstClr val="black"/>
              </a:solidFill>
              <a:effectLst/>
              <a:uLnTx/>
              <a:uFillTx/>
              <a:latin typeface="Garamond" panose="02020404030301010803" pitchFamily="18" charset="0"/>
              <a:ea typeface="+mj-ea"/>
              <a:cs typeface="+mj-cs"/>
            </a:endParaRPr>
          </a:p>
        </p:txBody>
      </p:sp>
      <p:graphicFrame>
        <p:nvGraphicFramePr>
          <p:cNvPr id="15" name="Diagramma 14"/>
          <p:cNvGraphicFramePr/>
          <p:nvPr>
            <p:extLst>
              <p:ext uri="{D42A27DB-BD31-4B8C-83A1-F6EECF244321}">
                <p14:modId xmlns:p14="http://schemas.microsoft.com/office/powerpoint/2010/main" val="2235107494"/>
              </p:ext>
            </p:extLst>
          </p:nvPr>
        </p:nvGraphicFramePr>
        <p:xfrm>
          <a:off x="489663" y="1517773"/>
          <a:ext cx="10660558" cy="500556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84597382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838200" y="460660"/>
            <a:ext cx="10515600" cy="487482"/>
          </a:xfrm>
        </p:spPr>
        <p:txBody>
          <a:bodyPr>
            <a:noAutofit/>
          </a:bodyPr>
          <a:lstStyle/>
          <a:p>
            <a:pPr algn="r"/>
            <a:r>
              <a:rPr lang="it-IT" sz="3200" b="1" dirty="0">
                <a:latin typeface="Garamond" panose="02020404030301010803" pitchFamily="18" charset="0"/>
              </a:rPr>
              <a:t>Free </a:t>
            </a:r>
            <a:r>
              <a:rPr lang="en-GB" sz="3200" b="1" dirty="0">
                <a:latin typeface="Garamond" panose="02020404030301010803" pitchFamily="18" charset="0"/>
              </a:rPr>
              <a:t>allocation</a:t>
            </a:r>
            <a:r>
              <a:rPr lang="it-IT" sz="3200" b="1" dirty="0">
                <a:latin typeface="Garamond" panose="02020404030301010803" pitchFamily="18" charset="0"/>
              </a:rPr>
              <a:t> list (1/2)</a:t>
            </a:r>
          </a:p>
        </p:txBody>
      </p:sp>
      <p:grpSp>
        <p:nvGrpSpPr>
          <p:cNvPr id="16" name="Gruppo 15"/>
          <p:cNvGrpSpPr/>
          <p:nvPr/>
        </p:nvGrpSpPr>
        <p:grpSpPr>
          <a:xfrm>
            <a:off x="489663" y="197537"/>
            <a:ext cx="2900948" cy="589490"/>
            <a:chOff x="9136356" y="197537"/>
            <a:chExt cx="2900948" cy="589490"/>
          </a:xfrm>
        </p:grpSpPr>
        <p:pic>
          <p:nvPicPr>
            <p:cNvPr id="17" name="Picture 4" descr="eu logo.png"/>
            <p:cNvPicPr/>
            <p:nvPr/>
          </p:nvPicPr>
          <p:blipFill rotWithShape="1">
            <a:blip r:embed="rId2"/>
            <a:srcRect r="73868"/>
            <a:stretch/>
          </p:blipFill>
          <p:spPr bwMode="auto">
            <a:xfrm>
              <a:off x="9136356" y="246455"/>
              <a:ext cx="719718" cy="492380"/>
            </a:xfrm>
            <a:prstGeom prst="rect">
              <a:avLst/>
            </a:prstGeom>
            <a:ln>
              <a:noFill/>
            </a:ln>
            <a:extLst>
              <a:ext uri="{53640926-AAD7-44D8-BBD7-CCE9431645EC}">
                <a14:shadowObscured xmlns:a14="http://schemas.microsoft.com/office/drawing/2010/main"/>
              </a:ext>
            </a:extLst>
          </p:spPr>
        </p:pic>
        <p:pic>
          <p:nvPicPr>
            <p:cNvPr id="18" name="Immagin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62726" y="197537"/>
              <a:ext cx="1874578" cy="589490"/>
            </a:xfrm>
            <a:prstGeom prst="rect">
              <a:avLst/>
            </a:prstGeom>
          </p:spPr>
        </p:pic>
      </p:grpSp>
      <p:sp>
        <p:nvSpPr>
          <p:cNvPr id="4" name="Segnaposto contenuto 3"/>
          <p:cNvSpPr>
            <a:spLocks noGrp="1"/>
          </p:cNvSpPr>
          <p:nvPr>
            <p:ph idx="1"/>
          </p:nvPr>
        </p:nvSpPr>
        <p:spPr>
          <a:xfrm>
            <a:off x="838200" y="1371600"/>
            <a:ext cx="10515600" cy="4743094"/>
          </a:xfrm>
        </p:spPr>
        <p:txBody>
          <a:bodyPr>
            <a:noAutofit/>
          </a:bodyPr>
          <a:lstStyle/>
          <a:p>
            <a:pPr marL="0" lvl="0" indent="0">
              <a:buNone/>
            </a:pPr>
            <a:r>
              <a:rPr lang="en-US" sz="1800" b="1" dirty="0">
                <a:solidFill>
                  <a:srgbClr val="5B9BD5">
                    <a:lumMod val="75000"/>
                  </a:srgbClr>
                </a:solidFill>
                <a:latin typeface="Garamond" panose="02020404030301010803" pitchFamily="18" charset="0"/>
              </a:rPr>
              <a:t>Italian National Competent authorities determines the annual quantity of allowances to be assigned free of charge in line with the EU rules:</a:t>
            </a:r>
          </a:p>
          <a:p>
            <a:pPr marL="0" lvl="0" indent="0">
              <a:buNone/>
            </a:pPr>
            <a:endParaRPr lang="it-IT" sz="1800" b="1" dirty="0">
              <a:solidFill>
                <a:srgbClr val="5B9BD5">
                  <a:lumMod val="75000"/>
                </a:srgbClr>
              </a:solidFill>
              <a:latin typeface="Garamond" panose="02020404030301010803" pitchFamily="18" charset="0"/>
            </a:endParaRPr>
          </a:p>
          <a:p>
            <a:pPr marL="531813" lvl="1" indent="-354013">
              <a:lnSpc>
                <a:spcPts val="2800"/>
              </a:lnSpc>
              <a:spcBef>
                <a:spcPts val="0"/>
              </a:spcBef>
              <a:spcAft>
                <a:spcPts val="600"/>
              </a:spcAft>
              <a:buClr>
                <a:srgbClr val="0070C0"/>
              </a:buClr>
              <a:buFont typeface="+mj-lt"/>
              <a:buAutoNum type="alphaUcPeriod"/>
            </a:pPr>
            <a:r>
              <a:rPr lang="en-US" sz="1800" dirty="0">
                <a:solidFill>
                  <a:prstClr val="black"/>
                </a:solidFill>
                <a:latin typeface="Garamond" panose="02020404030301010803" pitchFamily="18" charset="0"/>
              </a:rPr>
              <a:t> </a:t>
            </a:r>
            <a:r>
              <a:rPr lang="en-US" sz="1800" b="1" dirty="0">
                <a:solidFill>
                  <a:schemeClr val="accent1">
                    <a:lumMod val="75000"/>
                  </a:schemeClr>
                </a:solidFill>
                <a:latin typeface="Garamond" panose="02020404030301010803" pitchFamily="18" charset="0"/>
              </a:rPr>
              <a:t>No free EUAs for:</a:t>
            </a:r>
          </a:p>
          <a:p>
            <a:pPr marL="900113" lvl="2" indent="-368300">
              <a:lnSpc>
                <a:spcPts val="2800"/>
              </a:lnSpc>
              <a:spcBef>
                <a:spcPts val="0"/>
              </a:spcBef>
              <a:spcAft>
                <a:spcPts val="600"/>
              </a:spcAft>
              <a:buClr>
                <a:srgbClr val="0070C0"/>
              </a:buClr>
              <a:buFont typeface="Wingdings" panose="05000000000000000000" pitchFamily="2" charset="2"/>
              <a:buChar char="q"/>
            </a:pPr>
            <a:r>
              <a:rPr lang="en-US" sz="1800" dirty="0">
                <a:solidFill>
                  <a:prstClr val="black"/>
                </a:solidFill>
                <a:latin typeface="Garamond" panose="02020404030301010803" pitchFamily="18" charset="0"/>
              </a:rPr>
              <a:t>The production of electricity (except of electricity produced from waste gases)</a:t>
            </a:r>
          </a:p>
          <a:p>
            <a:pPr marL="900113" lvl="2" indent="-368300">
              <a:lnSpc>
                <a:spcPts val="2800"/>
              </a:lnSpc>
              <a:spcBef>
                <a:spcPts val="0"/>
              </a:spcBef>
              <a:spcAft>
                <a:spcPts val="600"/>
              </a:spcAft>
              <a:buClr>
                <a:srgbClr val="0070C0"/>
              </a:buClr>
              <a:buFont typeface="Wingdings" panose="05000000000000000000" pitchFamily="2" charset="2"/>
              <a:buChar char="q"/>
            </a:pPr>
            <a:r>
              <a:rPr lang="en-US" sz="1800" dirty="0">
                <a:solidFill>
                  <a:prstClr val="black"/>
                </a:solidFill>
                <a:latin typeface="Garamond" panose="02020404030301010803" pitchFamily="18" charset="0"/>
              </a:rPr>
              <a:t>To installations whose emission permit has been revoked after sending the EU Commission the list and before the adoption of the final allocation of free emission allowances</a:t>
            </a:r>
          </a:p>
          <a:p>
            <a:pPr marL="900113" lvl="2" indent="-368300">
              <a:lnSpc>
                <a:spcPts val="2800"/>
              </a:lnSpc>
              <a:spcBef>
                <a:spcPts val="0"/>
              </a:spcBef>
              <a:spcAft>
                <a:spcPts val="600"/>
              </a:spcAft>
              <a:buClr>
                <a:srgbClr val="0070C0"/>
              </a:buClr>
              <a:buFont typeface="Wingdings" panose="05000000000000000000" pitchFamily="2" charset="2"/>
              <a:buChar char="q"/>
            </a:pPr>
            <a:r>
              <a:rPr lang="en-US" sz="1800" dirty="0">
                <a:solidFill>
                  <a:prstClr val="black"/>
                </a:solidFill>
                <a:latin typeface="Garamond" panose="02020404030301010803" pitchFamily="18" charset="0"/>
              </a:rPr>
              <a:t>To installations for which the EU Commission refuses inclusion in the list send by the MS </a:t>
            </a:r>
            <a:endParaRPr lang="it-IT" sz="1800" dirty="0">
              <a:solidFill>
                <a:prstClr val="black"/>
              </a:solidFill>
              <a:latin typeface="Garamond" panose="02020404030301010803" pitchFamily="18" charset="0"/>
            </a:endParaRPr>
          </a:p>
          <a:p>
            <a:pPr marL="900113" lvl="2" indent="-368300">
              <a:lnSpc>
                <a:spcPts val="2800"/>
              </a:lnSpc>
              <a:spcBef>
                <a:spcPts val="0"/>
              </a:spcBef>
              <a:spcAft>
                <a:spcPts val="600"/>
              </a:spcAft>
              <a:buClr>
                <a:srgbClr val="0070C0"/>
              </a:buClr>
              <a:buFont typeface="Wingdings" panose="05000000000000000000" pitchFamily="2" charset="2"/>
              <a:buChar char="q"/>
            </a:pPr>
            <a:r>
              <a:rPr lang="en-US" sz="1800" dirty="0">
                <a:solidFill>
                  <a:prstClr val="black"/>
                </a:solidFill>
                <a:latin typeface="Garamond" panose="02020404030301010803" pitchFamily="18" charset="0"/>
              </a:rPr>
              <a:t>To installations that have adopted the regime an opt out regime </a:t>
            </a:r>
            <a:endParaRPr lang="en-GB" sz="1800" dirty="0">
              <a:latin typeface="Garamond" panose="02020404030301010803" pitchFamily="18" charset="0"/>
            </a:endParaRPr>
          </a:p>
          <a:p>
            <a:pPr marL="900113" lvl="2" indent="-368300">
              <a:lnSpc>
                <a:spcPts val="2800"/>
              </a:lnSpc>
              <a:spcBef>
                <a:spcPts val="0"/>
              </a:spcBef>
              <a:spcAft>
                <a:spcPts val="600"/>
              </a:spcAft>
              <a:buClr>
                <a:srgbClr val="0070C0"/>
              </a:buClr>
              <a:buFont typeface="Wingdings" panose="05000000000000000000" pitchFamily="2" charset="2"/>
              <a:buChar char="q"/>
            </a:pPr>
            <a:r>
              <a:rPr lang="en-US" sz="1800" dirty="0">
                <a:solidFill>
                  <a:prstClr val="black"/>
                </a:solidFill>
                <a:latin typeface="Garamond" panose="02020404030301010803" pitchFamily="18" charset="0"/>
              </a:rPr>
              <a:t>To installation that have opened one of the insolvency procedures.</a:t>
            </a:r>
          </a:p>
          <a:p>
            <a:pPr marL="531813" indent="-354013">
              <a:lnSpc>
                <a:spcPts val="2800"/>
              </a:lnSpc>
              <a:spcBef>
                <a:spcPts val="0"/>
              </a:spcBef>
              <a:spcAft>
                <a:spcPts val="600"/>
              </a:spcAft>
              <a:buClr>
                <a:srgbClr val="0070C0"/>
              </a:buClr>
              <a:buFont typeface="Wingdings" panose="05000000000000000000" pitchFamily="2" charset="2"/>
              <a:buChar char="q"/>
              <a:tabLst>
                <a:tab pos="531813" algn="l"/>
              </a:tabLst>
            </a:pPr>
            <a:r>
              <a:rPr lang="en-US" sz="1800" dirty="0">
                <a:solidFill>
                  <a:prstClr val="black"/>
                </a:solidFill>
                <a:latin typeface="Garamond" panose="02020404030301010803" pitchFamily="18" charset="0"/>
              </a:rPr>
              <a:t>Assigns allowances free of charge to district heating and high-efficiency cogeneration defined by Directive 2012/27/EU (if economically justified) for H&amp;C energy generation </a:t>
            </a:r>
            <a:endParaRPr lang="it-IT" sz="1800" dirty="0">
              <a:solidFill>
                <a:prstClr val="black"/>
              </a:solidFill>
              <a:latin typeface="Garamond" panose="02020404030301010803" pitchFamily="18" charset="0"/>
            </a:endParaRPr>
          </a:p>
        </p:txBody>
      </p:sp>
    </p:spTree>
    <p:extLst>
      <p:ext uri="{BB962C8B-B14F-4D97-AF65-F5344CB8AC3E}">
        <p14:creationId xmlns:p14="http://schemas.microsoft.com/office/powerpoint/2010/main" val="245666712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838200" y="365126"/>
            <a:ext cx="10515600" cy="487482"/>
          </a:xfrm>
        </p:spPr>
        <p:txBody>
          <a:bodyPr>
            <a:noAutofit/>
          </a:bodyPr>
          <a:lstStyle/>
          <a:p>
            <a:pPr algn="r"/>
            <a:r>
              <a:rPr lang="it-IT" sz="3200" b="1" dirty="0">
                <a:latin typeface="Garamond" panose="02020404030301010803" pitchFamily="18" charset="0"/>
              </a:rPr>
              <a:t>Free </a:t>
            </a:r>
            <a:r>
              <a:rPr lang="it-IT" sz="3200" b="1" dirty="0" err="1">
                <a:latin typeface="Garamond" panose="02020404030301010803" pitchFamily="18" charset="0"/>
              </a:rPr>
              <a:t>allocation</a:t>
            </a:r>
            <a:r>
              <a:rPr lang="it-IT" sz="3200" b="1" dirty="0">
                <a:latin typeface="Garamond" panose="02020404030301010803" pitchFamily="18" charset="0"/>
              </a:rPr>
              <a:t> (2/2)</a:t>
            </a:r>
            <a:endParaRPr lang="it-IT" sz="3200" b="1" dirty="0">
              <a:solidFill>
                <a:srgbClr val="FF0000"/>
              </a:solidFill>
              <a:latin typeface="Garamond" panose="02020404030301010803" pitchFamily="18" charset="0"/>
            </a:endParaRPr>
          </a:p>
        </p:txBody>
      </p:sp>
      <p:sp>
        <p:nvSpPr>
          <p:cNvPr id="3" name="Segnaposto contenuto 2"/>
          <p:cNvSpPr>
            <a:spLocks noGrp="1"/>
          </p:cNvSpPr>
          <p:nvPr>
            <p:ph idx="1"/>
          </p:nvPr>
        </p:nvSpPr>
        <p:spPr>
          <a:xfrm>
            <a:off x="545909" y="865250"/>
            <a:ext cx="10904563" cy="5467311"/>
          </a:xfrm>
        </p:spPr>
        <p:txBody>
          <a:bodyPr>
            <a:noAutofit/>
          </a:bodyPr>
          <a:lstStyle/>
          <a:p>
            <a:pPr marL="742950" lvl="1" indent="-285750">
              <a:lnSpc>
                <a:spcPct val="107000"/>
              </a:lnSpc>
              <a:spcAft>
                <a:spcPts val="800"/>
              </a:spcAft>
              <a:buFont typeface="+mj-lt"/>
              <a:buAutoNum type="alphaUcPeriod" startAt="2"/>
              <a:tabLst>
                <a:tab pos="914400" algn="l"/>
              </a:tabLst>
            </a:pPr>
            <a:r>
              <a:rPr lang="en-US" sz="1800" b="1" dirty="0">
                <a:solidFill>
                  <a:schemeClr val="accent1">
                    <a:lumMod val="75000"/>
                  </a:schemeClr>
                </a:solidFill>
                <a:latin typeface="Garamond" panose="02020404030301010803" pitchFamily="18" charset="0"/>
              </a:rPr>
              <a:t>Determines and proposes to the Commission the assignment of free allowances for: (every 5 years)</a:t>
            </a:r>
            <a:endParaRPr lang="it-IT" sz="1800" b="1" dirty="0">
              <a:solidFill>
                <a:schemeClr val="accent1">
                  <a:lumMod val="75000"/>
                </a:schemeClr>
              </a:solidFill>
              <a:latin typeface="Garamond" panose="02020404030301010803" pitchFamily="18" charset="0"/>
            </a:endParaRPr>
          </a:p>
          <a:p>
            <a:pPr marL="1255713" lvl="0" indent="-450850">
              <a:lnSpc>
                <a:spcPct val="107000"/>
              </a:lnSpc>
              <a:spcBef>
                <a:spcPts val="600"/>
              </a:spcBef>
              <a:spcAft>
                <a:spcPts val="0"/>
              </a:spcAft>
              <a:buFont typeface="+mj-lt"/>
              <a:buAutoNum type="alphaLcParenR"/>
            </a:pPr>
            <a:r>
              <a:rPr lang="en-US" sz="1800" dirty="0">
                <a:latin typeface="Garamond" panose="02020404030301010803" pitchFamily="18" charset="0"/>
                <a:ea typeface="Calibri" panose="020F0502020204030204" pitchFamily="34" charset="0"/>
                <a:cs typeface="Times New Roman" panose="02020603050405020304" pitchFamily="18" charset="0"/>
              </a:rPr>
              <a:t>existing plants CL </a:t>
            </a:r>
            <a:endParaRPr lang="it-IT" sz="1800" dirty="0">
              <a:latin typeface="Garamond" panose="02020404030301010803" pitchFamily="18" charset="0"/>
              <a:ea typeface="Calibri" panose="020F0502020204030204" pitchFamily="34" charset="0"/>
              <a:cs typeface="Times New Roman" panose="02020603050405020304" pitchFamily="18" charset="0"/>
            </a:endParaRPr>
          </a:p>
          <a:p>
            <a:pPr marL="1255713" lvl="0" indent="-450850">
              <a:lnSpc>
                <a:spcPct val="107000"/>
              </a:lnSpc>
              <a:spcBef>
                <a:spcPts val="600"/>
              </a:spcBef>
              <a:spcAft>
                <a:spcPts val="0"/>
              </a:spcAft>
              <a:buFont typeface="+mj-lt"/>
              <a:buAutoNum type="alphaLcParenR"/>
            </a:pPr>
            <a:r>
              <a:rPr lang="en-US" sz="1800" dirty="0">
                <a:latin typeface="Garamond" panose="02020404030301010803" pitchFamily="18" charset="0"/>
                <a:ea typeface="Calibri" panose="020F0502020204030204" pitchFamily="34" charset="0"/>
                <a:cs typeface="Times New Roman" panose="02020603050405020304" pitchFamily="18" charset="0"/>
              </a:rPr>
              <a:t>new entrant plants;  </a:t>
            </a:r>
            <a:endParaRPr lang="it-IT" sz="1800" dirty="0">
              <a:latin typeface="Garamond" panose="02020404030301010803" pitchFamily="18" charset="0"/>
              <a:ea typeface="Calibri" panose="020F0502020204030204" pitchFamily="34" charset="0"/>
              <a:cs typeface="Times New Roman" panose="02020603050405020304" pitchFamily="18" charset="0"/>
            </a:endParaRPr>
          </a:p>
          <a:p>
            <a:pPr marL="1255713" lvl="0" indent="-450850">
              <a:lnSpc>
                <a:spcPct val="107000"/>
              </a:lnSpc>
              <a:spcBef>
                <a:spcPts val="600"/>
              </a:spcBef>
              <a:spcAft>
                <a:spcPts val="0"/>
              </a:spcAft>
              <a:buFont typeface="+mj-lt"/>
              <a:buAutoNum type="alphaLcParenR"/>
            </a:pPr>
            <a:r>
              <a:rPr lang="en-US" sz="1800" dirty="0">
                <a:latin typeface="Garamond" panose="02020404030301010803" pitchFamily="18" charset="0"/>
                <a:ea typeface="Calibri" panose="020F0502020204030204" pitchFamily="34" charset="0"/>
                <a:cs typeface="Times New Roman" panose="02020603050405020304" pitchFamily="18" charset="0"/>
              </a:rPr>
              <a:t>changes to the functioning of a plant   </a:t>
            </a:r>
            <a:endParaRPr lang="it-IT" sz="1800" dirty="0">
              <a:latin typeface="Garamond" panose="02020404030301010803" pitchFamily="18" charset="0"/>
              <a:ea typeface="Calibri" panose="020F0502020204030204" pitchFamily="34" charset="0"/>
              <a:cs typeface="Times New Roman" panose="02020603050405020304" pitchFamily="18" charset="0"/>
            </a:endParaRPr>
          </a:p>
          <a:p>
            <a:pPr marL="1255713" lvl="0" indent="-450850">
              <a:lnSpc>
                <a:spcPct val="107000"/>
              </a:lnSpc>
              <a:spcBef>
                <a:spcPts val="600"/>
              </a:spcBef>
              <a:spcAft>
                <a:spcPts val="800"/>
              </a:spcAft>
              <a:buFont typeface="+mj-lt"/>
              <a:buAutoNum type="alphaLcParenR"/>
            </a:pPr>
            <a:r>
              <a:rPr lang="en-US" sz="1800" dirty="0">
                <a:latin typeface="Garamond" panose="02020404030301010803" pitchFamily="18" charset="0"/>
                <a:ea typeface="Calibri" panose="020F0502020204030204" pitchFamily="34" charset="0"/>
                <a:cs typeface="Times New Roman" panose="02020603050405020304" pitchFamily="18" charset="0"/>
              </a:rPr>
              <a:t>merger and demerger of plants   </a:t>
            </a:r>
            <a:endParaRPr lang="en-US" sz="1800" b="1" dirty="0">
              <a:solidFill>
                <a:schemeClr val="accent1">
                  <a:lumMod val="75000"/>
                </a:schemeClr>
              </a:solidFill>
              <a:latin typeface="Garamond" panose="02020404030301010803" pitchFamily="18" charset="0"/>
            </a:endParaRPr>
          </a:p>
          <a:p>
            <a:pPr marL="800100" lvl="1" indent="-342900">
              <a:lnSpc>
                <a:spcPct val="107000"/>
              </a:lnSpc>
              <a:spcAft>
                <a:spcPts val="800"/>
              </a:spcAft>
              <a:buFont typeface="+mj-lt"/>
              <a:buAutoNum type="alphaUcPeriod" startAt="3"/>
              <a:tabLst>
                <a:tab pos="914400" algn="l"/>
              </a:tabLst>
            </a:pPr>
            <a:r>
              <a:rPr lang="en-US" sz="1800" b="1" dirty="0">
                <a:solidFill>
                  <a:schemeClr val="accent1">
                    <a:lumMod val="75000"/>
                  </a:schemeClr>
                </a:solidFill>
                <a:latin typeface="Garamond" panose="02020404030301010803" pitchFamily="18" charset="0"/>
              </a:rPr>
              <a:t>Determines and proposes to the EU Commission the adjustment of the allocation of free EUAs to: </a:t>
            </a:r>
            <a:endParaRPr lang="it-IT" sz="1800" b="1" dirty="0">
              <a:solidFill>
                <a:schemeClr val="accent1">
                  <a:lumMod val="75000"/>
                </a:schemeClr>
              </a:solidFill>
              <a:latin typeface="Garamond" panose="02020404030301010803" pitchFamily="18" charset="0"/>
            </a:endParaRPr>
          </a:p>
          <a:p>
            <a:pPr marL="1255713" lvl="0" indent="-450850">
              <a:lnSpc>
                <a:spcPct val="107000"/>
              </a:lnSpc>
              <a:spcBef>
                <a:spcPts val="600"/>
              </a:spcBef>
              <a:spcAft>
                <a:spcPts val="0"/>
              </a:spcAft>
              <a:buNone/>
              <a:tabLst>
                <a:tab pos="1255713" algn="l"/>
              </a:tabLst>
            </a:pPr>
            <a:r>
              <a:rPr lang="en-US" sz="1800" dirty="0">
                <a:latin typeface="Garamond" panose="02020404030301010803" pitchFamily="18" charset="0"/>
                <a:ea typeface="Calibri" panose="020F0502020204030204" pitchFamily="34" charset="0"/>
                <a:cs typeface="Times New Roman" panose="02020603050405020304" pitchFamily="18" charset="0"/>
              </a:rPr>
              <a:t>a)     installations or sub-installations whose operator has presented a waiver of the assignment which concerns the years following the year of the application; </a:t>
            </a:r>
            <a:endParaRPr lang="it-IT" sz="1800" dirty="0">
              <a:latin typeface="Garamond" panose="02020404030301010803" pitchFamily="18" charset="0"/>
              <a:ea typeface="Calibri" panose="020F0502020204030204" pitchFamily="34" charset="0"/>
              <a:cs typeface="Times New Roman" panose="02020603050405020304" pitchFamily="18" charset="0"/>
            </a:endParaRPr>
          </a:p>
          <a:p>
            <a:pPr marL="1255713" lvl="0" indent="-450850">
              <a:lnSpc>
                <a:spcPct val="107000"/>
              </a:lnSpc>
              <a:spcBef>
                <a:spcPts val="600"/>
              </a:spcBef>
              <a:spcAft>
                <a:spcPts val="800"/>
              </a:spcAft>
              <a:buNone/>
              <a:tabLst>
                <a:tab pos="1255713" algn="l"/>
              </a:tabLst>
            </a:pPr>
            <a:r>
              <a:rPr lang="en-US" sz="1800" dirty="0">
                <a:latin typeface="Garamond" panose="02020404030301010803" pitchFamily="18" charset="0"/>
                <a:ea typeface="Calibri" panose="020F0502020204030204" pitchFamily="34" charset="0"/>
                <a:cs typeface="Times New Roman" panose="02020603050405020304" pitchFamily="18" charset="0"/>
              </a:rPr>
              <a:t>b)    plants that have ceased their activities </a:t>
            </a:r>
            <a:endParaRPr lang="it-IT" sz="1800" dirty="0">
              <a:latin typeface="Garamond" panose="02020404030301010803" pitchFamily="18" charset="0"/>
              <a:ea typeface="Calibri" panose="020F0502020204030204" pitchFamily="34" charset="0"/>
              <a:cs typeface="Times New Roman" panose="02020603050405020304" pitchFamily="18" charset="0"/>
            </a:endParaRPr>
          </a:p>
          <a:p>
            <a:pPr marL="800100" lvl="1" indent="-342900">
              <a:lnSpc>
                <a:spcPct val="107000"/>
              </a:lnSpc>
              <a:spcAft>
                <a:spcPts val="800"/>
              </a:spcAft>
              <a:buFont typeface="+mj-lt"/>
              <a:buAutoNum type="alphaUcPeriod" startAt="4"/>
              <a:tabLst>
                <a:tab pos="914400" algn="l"/>
              </a:tabLst>
            </a:pPr>
            <a:r>
              <a:rPr lang="en-US" sz="1800" b="1" dirty="0">
                <a:solidFill>
                  <a:schemeClr val="accent1">
                    <a:lumMod val="75000"/>
                  </a:schemeClr>
                </a:solidFill>
                <a:latin typeface="Garamond" panose="02020404030301010803" pitchFamily="18" charset="0"/>
              </a:rPr>
              <a:t>Notifies to each plant the preliminary annual free allocation (applies the BM values; </a:t>
            </a:r>
            <a:r>
              <a:rPr lang="en-US" sz="1800" b="1" dirty="0" err="1">
                <a:solidFill>
                  <a:schemeClr val="accent1">
                    <a:lumMod val="75000"/>
                  </a:schemeClr>
                </a:solidFill>
                <a:latin typeface="Garamond" panose="02020404030301010803" pitchFamily="18" charset="0"/>
              </a:rPr>
              <a:t>tran</a:t>
            </a:r>
            <a:r>
              <a:rPr lang="en-US" sz="1800" b="1" dirty="0">
                <a:solidFill>
                  <a:schemeClr val="accent1">
                    <a:lumMod val="75000"/>
                  </a:schemeClr>
                </a:solidFill>
                <a:latin typeface="Garamond" panose="02020404030301010803" pitchFamily="18" charset="0"/>
              </a:rPr>
              <a:t>-sectorial factor and linear reduction factor)</a:t>
            </a:r>
          </a:p>
          <a:p>
            <a:pPr marL="800100" lvl="1" indent="-342900">
              <a:lnSpc>
                <a:spcPct val="107000"/>
              </a:lnSpc>
              <a:spcAft>
                <a:spcPts val="800"/>
              </a:spcAft>
              <a:buFont typeface="+mj-lt"/>
              <a:buAutoNum type="alphaUcPeriod" startAt="4"/>
              <a:tabLst>
                <a:tab pos="914400" algn="l"/>
              </a:tabLst>
            </a:pPr>
            <a:r>
              <a:rPr lang="en-US" sz="1800" b="1" dirty="0">
                <a:solidFill>
                  <a:schemeClr val="accent1">
                    <a:lumMod val="75000"/>
                  </a:schemeClr>
                </a:solidFill>
                <a:latin typeface="Garamond" panose="02020404030301010803" pitchFamily="18" charset="0"/>
              </a:rPr>
              <a:t>Proposes modifications of the quantity of free EUAs to plants whose level of activity</a:t>
            </a:r>
          </a:p>
          <a:p>
            <a:pPr marL="800100" lvl="1" indent="-342900">
              <a:lnSpc>
                <a:spcPct val="107000"/>
              </a:lnSpc>
              <a:spcAft>
                <a:spcPts val="800"/>
              </a:spcAft>
              <a:buFont typeface="+mj-lt"/>
              <a:buAutoNum type="alphaUcPeriod" startAt="4"/>
              <a:tabLst>
                <a:tab pos="914400" algn="l"/>
              </a:tabLst>
            </a:pPr>
            <a:r>
              <a:rPr lang="en-US" sz="1800" b="1" dirty="0">
                <a:solidFill>
                  <a:schemeClr val="accent1">
                    <a:lumMod val="75000"/>
                  </a:schemeClr>
                </a:solidFill>
                <a:latin typeface="Garamond" panose="02020404030301010803" pitchFamily="18" charset="0"/>
              </a:rPr>
              <a:t>The Commission assesses and approves/rejects the NIMs</a:t>
            </a:r>
            <a:endParaRPr lang="it-IT" sz="1800" b="1" dirty="0">
              <a:solidFill>
                <a:schemeClr val="accent1">
                  <a:lumMod val="75000"/>
                </a:schemeClr>
              </a:solidFill>
              <a:latin typeface="Garamond" panose="02020404030301010803" pitchFamily="18" charset="0"/>
            </a:endParaRPr>
          </a:p>
        </p:txBody>
      </p:sp>
      <p:grpSp>
        <p:nvGrpSpPr>
          <p:cNvPr id="8" name="Gruppo 7"/>
          <p:cNvGrpSpPr/>
          <p:nvPr/>
        </p:nvGrpSpPr>
        <p:grpSpPr>
          <a:xfrm>
            <a:off x="489663" y="197537"/>
            <a:ext cx="2900948" cy="589490"/>
            <a:chOff x="9136356" y="197537"/>
            <a:chExt cx="2900948" cy="589490"/>
          </a:xfrm>
        </p:grpSpPr>
        <p:pic>
          <p:nvPicPr>
            <p:cNvPr id="9" name="Picture 4" descr="eu logo.png"/>
            <p:cNvPicPr/>
            <p:nvPr/>
          </p:nvPicPr>
          <p:blipFill rotWithShape="1">
            <a:blip r:embed="rId2"/>
            <a:srcRect r="73868"/>
            <a:stretch/>
          </p:blipFill>
          <p:spPr bwMode="auto">
            <a:xfrm>
              <a:off x="9136356" y="246455"/>
              <a:ext cx="719718" cy="492380"/>
            </a:xfrm>
            <a:prstGeom prst="rect">
              <a:avLst/>
            </a:prstGeom>
            <a:ln>
              <a:noFill/>
            </a:ln>
            <a:extLst>
              <a:ext uri="{53640926-AAD7-44D8-BBD7-CCE9431645EC}">
                <a14:shadowObscured xmlns:a14="http://schemas.microsoft.com/office/drawing/2010/main"/>
              </a:ext>
            </a:extLst>
          </p:spPr>
        </p:pic>
        <p:pic>
          <p:nvPicPr>
            <p:cNvPr id="10" name="Immagin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62726" y="197537"/>
              <a:ext cx="1874578" cy="589490"/>
            </a:xfrm>
            <a:prstGeom prst="rect">
              <a:avLst/>
            </a:prstGeom>
          </p:spPr>
        </p:pic>
      </p:grpSp>
    </p:spTree>
    <p:extLst>
      <p:ext uri="{BB962C8B-B14F-4D97-AF65-F5344CB8AC3E}">
        <p14:creationId xmlns:p14="http://schemas.microsoft.com/office/powerpoint/2010/main" val="16917794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1692" y="194182"/>
            <a:ext cx="10902108" cy="658426"/>
          </a:xfrm>
        </p:spPr>
        <p:txBody>
          <a:bodyPr>
            <a:noAutofit/>
          </a:bodyPr>
          <a:lstStyle/>
          <a:p>
            <a:pPr algn="r"/>
            <a:r>
              <a:rPr lang="en-GB" sz="2000" b="1" dirty="0">
                <a:latin typeface="Garamond" panose="02020404030301010803" pitchFamily="18" charset="0"/>
                <a:ea typeface="Arial" panose="020B0604020202020204" pitchFamily="34" charset="0"/>
              </a:rPr>
              <a:t>Free allocation to industry and heat production for 2023</a:t>
            </a:r>
            <a:br>
              <a:rPr lang="en-GB" sz="2000" b="1" dirty="0">
                <a:latin typeface="Garamond" panose="02020404030301010803" pitchFamily="18" charset="0"/>
                <a:ea typeface="Arial" panose="020B0604020202020204" pitchFamily="34" charset="0"/>
              </a:rPr>
            </a:br>
            <a:r>
              <a:rPr lang="en-GB" sz="2000" b="1" dirty="0">
                <a:latin typeface="Garamond" panose="02020404030301010803" pitchFamily="18" charset="0"/>
                <a:ea typeface="Arial" panose="020B0604020202020204" pitchFamily="34" charset="0"/>
              </a:rPr>
              <a:t>Situation on 1° December 2023. </a:t>
            </a:r>
            <a:endParaRPr lang="it-IT" sz="2000" b="1" dirty="0">
              <a:latin typeface="Garamond" panose="02020404030301010803" pitchFamily="18" charset="0"/>
            </a:endParaRPr>
          </a:p>
        </p:txBody>
      </p:sp>
      <p:sp>
        <p:nvSpPr>
          <p:cNvPr id="3" name="Rettangolo 2"/>
          <p:cNvSpPr/>
          <p:nvPr/>
        </p:nvSpPr>
        <p:spPr>
          <a:xfrm>
            <a:off x="8199457" y="4764508"/>
            <a:ext cx="3719827" cy="685059"/>
          </a:xfrm>
          <a:prstGeom prst="rect">
            <a:avLst/>
          </a:prstGeom>
        </p:spPr>
        <p:txBody>
          <a:bodyPr wrap="square">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C00000"/>
                </a:solidFill>
                <a:effectLst/>
                <a:uLnTx/>
                <a:uFillTx/>
                <a:latin typeface="Garamond" panose="02020404030301010803" pitchFamily="18" charset="0"/>
                <a:ea typeface="Arial" panose="020B0604020202020204" pitchFamily="34" charset="0"/>
                <a:cs typeface="+mn-cs"/>
              </a:rPr>
              <a:t>Number of allowances in </a:t>
            </a:r>
            <a:r>
              <a:rPr kumimoji="0" lang="en-US" sz="1800" b="1" i="0" u="none" strike="noStrike" kern="1200" cap="none" spc="0" normalizeH="0" baseline="0" noProof="0" dirty="0" err="1">
                <a:ln>
                  <a:noFill/>
                </a:ln>
                <a:solidFill>
                  <a:srgbClr val="C00000"/>
                </a:solidFill>
                <a:effectLst/>
                <a:uLnTx/>
                <a:uFillTx/>
                <a:latin typeface="Garamond" panose="02020404030301010803" pitchFamily="18" charset="0"/>
                <a:ea typeface="Arial" panose="020B0604020202020204" pitchFamily="34" charset="0"/>
                <a:cs typeface="+mn-cs"/>
              </a:rPr>
              <a:t>mlns</a:t>
            </a:r>
            <a:r>
              <a:rPr kumimoji="0" lang="en-US" sz="1800" b="1" i="0" u="none" strike="noStrike" kern="1200" cap="none" spc="0" normalizeH="0" baseline="0" noProof="0" dirty="0">
                <a:ln>
                  <a:noFill/>
                </a:ln>
                <a:solidFill>
                  <a:srgbClr val="C00000"/>
                </a:solidFill>
                <a:effectLst/>
                <a:uLnTx/>
                <a:uFillTx/>
                <a:latin typeface="Garamond" panose="02020404030301010803" pitchFamily="18" charset="0"/>
                <a:ea typeface="Arial" panose="020B0604020202020204" pitchFamily="34" charset="0"/>
                <a:cs typeface="+mn-cs"/>
              </a:rPr>
              <a:t> the latest National Allocation Table </a:t>
            </a:r>
            <a:endParaRPr kumimoji="0" lang="it-IT" sz="1800" b="1" i="0" u="none" strike="noStrike" kern="1200" cap="none" spc="0" normalizeH="0" baseline="0" noProof="0" dirty="0">
              <a:ln>
                <a:noFill/>
              </a:ln>
              <a:solidFill>
                <a:srgbClr val="C00000"/>
              </a:solidFill>
              <a:effectLst/>
              <a:uLnTx/>
              <a:uFillTx/>
              <a:latin typeface="Garamond" panose="02020404030301010803" pitchFamily="18" charset="0"/>
              <a:ea typeface="Calibri" panose="020F0502020204030204" pitchFamily="34" charset="0"/>
              <a:cs typeface="+mn-cs"/>
            </a:endParaRPr>
          </a:p>
        </p:txBody>
      </p:sp>
      <p:grpSp>
        <p:nvGrpSpPr>
          <p:cNvPr id="17" name="Gruppo 16"/>
          <p:cNvGrpSpPr/>
          <p:nvPr/>
        </p:nvGrpSpPr>
        <p:grpSpPr>
          <a:xfrm>
            <a:off x="489663" y="197537"/>
            <a:ext cx="2900948" cy="589490"/>
            <a:chOff x="9136356" y="197537"/>
            <a:chExt cx="2900948" cy="589490"/>
          </a:xfrm>
        </p:grpSpPr>
        <p:pic>
          <p:nvPicPr>
            <p:cNvPr id="19" name="Picture 4" descr="eu logo.png"/>
            <p:cNvPicPr/>
            <p:nvPr/>
          </p:nvPicPr>
          <p:blipFill rotWithShape="1">
            <a:blip r:embed="rId2"/>
            <a:srcRect r="73868"/>
            <a:stretch/>
          </p:blipFill>
          <p:spPr bwMode="auto">
            <a:xfrm>
              <a:off x="9136356" y="246455"/>
              <a:ext cx="719718" cy="492380"/>
            </a:xfrm>
            <a:prstGeom prst="rect">
              <a:avLst/>
            </a:prstGeom>
            <a:ln>
              <a:noFill/>
            </a:ln>
            <a:extLst>
              <a:ext uri="{53640926-AAD7-44D8-BBD7-CCE9431645EC}">
                <a14:shadowObscured xmlns:a14="http://schemas.microsoft.com/office/drawing/2010/main"/>
              </a:ext>
            </a:extLst>
          </p:spPr>
        </p:pic>
        <p:pic>
          <p:nvPicPr>
            <p:cNvPr id="20" name="Immagine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62726" y="197537"/>
              <a:ext cx="1874578" cy="589490"/>
            </a:xfrm>
            <a:prstGeom prst="rect">
              <a:avLst/>
            </a:prstGeom>
          </p:spPr>
        </p:pic>
      </p:grpSp>
      <p:sp>
        <p:nvSpPr>
          <p:cNvPr id="4" name="Rettangolo 3"/>
          <p:cNvSpPr/>
          <p:nvPr/>
        </p:nvSpPr>
        <p:spPr>
          <a:xfrm>
            <a:off x="9296043" y="5659993"/>
            <a:ext cx="2029723"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1"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(Elaboration on EU data)</a:t>
            </a:r>
          </a:p>
        </p:txBody>
      </p:sp>
      <p:graphicFrame>
        <p:nvGraphicFramePr>
          <p:cNvPr id="13" name="Grafico 12"/>
          <p:cNvGraphicFramePr>
            <a:graphicFrameLocks/>
          </p:cNvGraphicFramePr>
          <p:nvPr>
            <p:extLst>
              <p:ext uri="{D42A27DB-BD31-4B8C-83A1-F6EECF244321}">
                <p14:modId xmlns:p14="http://schemas.microsoft.com/office/powerpoint/2010/main" val="1686018890"/>
              </p:ext>
            </p:extLst>
          </p:nvPr>
        </p:nvGraphicFramePr>
        <p:xfrm>
          <a:off x="0" y="787027"/>
          <a:ext cx="9296043" cy="5902532"/>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09506559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838200" y="365126"/>
            <a:ext cx="10515600" cy="487482"/>
          </a:xfrm>
        </p:spPr>
        <p:txBody>
          <a:bodyPr>
            <a:noAutofit/>
          </a:bodyPr>
          <a:lstStyle/>
          <a:p>
            <a:pPr algn="r"/>
            <a:r>
              <a:rPr lang="it-IT" sz="3200" b="1" dirty="0" err="1">
                <a:latin typeface="Garamond" panose="02020404030301010803" pitchFamily="18" charset="0"/>
              </a:rPr>
              <a:t>Indirect</a:t>
            </a:r>
            <a:r>
              <a:rPr lang="it-IT" sz="3200" b="1" dirty="0">
                <a:latin typeface="Garamond" panose="02020404030301010803" pitchFamily="18" charset="0"/>
              </a:rPr>
              <a:t> </a:t>
            </a:r>
            <a:r>
              <a:rPr lang="it-IT" sz="3200" b="1" dirty="0" err="1">
                <a:latin typeface="Garamond" panose="02020404030301010803" pitchFamily="18" charset="0"/>
              </a:rPr>
              <a:t>costs</a:t>
            </a:r>
            <a:r>
              <a:rPr lang="it-IT" sz="3200" b="1" dirty="0">
                <a:latin typeface="Garamond" panose="02020404030301010803" pitchFamily="18" charset="0"/>
              </a:rPr>
              <a:t>  - EU</a:t>
            </a:r>
          </a:p>
        </p:txBody>
      </p:sp>
      <p:sp>
        <p:nvSpPr>
          <p:cNvPr id="3" name="Segnaposto contenuto 2"/>
          <p:cNvSpPr>
            <a:spLocks noGrp="1"/>
          </p:cNvSpPr>
          <p:nvPr>
            <p:ph idx="1"/>
          </p:nvPr>
        </p:nvSpPr>
        <p:spPr>
          <a:xfrm>
            <a:off x="545909" y="1434424"/>
            <a:ext cx="10904563" cy="4461881"/>
          </a:xfrm>
        </p:spPr>
        <p:txBody>
          <a:bodyPr>
            <a:noAutofit/>
          </a:bodyPr>
          <a:lstStyle/>
          <a:p>
            <a:pPr marL="627063" indent="-627063" algn="just">
              <a:lnSpc>
                <a:spcPts val="2800"/>
              </a:lnSpc>
              <a:spcBef>
                <a:spcPts val="0"/>
              </a:spcBef>
              <a:spcAft>
                <a:spcPts val="600"/>
              </a:spcAft>
              <a:buFont typeface="Wingdings" panose="05000000000000000000" pitchFamily="2" charset="2"/>
              <a:buChar char="q"/>
            </a:pPr>
            <a:r>
              <a:rPr lang="en-GB" sz="1800" dirty="0">
                <a:solidFill>
                  <a:srgbClr val="333333"/>
                </a:solidFill>
                <a:latin typeface="Garamond" panose="02020404030301010803" pitchFamily="18" charset="0"/>
                <a:ea typeface="Times New Roman" panose="02020603050405020304" pitchFamily="18" charset="0"/>
                <a:cs typeface="Times New Roman" panose="02020603050405020304" pitchFamily="18" charset="0"/>
              </a:rPr>
              <a:t>MS should adopt financial measures in favour of CL sectors or subsectors due to significant </a:t>
            </a:r>
            <a:r>
              <a:rPr lang="en-GB" sz="1800" b="1" dirty="0">
                <a:solidFill>
                  <a:srgbClr val="333333"/>
                </a:solidFill>
                <a:latin typeface="Garamond" panose="02020404030301010803" pitchFamily="18" charset="0"/>
                <a:ea typeface="Times New Roman" panose="02020603050405020304" pitchFamily="18" charset="0"/>
                <a:cs typeface="Times New Roman" panose="02020603050405020304" pitchFamily="18" charset="0"/>
              </a:rPr>
              <a:t>indirect costs incurred from GHG costs passed on in electricity prices</a:t>
            </a:r>
            <a:endParaRPr lang="it-IT" sz="1800" b="1" dirty="0">
              <a:latin typeface="Garamond" panose="02020404030301010803" pitchFamily="18" charset="0"/>
              <a:ea typeface="Calibri" panose="020F0502020204030204" pitchFamily="34" charset="0"/>
              <a:cs typeface="Times New Roman" panose="02020603050405020304" pitchFamily="18" charset="0"/>
            </a:endParaRPr>
          </a:p>
          <a:p>
            <a:pPr marL="982663" lvl="1" indent="-355600" algn="just">
              <a:lnSpc>
                <a:spcPts val="2800"/>
              </a:lnSpc>
              <a:spcBef>
                <a:spcPts val="0"/>
              </a:spcBef>
              <a:spcAft>
                <a:spcPts val="600"/>
              </a:spcAft>
              <a:buFont typeface="Wingdings" panose="05000000000000000000" pitchFamily="2" charset="2"/>
              <a:buChar char="ü"/>
            </a:pPr>
            <a:r>
              <a:rPr lang="en-GB" sz="1800" dirty="0">
                <a:solidFill>
                  <a:srgbClr val="333333"/>
                </a:solidFill>
                <a:latin typeface="Garamond" panose="02020404030301010803" pitchFamily="18" charset="0"/>
                <a:ea typeface="Times New Roman" panose="02020603050405020304" pitchFamily="18" charset="0"/>
                <a:cs typeface="Times New Roman" panose="02020603050405020304" pitchFamily="18" charset="0"/>
              </a:rPr>
              <a:t>financial measures are in accordance with State aid rules, and</a:t>
            </a:r>
            <a:endParaRPr lang="it-IT" sz="1800" dirty="0">
              <a:latin typeface="Garamond" panose="02020404030301010803" pitchFamily="18" charset="0"/>
              <a:ea typeface="Times New Roman" panose="02020603050405020304" pitchFamily="18" charset="0"/>
              <a:cs typeface="Times New Roman" panose="02020603050405020304" pitchFamily="18" charset="0"/>
            </a:endParaRPr>
          </a:p>
          <a:p>
            <a:pPr marL="982663" lvl="1" indent="-355600" algn="just">
              <a:lnSpc>
                <a:spcPts val="2800"/>
              </a:lnSpc>
              <a:spcBef>
                <a:spcPts val="0"/>
              </a:spcBef>
              <a:spcAft>
                <a:spcPts val="600"/>
              </a:spcAft>
              <a:buFont typeface="Wingdings" panose="05000000000000000000" pitchFamily="2" charset="2"/>
              <a:buChar char="ü"/>
            </a:pPr>
            <a:r>
              <a:rPr lang="en-GB" sz="1800" dirty="0">
                <a:solidFill>
                  <a:srgbClr val="333333"/>
                </a:solidFill>
                <a:latin typeface="Garamond" panose="02020404030301010803" pitchFamily="18" charset="0"/>
                <a:ea typeface="Times New Roman" panose="02020603050405020304" pitchFamily="18" charset="0"/>
                <a:cs typeface="Times New Roman" panose="02020603050405020304" pitchFamily="18" charset="0"/>
              </a:rPr>
              <a:t>do not cause undue distortions of competition in the internal market. </a:t>
            </a:r>
            <a:endParaRPr lang="it-IT" sz="1800" dirty="0">
              <a:latin typeface="Garamond" panose="02020404030301010803" pitchFamily="18" charset="0"/>
              <a:ea typeface="Times New Roman" panose="02020603050405020304" pitchFamily="18" charset="0"/>
              <a:cs typeface="Times New Roman" panose="02020603050405020304" pitchFamily="18" charset="0"/>
            </a:endParaRPr>
          </a:p>
          <a:p>
            <a:pPr marL="627063" indent="-627063" algn="just">
              <a:lnSpc>
                <a:spcPts val="2800"/>
              </a:lnSpc>
              <a:spcBef>
                <a:spcPts val="0"/>
              </a:spcBef>
              <a:spcAft>
                <a:spcPts val="600"/>
              </a:spcAft>
              <a:buFont typeface="Wingdings" panose="05000000000000000000" pitchFamily="2" charset="2"/>
              <a:buChar char="q"/>
            </a:pPr>
            <a:r>
              <a:rPr lang="en-GB" sz="1800" dirty="0">
                <a:solidFill>
                  <a:srgbClr val="333333"/>
                </a:solidFill>
                <a:latin typeface="Garamond" panose="02020404030301010803" pitchFamily="18" charset="0"/>
                <a:ea typeface="Times New Roman" panose="02020603050405020304" pitchFamily="18" charset="0"/>
                <a:cs typeface="Times New Roman" panose="02020603050405020304" pitchFamily="18" charset="0"/>
              </a:rPr>
              <a:t>Member States shall also seek to use no more than </a:t>
            </a:r>
            <a:r>
              <a:rPr lang="en-GB" sz="1800" b="1" dirty="0">
                <a:solidFill>
                  <a:srgbClr val="333333"/>
                </a:solidFill>
                <a:latin typeface="Garamond" panose="02020404030301010803" pitchFamily="18" charset="0"/>
                <a:ea typeface="Times New Roman" panose="02020603050405020304" pitchFamily="18" charset="0"/>
                <a:cs typeface="Times New Roman" panose="02020603050405020304" pitchFamily="18" charset="0"/>
              </a:rPr>
              <a:t>25 % of the revenues </a:t>
            </a:r>
            <a:r>
              <a:rPr lang="en-GB" sz="1800" dirty="0">
                <a:solidFill>
                  <a:srgbClr val="333333"/>
                </a:solidFill>
                <a:latin typeface="Garamond" panose="02020404030301010803" pitchFamily="18" charset="0"/>
                <a:ea typeface="Times New Roman" panose="02020603050405020304" pitchFamily="18" charset="0"/>
                <a:cs typeface="Times New Roman" panose="02020603050405020304" pitchFamily="18" charset="0"/>
              </a:rPr>
              <a:t>generated from the auctioning of allowances for the financial measures or shall set out the reasons for exceeding that amount.</a:t>
            </a:r>
            <a:endParaRPr lang="it-IT" sz="1800" dirty="0">
              <a:latin typeface="Garamond" panose="02020404030301010803" pitchFamily="18" charset="0"/>
              <a:ea typeface="Calibri" panose="020F0502020204030204" pitchFamily="34" charset="0"/>
              <a:cs typeface="Times New Roman" panose="02020603050405020304" pitchFamily="18" charset="0"/>
            </a:endParaRPr>
          </a:p>
          <a:p>
            <a:pPr marL="627063" indent="-627063" algn="just">
              <a:lnSpc>
                <a:spcPts val="2800"/>
              </a:lnSpc>
              <a:spcBef>
                <a:spcPts val="0"/>
              </a:spcBef>
              <a:spcAft>
                <a:spcPts val="600"/>
              </a:spcAft>
              <a:buFont typeface="Wingdings" panose="05000000000000000000" pitchFamily="2" charset="2"/>
              <a:buChar char="q"/>
            </a:pPr>
            <a:r>
              <a:rPr lang="en-GB" sz="1800" dirty="0">
                <a:solidFill>
                  <a:srgbClr val="333333"/>
                </a:solidFill>
                <a:latin typeface="Garamond" panose="02020404030301010803" pitchFamily="18" charset="0"/>
                <a:ea typeface="Times New Roman" panose="02020603050405020304" pitchFamily="18" charset="0"/>
                <a:cs typeface="Times New Roman" panose="02020603050405020304" pitchFamily="18" charset="0"/>
              </a:rPr>
              <a:t>Measures shall be adequate to protect against the CL, based on </a:t>
            </a:r>
            <a:r>
              <a:rPr lang="en-GB" sz="1800" i="1" dirty="0">
                <a:solidFill>
                  <a:srgbClr val="333333"/>
                </a:solidFill>
                <a:latin typeface="Garamond" panose="02020404030301010803" pitchFamily="18" charset="0"/>
                <a:ea typeface="Times New Roman" panose="02020603050405020304" pitchFamily="18" charset="0"/>
                <a:cs typeface="Times New Roman" panose="02020603050405020304" pitchFamily="18" charset="0"/>
              </a:rPr>
              <a:t>ex-ante</a:t>
            </a:r>
            <a:r>
              <a:rPr lang="en-GB" sz="1800" dirty="0">
                <a:solidFill>
                  <a:srgbClr val="333333"/>
                </a:solidFill>
                <a:latin typeface="Garamond" panose="02020404030301010803" pitchFamily="18" charset="0"/>
                <a:ea typeface="Times New Roman" panose="02020603050405020304" pitchFamily="18" charset="0"/>
                <a:cs typeface="Times New Roman" panose="02020603050405020304" pitchFamily="18" charset="0"/>
              </a:rPr>
              <a:t> benchmarks for the indirect emissions of CO</a:t>
            </a:r>
            <a:r>
              <a:rPr lang="en-GB" sz="1800" baseline="-25000" dirty="0">
                <a:solidFill>
                  <a:srgbClr val="333333"/>
                </a:solidFill>
                <a:latin typeface="Garamond" panose="02020404030301010803" pitchFamily="18" charset="0"/>
                <a:ea typeface="Times New Roman" panose="02020603050405020304" pitchFamily="18" charset="0"/>
                <a:cs typeface="Times New Roman" panose="02020603050405020304" pitchFamily="18" charset="0"/>
              </a:rPr>
              <a:t>2</a:t>
            </a:r>
            <a:r>
              <a:rPr lang="en-GB" sz="1800" dirty="0">
                <a:solidFill>
                  <a:srgbClr val="333333"/>
                </a:solidFill>
                <a:latin typeface="Garamond" panose="02020404030301010803" pitchFamily="18" charset="0"/>
                <a:ea typeface="Times New Roman" panose="02020603050405020304" pitchFamily="18" charset="0"/>
                <a:cs typeface="Times New Roman" panose="02020603050405020304" pitchFamily="18" charset="0"/>
              </a:rPr>
              <a:t> per unit of production. </a:t>
            </a:r>
            <a:endParaRPr lang="it-IT" sz="1800" dirty="0">
              <a:latin typeface="Garamond" panose="02020404030301010803" pitchFamily="18" charset="0"/>
              <a:ea typeface="Calibri" panose="020F0502020204030204" pitchFamily="34" charset="0"/>
              <a:cs typeface="Times New Roman" panose="02020603050405020304" pitchFamily="18" charset="0"/>
            </a:endParaRPr>
          </a:p>
          <a:p>
            <a:pPr marL="982663" indent="-450850" algn="just">
              <a:lnSpc>
                <a:spcPts val="2800"/>
              </a:lnSpc>
              <a:spcBef>
                <a:spcPts val="0"/>
              </a:spcBef>
              <a:spcAft>
                <a:spcPts val="600"/>
              </a:spcAft>
              <a:buFont typeface="Wingdings" panose="05000000000000000000" pitchFamily="2" charset="2"/>
              <a:buChar char="ü"/>
            </a:pPr>
            <a:r>
              <a:rPr lang="en-GB" sz="1800" b="1" i="1" dirty="0">
                <a:solidFill>
                  <a:srgbClr val="333333"/>
                </a:solidFill>
                <a:latin typeface="Garamond" panose="02020404030301010803" pitchFamily="18" charset="0"/>
                <a:ea typeface="Times New Roman" panose="02020603050405020304" pitchFamily="18" charset="0"/>
                <a:cs typeface="Times New Roman" panose="02020603050405020304" pitchFamily="18" charset="0"/>
              </a:rPr>
              <a:t>ex-ante</a:t>
            </a:r>
            <a:r>
              <a:rPr lang="en-GB" sz="1800" b="1" dirty="0">
                <a:solidFill>
                  <a:srgbClr val="333333"/>
                </a:solidFill>
                <a:latin typeface="Garamond" panose="02020404030301010803" pitchFamily="18" charset="0"/>
                <a:ea typeface="Times New Roman" panose="02020603050405020304" pitchFamily="18" charset="0"/>
                <a:cs typeface="Times New Roman" panose="02020603050405020304" pitchFamily="18" charset="0"/>
              </a:rPr>
              <a:t> benchmarks</a:t>
            </a:r>
            <a:r>
              <a:rPr lang="en-GB" sz="1800" dirty="0">
                <a:solidFill>
                  <a:srgbClr val="333333"/>
                </a:solidFill>
                <a:latin typeface="Garamond" panose="02020404030301010803" pitchFamily="18" charset="0"/>
                <a:ea typeface="Times New Roman" panose="02020603050405020304" pitchFamily="18" charset="0"/>
                <a:cs typeface="Times New Roman" panose="02020603050405020304" pitchFamily="18" charset="0"/>
              </a:rPr>
              <a:t> shall be calculated for a given sector or subsector </a:t>
            </a:r>
            <a:r>
              <a:rPr lang="en-GB" sz="1800" b="1" dirty="0">
                <a:solidFill>
                  <a:srgbClr val="333333"/>
                </a:solidFill>
                <a:latin typeface="Garamond" panose="02020404030301010803" pitchFamily="18" charset="0"/>
                <a:ea typeface="Times New Roman" panose="02020603050405020304" pitchFamily="18" charset="0"/>
                <a:cs typeface="Times New Roman" panose="02020603050405020304" pitchFamily="18" charset="0"/>
              </a:rPr>
              <a:t>as the product of the electricity consumption per unit of production</a:t>
            </a:r>
            <a:r>
              <a:rPr lang="en-GB" sz="1800" dirty="0">
                <a:solidFill>
                  <a:srgbClr val="333333"/>
                </a:solidFill>
                <a:latin typeface="Garamond" panose="02020404030301010803" pitchFamily="18" charset="0"/>
                <a:ea typeface="Times New Roman" panose="02020603050405020304" pitchFamily="18" charset="0"/>
                <a:cs typeface="Times New Roman" panose="02020603050405020304" pitchFamily="18" charset="0"/>
              </a:rPr>
              <a:t> corresponding to the most efficient available technologies and of the CO</a:t>
            </a:r>
            <a:r>
              <a:rPr lang="en-GB" sz="1800" baseline="-25000" dirty="0">
                <a:solidFill>
                  <a:srgbClr val="333333"/>
                </a:solidFill>
                <a:latin typeface="Garamond" panose="02020404030301010803" pitchFamily="18" charset="0"/>
                <a:ea typeface="Times New Roman" panose="02020603050405020304" pitchFamily="18" charset="0"/>
                <a:cs typeface="Times New Roman" panose="02020603050405020304" pitchFamily="18" charset="0"/>
              </a:rPr>
              <a:t>2</a:t>
            </a:r>
            <a:r>
              <a:rPr lang="en-GB" sz="1800" dirty="0">
                <a:solidFill>
                  <a:srgbClr val="333333"/>
                </a:solidFill>
                <a:latin typeface="Garamond" panose="02020404030301010803" pitchFamily="18" charset="0"/>
                <a:ea typeface="Times New Roman" panose="02020603050405020304" pitchFamily="18" charset="0"/>
                <a:cs typeface="Times New Roman" panose="02020603050405020304" pitchFamily="18" charset="0"/>
              </a:rPr>
              <a:t> emissions of the relevant European electricity production mix.</a:t>
            </a:r>
            <a:endParaRPr lang="it-IT" sz="1800" dirty="0">
              <a:effectLst/>
              <a:latin typeface="Garamond" panose="02020404030301010803" pitchFamily="18" charset="0"/>
              <a:ea typeface="Calibri" panose="020F0502020204030204" pitchFamily="34" charset="0"/>
              <a:cs typeface="Times New Roman" panose="02020603050405020304" pitchFamily="18" charset="0"/>
            </a:endParaRPr>
          </a:p>
        </p:txBody>
      </p:sp>
      <p:grpSp>
        <p:nvGrpSpPr>
          <p:cNvPr id="16" name="Gruppo 15"/>
          <p:cNvGrpSpPr/>
          <p:nvPr/>
        </p:nvGrpSpPr>
        <p:grpSpPr>
          <a:xfrm>
            <a:off x="489663" y="197537"/>
            <a:ext cx="2900948" cy="589490"/>
            <a:chOff x="9136356" y="197537"/>
            <a:chExt cx="2900948" cy="589490"/>
          </a:xfrm>
        </p:grpSpPr>
        <p:pic>
          <p:nvPicPr>
            <p:cNvPr id="17" name="Picture 4" descr="eu logo.png"/>
            <p:cNvPicPr/>
            <p:nvPr/>
          </p:nvPicPr>
          <p:blipFill rotWithShape="1">
            <a:blip r:embed="rId2"/>
            <a:srcRect r="73868"/>
            <a:stretch/>
          </p:blipFill>
          <p:spPr bwMode="auto">
            <a:xfrm>
              <a:off x="9136356" y="246455"/>
              <a:ext cx="719718" cy="492380"/>
            </a:xfrm>
            <a:prstGeom prst="rect">
              <a:avLst/>
            </a:prstGeom>
            <a:ln>
              <a:noFill/>
            </a:ln>
            <a:extLst>
              <a:ext uri="{53640926-AAD7-44D8-BBD7-CCE9431645EC}">
                <a14:shadowObscured xmlns:a14="http://schemas.microsoft.com/office/drawing/2010/main"/>
              </a:ext>
            </a:extLst>
          </p:spPr>
        </p:pic>
        <p:pic>
          <p:nvPicPr>
            <p:cNvPr id="18" name="Immagin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62726" y="197537"/>
              <a:ext cx="1874578" cy="589490"/>
            </a:xfrm>
            <a:prstGeom prst="rect">
              <a:avLst/>
            </a:prstGeom>
          </p:spPr>
        </p:pic>
      </p:grpSp>
    </p:spTree>
    <p:extLst>
      <p:ext uri="{BB962C8B-B14F-4D97-AF65-F5344CB8AC3E}">
        <p14:creationId xmlns:p14="http://schemas.microsoft.com/office/powerpoint/2010/main" val="29614747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la 1"/>
          <p:cNvGraphicFramePr>
            <a:graphicFrameLocks noGrp="1"/>
          </p:cNvGraphicFramePr>
          <p:nvPr>
            <p:extLst>
              <p:ext uri="{D42A27DB-BD31-4B8C-83A1-F6EECF244321}">
                <p14:modId xmlns:p14="http://schemas.microsoft.com/office/powerpoint/2010/main" val="2129501015"/>
              </p:ext>
            </p:extLst>
          </p:nvPr>
        </p:nvGraphicFramePr>
        <p:xfrm>
          <a:off x="968993" y="1638996"/>
          <a:ext cx="5882185" cy="4835890"/>
        </p:xfrm>
        <a:graphic>
          <a:graphicData uri="http://schemas.openxmlformats.org/drawingml/2006/table">
            <a:tbl>
              <a:tblPr/>
              <a:tblGrid>
                <a:gridCol w="996287">
                  <a:extLst>
                    <a:ext uri="{9D8B030D-6E8A-4147-A177-3AD203B41FA5}">
                      <a16:colId xmlns:a16="http://schemas.microsoft.com/office/drawing/2014/main" val="967453367"/>
                    </a:ext>
                  </a:extLst>
                </a:gridCol>
                <a:gridCol w="1482162">
                  <a:extLst>
                    <a:ext uri="{9D8B030D-6E8A-4147-A177-3AD203B41FA5}">
                      <a16:colId xmlns:a16="http://schemas.microsoft.com/office/drawing/2014/main" val="1434996627"/>
                    </a:ext>
                  </a:extLst>
                </a:gridCol>
                <a:gridCol w="1024425">
                  <a:extLst>
                    <a:ext uri="{9D8B030D-6E8A-4147-A177-3AD203B41FA5}">
                      <a16:colId xmlns:a16="http://schemas.microsoft.com/office/drawing/2014/main" val="1714854693"/>
                    </a:ext>
                  </a:extLst>
                </a:gridCol>
                <a:gridCol w="1247529">
                  <a:extLst>
                    <a:ext uri="{9D8B030D-6E8A-4147-A177-3AD203B41FA5}">
                      <a16:colId xmlns:a16="http://schemas.microsoft.com/office/drawing/2014/main" val="783027117"/>
                    </a:ext>
                  </a:extLst>
                </a:gridCol>
                <a:gridCol w="1131782">
                  <a:extLst>
                    <a:ext uri="{9D8B030D-6E8A-4147-A177-3AD203B41FA5}">
                      <a16:colId xmlns:a16="http://schemas.microsoft.com/office/drawing/2014/main" val="2299020868"/>
                    </a:ext>
                  </a:extLst>
                </a:gridCol>
              </a:tblGrid>
              <a:tr h="644363">
                <a:tc>
                  <a:txBody>
                    <a:bodyPr/>
                    <a:lstStyle/>
                    <a:p>
                      <a:pPr algn="ctr" fontAlgn="ctr"/>
                      <a:r>
                        <a:rPr lang="en-GB" sz="1600" b="1" i="0" u="none" strike="noStrike" noProof="0" dirty="0">
                          <a:solidFill>
                            <a:srgbClr val="000000"/>
                          </a:solidFill>
                          <a:effectLst/>
                          <a:latin typeface="Garamond" panose="02020404030301010803" pitchFamily="18" charset="0"/>
                        </a:rPr>
                        <a:t>MS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en-GB" sz="1600" b="1" i="0" u="none" strike="noStrike" noProof="0" dirty="0">
                          <a:solidFill>
                            <a:srgbClr val="000000"/>
                          </a:solidFill>
                          <a:effectLst/>
                          <a:latin typeface="Garamond" panose="02020404030301010803" pitchFamily="18" charset="0"/>
                        </a:rPr>
                        <a:t>Compensation</a:t>
                      </a:r>
                      <a:br>
                        <a:rPr lang="en-GB" sz="1600" b="1" i="0" u="none" strike="noStrike" noProof="0" dirty="0">
                          <a:solidFill>
                            <a:srgbClr val="000000"/>
                          </a:solidFill>
                          <a:effectLst/>
                          <a:latin typeface="Garamond" panose="02020404030301010803" pitchFamily="18" charset="0"/>
                        </a:rPr>
                      </a:br>
                      <a:r>
                        <a:rPr lang="en-GB" sz="1600" b="1" i="0" u="none" strike="noStrike" noProof="0" dirty="0">
                          <a:solidFill>
                            <a:srgbClr val="000000"/>
                          </a:solidFill>
                          <a:effectLst/>
                          <a:latin typeface="Garamond" panose="02020404030301010803" pitchFamily="18" charset="0"/>
                        </a:rPr>
                        <a:t> 2020 (</a:t>
                      </a:r>
                      <a:r>
                        <a:rPr lang="en-GB" sz="1600" b="1" i="0" u="none" strike="noStrike" noProof="0" dirty="0" err="1">
                          <a:solidFill>
                            <a:srgbClr val="000000"/>
                          </a:solidFill>
                          <a:effectLst/>
                          <a:latin typeface="Garamond" panose="02020404030301010803" pitchFamily="18" charset="0"/>
                        </a:rPr>
                        <a:t>mln</a:t>
                      </a:r>
                      <a:r>
                        <a:rPr lang="en-GB" sz="1600" b="1" i="0" u="none" strike="noStrike" noProof="0" dirty="0">
                          <a:solidFill>
                            <a:srgbClr val="000000"/>
                          </a:solidFill>
                          <a:effectLst/>
                          <a:latin typeface="Garamond" panose="02020404030301010803" pitchFamily="18"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en-GB" sz="1600" b="1" i="0" u="none" strike="noStrike" noProof="0" dirty="0">
                          <a:solidFill>
                            <a:srgbClr val="000000"/>
                          </a:solidFill>
                          <a:effectLst/>
                          <a:latin typeface="Garamond" panose="02020404030301010803" pitchFamily="18" charset="0"/>
                        </a:rPr>
                        <a:t>Subjects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en-GB" sz="1600" b="1" i="0" u="none" strike="noStrike" noProof="0" dirty="0">
                          <a:solidFill>
                            <a:srgbClr val="000000"/>
                          </a:solidFill>
                          <a:effectLst/>
                          <a:latin typeface="Garamond" panose="02020404030301010803" pitchFamily="18" charset="0"/>
                        </a:rPr>
                        <a:t>Revenue 2020</a:t>
                      </a:r>
                    </a:p>
                    <a:p>
                      <a:pPr algn="ctr" fontAlgn="ctr"/>
                      <a:r>
                        <a:rPr lang="en-GB" sz="1600" b="1" i="0" u="none" strike="noStrike" noProof="0" dirty="0">
                          <a:solidFill>
                            <a:srgbClr val="000000"/>
                          </a:solidFill>
                          <a:effectLst/>
                          <a:latin typeface="Garamond" panose="02020404030301010803" pitchFamily="18" charset="0"/>
                        </a:rPr>
                        <a:t> (</a:t>
                      </a:r>
                      <a:r>
                        <a:rPr lang="en-GB" sz="1600" b="1" i="0" u="none" strike="noStrike" noProof="0" dirty="0" err="1">
                          <a:solidFill>
                            <a:srgbClr val="000000"/>
                          </a:solidFill>
                          <a:effectLst/>
                          <a:latin typeface="Garamond" panose="02020404030301010803" pitchFamily="18" charset="0"/>
                        </a:rPr>
                        <a:t>mln</a:t>
                      </a:r>
                      <a:r>
                        <a:rPr lang="en-GB" sz="1600" b="1" i="0" u="none" strike="noStrike" noProof="0" dirty="0">
                          <a:solidFill>
                            <a:srgbClr val="000000"/>
                          </a:solidFill>
                          <a:effectLst/>
                          <a:latin typeface="Garamond" panose="02020404030301010803" pitchFamily="18"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en-GB" sz="1600" b="1" i="0" u="none" strike="noStrike" noProof="0" dirty="0">
                          <a:solidFill>
                            <a:srgbClr val="000000"/>
                          </a:solidFill>
                          <a:effectLst/>
                          <a:latin typeface="Garamond" panose="02020404030301010803" pitchFamily="18" charset="0"/>
                        </a:rPr>
                        <a:t>% Revenue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3020304741"/>
                  </a:ext>
                </a:extLst>
              </a:tr>
              <a:tr h="247832">
                <a:tc>
                  <a:txBody>
                    <a:bodyPr/>
                    <a:lstStyle/>
                    <a:p>
                      <a:pPr algn="ctr" fontAlgn="ctr"/>
                      <a:r>
                        <a:rPr lang="en-GB" sz="1600" b="1" i="0" u="none" strike="noStrike" noProof="0" dirty="0">
                          <a:solidFill>
                            <a:srgbClr val="000000"/>
                          </a:solidFill>
                          <a:effectLst/>
                          <a:latin typeface="Garamond" panose="02020404030301010803" pitchFamily="18" charset="0"/>
                        </a:rPr>
                        <a:t>BE (FL)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noProof="0" dirty="0">
                          <a:solidFill>
                            <a:srgbClr val="000000"/>
                          </a:solidFill>
                          <a:effectLst/>
                          <a:latin typeface="Garamond" panose="02020404030301010803" pitchFamily="18" charset="0"/>
                        </a:rPr>
                        <a:t>137.1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noProof="0" dirty="0">
                          <a:solidFill>
                            <a:srgbClr val="000000"/>
                          </a:solidFill>
                          <a:effectLst/>
                          <a:latin typeface="Garamond" panose="02020404030301010803" pitchFamily="18" charset="0"/>
                        </a:rPr>
                        <a:t>108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noProof="0" dirty="0">
                          <a:solidFill>
                            <a:srgbClr val="000000"/>
                          </a:solidFill>
                          <a:effectLst/>
                          <a:latin typeface="Garamond" panose="02020404030301010803" pitchFamily="18" charset="0"/>
                        </a:rPr>
                        <a:t>353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noProof="0" dirty="0">
                          <a:solidFill>
                            <a:srgbClr val="000000"/>
                          </a:solidFill>
                          <a:effectLst/>
                          <a:latin typeface="Garamond" panose="02020404030301010803" pitchFamily="18" charset="0"/>
                        </a:rPr>
                        <a:t>44,50%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34320126"/>
                  </a:ext>
                </a:extLst>
              </a:tr>
              <a:tr h="247832">
                <a:tc>
                  <a:txBody>
                    <a:bodyPr/>
                    <a:lstStyle/>
                    <a:p>
                      <a:pPr algn="ctr" fontAlgn="ctr"/>
                      <a:r>
                        <a:rPr lang="en-GB" sz="1600" b="1" i="0" u="none" strike="noStrike" noProof="0" dirty="0">
                          <a:solidFill>
                            <a:srgbClr val="000000"/>
                          </a:solidFill>
                          <a:effectLst/>
                          <a:latin typeface="Garamond" panose="02020404030301010803" pitchFamily="18" charset="0"/>
                        </a:rPr>
                        <a:t>BE (WL)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noProof="0" dirty="0">
                          <a:solidFill>
                            <a:srgbClr val="000000"/>
                          </a:solidFill>
                          <a:effectLst/>
                          <a:latin typeface="Garamond" panose="02020404030301010803" pitchFamily="18" charset="0"/>
                        </a:rPr>
                        <a:t>20.0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noProof="0" dirty="0">
                          <a:solidFill>
                            <a:srgbClr val="000000"/>
                          </a:solidFill>
                          <a:effectLst/>
                          <a:latin typeface="Garamond" panose="02020404030301010803" pitchFamily="18" charset="0"/>
                        </a:rPr>
                        <a:t>34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noProof="0" dirty="0">
                          <a:solidFill>
                            <a:srgbClr val="000000"/>
                          </a:solidFill>
                          <a:effectLst/>
                          <a:latin typeface="Garamond" panose="02020404030301010803" pitchFamily="18"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noProof="0" dirty="0">
                          <a:solidFill>
                            <a:srgbClr val="000000"/>
                          </a:solidFill>
                          <a:effectLst/>
                          <a:latin typeface="Garamond" panose="02020404030301010803" pitchFamily="18"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53312847"/>
                  </a:ext>
                </a:extLst>
              </a:tr>
              <a:tr h="247832">
                <a:tc>
                  <a:txBody>
                    <a:bodyPr/>
                    <a:lstStyle/>
                    <a:p>
                      <a:pPr algn="ctr" fontAlgn="ctr"/>
                      <a:r>
                        <a:rPr lang="en-GB" sz="1600" b="1" i="0" u="none" strike="noStrike" noProof="0" dirty="0">
                          <a:solidFill>
                            <a:srgbClr val="000000"/>
                          </a:solidFill>
                          <a:effectLst/>
                          <a:latin typeface="Garamond" panose="02020404030301010803" pitchFamily="18" charset="0"/>
                        </a:rPr>
                        <a:t>CZ</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noProof="0" dirty="0">
                          <a:solidFill>
                            <a:srgbClr val="000000"/>
                          </a:solidFill>
                          <a:effectLst/>
                          <a:latin typeface="Garamond" panose="02020404030301010803" pitchFamily="18" charset="0"/>
                        </a:rPr>
                        <a:t>41.5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noProof="0" dirty="0">
                          <a:solidFill>
                            <a:srgbClr val="000000"/>
                          </a:solidFill>
                          <a:effectLst/>
                          <a:latin typeface="Garamond" panose="02020404030301010803" pitchFamily="18" charset="0"/>
                        </a:rPr>
                        <a:t>30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noProof="0" dirty="0">
                          <a:solidFill>
                            <a:srgbClr val="000000"/>
                          </a:solidFill>
                          <a:effectLst/>
                          <a:latin typeface="Garamond" panose="02020404030301010803" pitchFamily="18" charset="0"/>
                        </a:rPr>
                        <a:t>718,1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noProof="0" dirty="0">
                          <a:solidFill>
                            <a:srgbClr val="000000"/>
                          </a:solidFill>
                          <a:effectLst/>
                          <a:latin typeface="Garamond" panose="02020404030301010803" pitchFamily="18" charset="0"/>
                        </a:rPr>
                        <a:t>5,80%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41032911"/>
                  </a:ext>
                </a:extLst>
              </a:tr>
              <a:tr h="247832">
                <a:tc>
                  <a:txBody>
                    <a:bodyPr/>
                    <a:lstStyle/>
                    <a:p>
                      <a:pPr algn="ctr" fontAlgn="ctr"/>
                      <a:r>
                        <a:rPr lang="en-GB" sz="1600" b="1" i="0" u="none" strike="noStrike" noProof="0" dirty="0">
                          <a:solidFill>
                            <a:srgbClr val="000000"/>
                          </a:solidFill>
                          <a:effectLst/>
                          <a:latin typeface="Garamond" panose="02020404030301010803" pitchFamily="18" charset="0"/>
                        </a:rPr>
                        <a:t>DE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noProof="0" dirty="0">
                          <a:solidFill>
                            <a:srgbClr val="000000"/>
                          </a:solidFill>
                          <a:effectLst/>
                          <a:latin typeface="Garamond" panose="02020404030301010803" pitchFamily="18" charset="0"/>
                        </a:rPr>
                        <a:t>833.0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noProof="0" dirty="0">
                          <a:solidFill>
                            <a:srgbClr val="000000"/>
                          </a:solidFill>
                          <a:effectLst/>
                          <a:latin typeface="Garamond" panose="02020404030301010803" pitchFamily="18" charset="0"/>
                        </a:rPr>
                        <a:t>893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noProof="0" dirty="0">
                          <a:solidFill>
                            <a:srgbClr val="000000"/>
                          </a:solidFill>
                          <a:effectLst/>
                          <a:latin typeface="Garamond" panose="02020404030301010803" pitchFamily="18" charset="0"/>
                        </a:rPr>
                        <a:t>2 641.8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noProof="0" dirty="0">
                          <a:solidFill>
                            <a:srgbClr val="000000"/>
                          </a:solidFill>
                          <a:effectLst/>
                          <a:latin typeface="Garamond" panose="02020404030301010803" pitchFamily="18" charset="0"/>
                        </a:rPr>
                        <a:t>31.5%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04195442"/>
                  </a:ext>
                </a:extLst>
              </a:tr>
              <a:tr h="247832">
                <a:tc>
                  <a:txBody>
                    <a:bodyPr/>
                    <a:lstStyle/>
                    <a:p>
                      <a:pPr algn="ctr" fontAlgn="ctr"/>
                      <a:r>
                        <a:rPr lang="en-GB" sz="1600" b="1" i="0" u="none" strike="noStrike" noProof="0" dirty="0">
                          <a:solidFill>
                            <a:srgbClr val="000000"/>
                          </a:solidFill>
                          <a:effectLst/>
                          <a:latin typeface="Garamond" panose="02020404030301010803" pitchFamily="18" charset="0"/>
                        </a:rPr>
                        <a:t>EL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noProof="0" dirty="0">
                          <a:solidFill>
                            <a:srgbClr val="000000"/>
                          </a:solidFill>
                          <a:effectLst/>
                          <a:latin typeface="Garamond" panose="02020404030301010803" pitchFamily="18" charset="0"/>
                        </a:rPr>
                        <a:t>68.3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noProof="0" dirty="0">
                          <a:solidFill>
                            <a:srgbClr val="000000"/>
                          </a:solidFill>
                          <a:effectLst/>
                          <a:latin typeface="Garamond" panose="02020404030301010803" pitchFamily="18" charset="0"/>
                        </a:rPr>
                        <a:t>50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noProof="0" dirty="0">
                          <a:solidFill>
                            <a:srgbClr val="000000"/>
                          </a:solidFill>
                          <a:effectLst/>
                          <a:latin typeface="Garamond" panose="02020404030301010803" pitchFamily="18" charset="0"/>
                        </a:rPr>
                        <a:t>501.2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noProof="0" dirty="0">
                          <a:solidFill>
                            <a:srgbClr val="000000"/>
                          </a:solidFill>
                          <a:effectLst/>
                          <a:latin typeface="Garamond" panose="02020404030301010803" pitchFamily="18" charset="0"/>
                        </a:rPr>
                        <a:t>13.6%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90767508"/>
                  </a:ext>
                </a:extLst>
              </a:tr>
              <a:tr h="247832">
                <a:tc>
                  <a:txBody>
                    <a:bodyPr/>
                    <a:lstStyle/>
                    <a:p>
                      <a:pPr algn="ctr" fontAlgn="ctr"/>
                      <a:r>
                        <a:rPr lang="en-GB" sz="1600" b="1" i="0" u="none" strike="noStrike" noProof="0" dirty="0">
                          <a:solidFill>
                            <a:srgbClr val="000000"/>
                          </a:solidFill>
                          <a:effectLst/>
                          <a:latin typeface="Garamond" panose="02020404030301010803" pitchFamily="18" charset="0"/>
                        </a:rPr>
                        <a:t>ES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noProof="0" dirty="0">
                          <a:solidFill>
                            <a:srgbClr val="000000"/>
                          </a:solidFill>
                          <a:effectLst/>
                          <a:latin typeface="Garamond" panose="02020404030301010803" pitchFamily="18" charset="0"/>
                        </a:rPr>
                        <a:t>179.0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noProof="0" dirty="0">
                          <a:solidFill>
                            <a:srgbClr val="000000"/>
                          </a:solidFill>
                          <a:effectLst/>
                          <a:latin typeface="Garamond" panose="02020404030301010803" pitchFamily="18" charset="0"/>
                        </a:rPr>
                        <a:t>210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noProof="0" dirty="0">
                          <a:solidFill>
                            <a:srgbClr val="000000"/>
                          </a:solidFill>
                          <a:effectLst/>
                          <a:latin typeface="Garamond" panose="02020404030301010803" pitchFamily="18" charset="0"/>
                        </a:rPr>
                        <a:t>1 222.3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noProof="0" dirty="0">
                          <a:solidFill>
                            <a:srgbClr val="000000"/>
                          </a:solidFill>
                          <a:effectLst/>
                          <a:latin typeface="Garamond" panose="02020404030301010803" pitchFamily="18" charset="0"/>
                        </a:rPr>
                        <a:t>14.6%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46978515"/>
                  </a:ext>
                </a:extLst>
              </a:tr>
              <a:tr h="247832">
                <a:tc>
                  <a:txBody>
                    <a:bodyPr/>
                    <a:lstStyle/>
                    <a:p>
                      <a:pPr algn="ctr" fontAlgn="ctr"/>
                      <a:r>
                        <a:rPr lang="en-GB" sz="1600" b="1" i="0" u="none" strike="noStrike" noProof="0" dirty="0">
                          <a:solidFill>
                            <a:srgbClr val="000000"/>
                          </a:solidFill>
                          <a:effectLst/>
                          <a:latin typeface="Garamond" panose="02020404030301010803" pitchFamily="18" charset="0"/>
                        </a:rPr>
                        <a:t>FI</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noProof="0" dirty="0">
                          <a:solidFill>
                            <a:srgbClr val="000000"/>
                          </a:solidFill>
                          <a:effectLst/>
                          <a:latin typeface="Garamond" panose="02020404030301010803" pitchFamily="18" charset="0"/>
                        </a:rPr>
                        <a:t>106.3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noProof="0" dirty="0">
                          <a:solidFill>
                            <a:srgbClr val="000000"/>
                          </a:solidFill>
                          <a:effectLst/>
                          <a:latin typeface="Garamond" panose="02020404030301010803" pitchFamily="18" charset="0"/>
                        </a:rPr>
                        <a:t>59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noProof="0" dirty="0">
                          <a:solidFill>
                            <a:srgbClr val="000000"/>
                          </a:solidFill>
                          <a:effectLst/>
                          <a:latin typeface="Garamond" panose="02020404030301010803" pitchFamily="18" charset="0"/>
                        </a:rPr>
                        <a:t>218.2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noProof="0" dirty="0">
                          <a:solidFill>
                            <a:srgbClr val="000000"/>
                          </a:solidFill>
                          <a:effectLst/>
                          <a:latin typeface="Garamond" panose="02020404030301010803" pitchFamily="18" charset="0"/>
                        </a:rPr>
                        <a:t>48.7%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96264097"/>
                  </a:ext>
                </a:extLst>
              </a:tr>
              <a:tr h="247832">
                <a:tc>
                  <a:txBody>
                    <a:bodyPr/>
                    <a:lstStyle/>
                    <a:p>
                      <a:pPr algn="ctr" fontAlgn="ctr"/>
                      <a:r>
                        <a:rPr lang="en-GB" sz="1600" b="1" i="0" u="none" strike="noStrike" noProof="0" dirty="0">
                          <a:solidFill>
                            <a:srgbClr val="000000"/>
                          </a:solidFill>
                          <a:effectLst/>
                          <a:latin typeface="Garamond" panose="02020404030301010803" pitchFamily="18" charset="0"/>
                        </a:rPr>
                        <a:t>FR</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noProof="0" dirty="0">
                          <a:solidFill>
                            <a:srgbClr val="000000"/>
                          </a:solidFill>
                          <a:effectLst/>
                          <a:latin typeface="Garamond" panose="02020404030301010803" pitchFamily="18" charset="0"/>
                        </a:rPr>
                        <a:t>391.0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noProof="0" dirty="0">
                          <a:solidFill>
                            <a:srgbClr val="000000"/>
                          </a:solidFill>
                          <a:effectLst/>
                          <a:latin typeface="Garamond" panose="02020404030301010803" pitchFamily="18" charset="0"/>
                        </a:rPr>
                        <a:t>325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noProof="0" dirty="0">
                          <a:solidFill>
                            <a:srgbClr val="000000"/>
                          </a:solidFill>
                          <a:effectLst/>
                          <a:latin typeface="Garamond" panose="02020404030301010803" pitchFamily="18" charset="0"/>
                        </a:rPr>
                        <a:t>714.7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noProof="0" dirty="0">
                          <a:solidFill>
                            <a:srgbClr val="000000"/>
                          </a:solidFill>
                          <a:effectLst/>
                          <a:latin typeface="Garamond" panose="02020404030301010803" pitchFamily="18" charset="0"/>
                        </a:rPr>
                        <a:t>54.7%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60894029"/>
                  </a:ext>
                </a:extLst>
              </a:tr>
              <a:tr h="247832">
                <a:tc>
                  <a:txBody>
                    <a:bodyPr/>
                    <a:lstStyle/>
                    <a:p>
                      <a:pPr algn="ctr" fontAlgn="ctr"/>
                      <a:r>
                        <a:rPr lang="en-GB" sz="1600" b="1" i="0" u="none" strike="noStrike" noProof="0" dirty="0">
                          <a:solidFill>
                            <a:srgbClr val="000000"/>
                          </a:solidFill>
                          <a:effectLst/>
                          <a:latin typeface="Garamond" panose="02020404030301010803" pitchFamily="18" charset="0"/>
                        </a:rPr>
                        <a:t>IT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ctr"/>
                      <a:r>
                        <a:rPr lang="en-GB" sz="1600" b="1" i="0" u="none" strike="noStrike" noProof="0" dirty="0">
                          <a:solidFill>
                            <a:srgbClr val="000000"/>
                          </a:solidFill>
                          <a:effectLst/>
                          <a:latin typeface="Garamond" panose="02020404030301010803" pitchFamily="18" charset="0"/>
                        </a:rPr>
                        <a:t>90.0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ctr"/>
                      <a:r>
                        <a:rPr lang="en-GB" sz="1600" b="1" i="0" u="none" strike="noStrike" noProof="0" dirty="0">
                          <a:solidFill>
                            <a:srgbClr val="000000"/>
                          </a:solidFill>
                          <a:effectLst/>
                          <a:latin typeface="Garamond" panose="02020404030301010803" pitchFamily="18" charset="0"/>
                        </a:rPr>
                        <a:t>187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ctr"/>
                      <a:r>
                        <a:rPr lang="en-GB" sz="1600" b="1" i="0" u="none" strike="noStrike" noProof="0" dirty="0">
                          <a:solidFill>
                            <a:srgbClr val="000000"/>
                          </a:solidFill>
                          <a:effectLst/>
                          <a:latin typeface="Garamond" panose="02020404030301010803" pitchFamily="18" charset="0"/>
                        </a:rPr>
                        <a:t>1 274.6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ctr"/>
                      <a:r>
                        <a:rPr lang="en-GB" sz="1600" b="1" i="0" u="none" strike="noStrike" noProof="0" dirty="0">
                          <a:solidFill>
                            <a:srgbClr val="000000"/>
                          </a:solidFill>
                          <a:effectLst/>
                          <a:latin typeface="Garamond" panose="02020404030301010803" pitchFamily="18" charset="0"/>
                        </a:rPr>
                        <a:t>7.1%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extLst>
                  <a:ext uri="{0D108BD9-81ED-4DB2-BD59-A6C34878D82A}">
                    <a16:rowId xmlns:a16="http://schemas.microsoft.com/office/drawing/2014/main" val="2588225033"/>
                  </a:ext>
                </a:extLst>
              </a:tr>
              <a:tr h="247832">
                <a:tc>
                  <a:txBody>
                    <a:bodyPr/>
                    <a:lstStyle/>
                    <a:p>
                      <a:pPr algn="ctr" fontAlgn="ctr"/>
                      <a:r>
                        <a:rPr lang="en-GB" sz="1600" b="1" i="0" u="none" strike="noStrike" noProof="0" dirty="0">
                          <a:solidFill>
                            <a:srgbClr val="000000"/>
                          </a:solidFill>
                          <a:effectLst/>
                          <a:latin typeface="Garamond" panose="02020404030301010803" pitchFamily="18" charset="0"/>
                        </a:rPr>
                        <a:t>LV</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noProof="0" dirty="0">
                          <a:solidFill>
                            <a:srgbClr val="000000"/>
                          </a:solidFill>
                          <a:effectLst/>
                          <a:latin typeface="Garamond" panose="02020404030301010803" pitchFamily="18" charset="0"/>
                        </a:rPr>
                        <a:t>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noProof="0" dirty="0">
                          <a:solidFill>
                            <a:srgbClr val="000000"/>
                          </a:solidFill>
                          <a:effectLst/>
                          <a:latin typeface="Garamond" panose="02020404030301010803" pitchFamily="18"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noProof="0" dirty="0">
                          <a:solidFill>
                            <a:srgbClr val="000000"/>
                          </a:solidFill>
                          <a:effectLst/>
                          <a:latin typeface="Garamond" panose="02020404030301010803" pitchFamily="18" charset="0"/>
                        </a:rPr>
                        <a:t>86.3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noProof="0" dirty="0">
                          <a:solidFill>
                            <a:srgbClr val="000000"/>
                          </a:solidFill>
                          <a:effectLst/>
                          <a:latin typeface="Garamond" panose="02020404030301010803" pitchFamily="18" charset="0"/>
                        </a:rPr>
                        <a:t>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8537339"/>
                  </a:ext>
                </a:extLst>
              </a:tr>
              <a:tr h="448891">
                <a:tc>
                  <a:txBody>
                    <a:bodyPr/>
                    <a:lstStyle/>
                    <a:p>
                      <a:pPr algn="ctr" fontAlgn="ctr"/>
                      <a:r>
                        <a:rPr lang="en-GB" sz="1600" b="1" i="0" u="none" strike="noStrike" noProof="0" dirty="0">
                          <a:solidFill>
                            <a:srgbClr val="000000"/>
                          </a:solidFill>
                          <a:effectLst/>
                          <a:latin typeface="Garamond" panose="02020404030301010803" pitchFamily="18" charset="0"/>
                        </a:rPr>
                        <a:t>LU</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noProof="0" dirty="0">
                          <a:solidFill>
                            <a:srgbClr val="000000"/>
                          </a:solidFill>
                          <a:effectLst/>
                          <a:latin typeface="Garamond" panose="02020404030301010803" pitchFamily="18" charset="0"/>
                        </a:rPr>
                        <a:t>15.9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noProof="0" dirty="0">
                          <a:solidFill>
                            <a:srgbClr val="000000"/>
                          </a:solidFill>
                          <a:effectLst/>
                          <a:latin typeface="Garamond" panose="02020404030301010803" pitchFamily="18"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noProof="0" dirty="0">
                          <a:solidFill>
                            <a:srgbClr val="000000"/>
                          </a:solidFill>
                          <a:effectLst/>
                          <a:latin typeface="Garamond" panose="02020404030301010803" pitchFamily="18" charset="0"/>
                        </a:rPr>
                        <a:t>16.8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noProof="0" dirty="0">
                          <a:solidFill>
                            <a:srgbClr val="000000"/>
                          </a:solidFill>
                          <a:effectLst/>
                          <a:latin typeface="Garamond" panose="02020404030301010803" pitchFamily="18" charset="0"/>
                        </a:rPr>
                        <a:t>94.9%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45350983"/>
                  </a:ext>
                </a:extLst>
              </a:tr>
              <a:tr h="247832">
                <a:tc>
                  <a:txBody>
                    <a:bodyPr/>
                    <a:lstStyle/>
                    <a:p>
                      <a:pPr algn="ctr" fontAlgn="ctr"/>
                      <a:r>
                        <a:rPr lang="en-GB" sz="1600" b="1" i="0" u="none" strike="noStrike" noProof="0" dirty="0">
                          <a:solidFill>
                            <a:srgbClr val="000000"/>
                          </a:solidFill>
                          <a:effectLst/>
                          <a:latin typeface="Garamond" panose="02020404030301010803" pitchFamily="18" charset="0"/>
                        </a:rPr>
                        <a:t>NL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noProof="0" dirty="0">
                          <a:solidFill>
                            <a:srgbClr val="000000"/>
                          </a:solidFill>
                          <a:effectLst/>
                          <a:latin typeface="Garamond" panose="02020404030301010803" pitchFamily="18" charset="0"/>
                        </a:rPr>
                        <a:t>172.2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noProof="0" dirty="0">
                          <a:solidFill>
                            <a:srgbClr val="000000"/>
                          </a:solidFill>
                          <a:effectLst/>
                          <a:latin typeface="Garamond" panose="02020404030301010803" pitchFamily="18" charset="0"/>
                        </a:rPr>
                        <a:t>92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noProof="0" dirty="0">
                          <a:solidFill>
                            <a:srgbClr val="000000"/>
                          </a:solidFill>
                          <a:effectLst/>
                          <a:latin typeface="Garamond" panose="02020404030301010803" pitchFamily="18" charset="0"/>
                        </a:rPr>
                        <a:t>437.3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noProof="0" dirty="0">
                          <a:solidFill>
                            <a:srgbClr val="000000"/>
                          </a:solidFill>
                          <a:effectLst/>
                          <a:latin typeface="Garamond" panose="02020404030301010803" pitchFamily="18" charset="0"/>
                        </a:rPr>
                        <a:t>39.4%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76786139"/>
                  </a:ext>
                </a:extLst>
              </a:tr>
              <a:tr h="247832">
                <a:tc>
                  <a:txBody>
                    <a:bodyPr/>
                    <a:lstStyle/>
                    <a:p>
                      <a:pPr algn="ctr" fontAlgn="ctr"/>
                      <a:r>
                        <a:rPr lang="en-GB" sz="1600" b="1" i="0" u="none" strike="noStrike" noProof="0" dirty="0">
                          <a:solidFill>
                            <a:srgbClr val="000000"/>
                          </a:solidFill>
                          <a:effectLst/>
                          <a:latin typeface="Garamond" panose="02020404030301010803" pitchFamily="18" charset="0"/>
                        </a:rPr>
                        <a:t>PL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noProof="0" dirty="0">
                          <a:solidFill>
                            <a:srgbClr val="000000"/>
                          </a:solidFill>
                          <a:effectLst/>
                          <a:latin typeface="Garamond" panose="02020404030301010803" pitchFamily="18" charset="0"/>
                        </a:rPr>
                        <a:t>183.3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noProof="0" dirty="0">
                          <a:solidFill>
                            <a:srgbClr val="000000"/>
                          </a:solidFill>
                          <a:effectLst/>
                          <a:latin typeface="Garamond" panose="02020404030301010803" pitchFamily="18" charset="0"/>
                        </a:rPr>
                        <a:t>70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noProof="0" dirty="0">
                          <a:solidFill>
                            <a:srgbClr val="000000"/>
                          </a:solidFill>
                          <a:effectLst/>
                          <a:latin typeface="Garamond" panose="02020404030301010803" pitchFamily="18" charset="0"/>
                        </a:rPr>
                        <a:t>3 155.4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noProof="0" dirty="0">
                          <a:solidFill>
                            <a:srgbClr val="000000"/>
                          </a:solidFill>
                          <a:effectLst/>
                          <a:latin typeface="Garamond" panose="02020404030301010803" pitchFamily="18" charset="0"/>
                        </a:rPr>
                        <a:t>5.8%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16287683"/>
                  </a:ext>
                </a:extLst>
              </a:tr>
              <a:tr h="247832">
                <a:tc>
                  <a:txBody>
                    <a:bodyPr/>
                    <a:lstStyle/>
                    <a:p>
                      <a:pPr algn="ctr" fontAlgn="ctr"/>
                      <a:r>
                        <a:rPr lang="en-GB" sz="1600" b="1" i="0" u="none" strike="noStrike" noProof="0" dirty="0">
                          <a:solidFill>
                            <a:srgbClr val="000000"/>
                          </a:solidFill>
                          <a:effectLst/>
                          <a:latin typeface="Garamond" panose="02020404030301010803" pitchFamily="18" charset="0"/>
                        </a:rPr>
                        <a:t>RO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noProof="0" dirty="0">
                          <a:solidFill>
                            <a:srgbClr val="000000"/>
                          </a:solidFill>
                          <a:effectLst/>
                          <a:latin typeface="Garamond" panose="02020404030301010803" pitchFamily="18" charset="0"/>
                        </a:rPr>
                        <a:t>131.8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noProof="0" dirty="0">
                          <a:solidFill>
                            <a:srgbClr val="000000"/>
                          </a:solidFill>
                          <a:effectLst/>
                          <a:latin typeface="Garamond" panose="02020404030301010803" pitchFamily="18" charset="0"/>
                        </a:rPr>
                        <a:t>43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noProof="0" dirty="0">
                          <a:solidFill>
                            <a:srgbClr val="000000"/>
                          </a:solidFill>
                          <a:effectLst/>
                          <a:latin typeface="Garamond" panose="02020404030301010803" pitchFamily="18" charset="0"/>
                        </a:rPr>
                        <a:t>801.3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noProof="0" dirty="0">
                          <a:solidFill>
                            <a:srgbClr val="000000"/>
                          </a:solidFill>
                          <a:effectLst/>
                          <a:latin typeface="Garamond" panose="02020404030301010803" pitchFamily="18" charset="0"/>
                        </a:rPr>
                        <a:t>16.4%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58823647"/>
                  </a:ext>
                </a:extLst>
              </a:tr>
              <a:tr h="448891">
                <a:tc>
                  <a:txBody>
                    <a:bodyPr/>
                    <a:lstStyle/>
                    <a:p>
                      <a:pPr algn="ctr" fontAlgn="ctr"/>
                      <a:r>
                        <a:rPr lang="en-GB" sz="1600" b="1" i="0" u="none" strike="noStrike" noProof="0" dirty="0">
                          <a:solidFill>
                            <a:srgbClr val="000000"/>
                          </a:solidFill>
                          <a:effectLst/>
                          <a:latin typeface="Garamond" panose="02020404030301010803" pitchFamily="18" charset="0"/>
                        </a:rPr>
                        <a:t>SK</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noProof="0" dirty="0">
                          <a:solidFill>
                            <a:srgbClr val="000000"/>
                          </a:solidFill>
                          <a:effectLst/>
                          <a:latin typeface="Garamond" panose="02020404030301010803" pitchFamily="18" charset="0"/>
                        </a:rPr>
                        <a:t>11.0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noProof="0" dirty="0">
                          <a:solidFill>
                            <a:srgbClr val="000000"/>
                          </a:solidFill>
                          <a:effectLst/>
                          <a:latin typeface="Garamond" panose="02020404030301010803" pitchFamily="18" charset="0"/>
                        </a:rPr>
                        <a:t>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noProof="0" dirty="0">
                          <a:solidFill>
                            <a:srgbClr val="000000"/>
                          </a:solidFill>
                          <a:effectLst/>
                          <a:latin typeface="Garamond" panose="02020404030301010803" pitchFamily="18" charset="0"/>
                        </a:rPr>
                        <a:t>241.9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noProof="0" dirty="0">
                          <a:solidFill>
                            <a:srgbClr val="000000"/>
                          </a:solidFill>
                          <a:effectLst/>
                          <a:latin typeface="Garamond" panose="02020404030301010803" pitchFamily="18" charset="0"/>
                        </a:rPr>
                        <a:t>4.6%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41653456"/>
                  </a:ext>
                </a:extLst>
              </a:tr>
            </a:tbl>
          </a:graphicData>
        </a:graphic>
      </p:graphicFrame>
      <p:pic>
        <p:nvPicPr>
          <p:cNvPr id="10"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16"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3"/>
          <a:stretch>
            <a:fillRect/>
          </a:stretch>
        </p:blipFill>
        <p:spPr>
          <a:xfrm>
            <a:off x="205100" y="119899"/>
            <a:ext cx="2560320" cy="688975"/>
          </a:xfrm>
          <a:prstGeom prst="rect">
            <a:avLst/>
          </a:prstGeom>
        </p:spPr>
      </p:pic>
      <p:sp>
        <p:nvSpPr>
          <p:cNvPr id="5" name="Rettangolo 4"/>
          <p:cNvSpPr/>
          <p:nvPr/>
        </p:nvSpPr>
        <p:spPr>
          <a:xfrm>
            <a:off x="777922" y="717471"/>
            <a:ext cx="11095630" cy="584775"/>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effectLst/>
                <a:uLnTx/>
                <a:uFillTx/>
                <a:latin typeface="Garamond" panose="02020404030301010803" pitchFamily="18" charset="0"/>
                <a:ea typeface="+mn-ea"/>
                <a:cs typeface="+mn-cs"/>
              </a:rPr>
              <a:t>Compensations for indirect CL in EU</a:t>
            </a:r>
            <a:endParaRPr kumimoji="0" lang="en-GB" sz="3200" b="1" i="0" u="none" strike="noStrike" kern="1200" cap="none" spc="0" normalizeH="0" baseline="0" noProof="0" dirty="0">
              <a:ln>
                <a:noFill/>
              </a:ln>
              <a:effectLst/>
              <a:uLnTx/>
              <a:uFillTx/>
              <a:latin typeface="Garamond" panose="02020404030301010803" pitchFamily="18" charset="0"/>
              <a:ea typeface="+mn-ea"/>
              <a:cs typeface="+mn-cs"/>
            </a:endParaRPr>
          </a:p>
        </p:txBody>
      </p:sp>
      <p:sp>
        <p:nvSpPr>
          <p:cNvPr id="3" name="Rettangolo 2"/>
          <p:cNvSpPr/>
          <p:nvPr/>
        </p:nvSpPr>
        <p:spPr>
          <a:xfrm>
            <a:off x="7438030" y="5630674"/>
            <a:ext cx="3862316" cy="523220"/>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t-IT" sz="1400" b="0" i="1"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GSE: EU ETS: Rapporto sulle aste di quote europee di emissione – Annuale 2023 </a:t>
            </a:r>
            <a:endParaRPr kumimoji="0" lang="en-GB" sz="1400" b="0" i="1" u="none" strike="noStrike" kern="1200" cap="none" spc="0" normalizeH="0" baseline="0" noProof="0" dirty="0">
              <a:ln>
                <a:noFill/>
              </a:ln>
              <a:solidFill>
                <a:prstClr val="black"/>
              </a:solidFill>
              <a:effectLst/>
              <a:uLnTx/>
              <a:uFillTx/>
              <a:latin typeface="Garamond" panose="02020404030301010803" pitchFamily="18" charset="0"/>
              <a:ea typeface="+mn-ea"/>
              <a:cs typeface="+mn-cs"/>
            </a:endParaRPr>
          </a:p>
        </p:txBody>
      </p:sp>
      <p:sp>
        <p:nvSpPr>
          <p:cNvPr id="4" name="Rettangolo 3"/>
          <p:cNvSpPr/>
          <p:nvPr/>
        </p:nvSpPr>
        <p:spPr>
          <a:xfrm>
            <a:off x="7847463" y="2231371"/>
            <a:ext cx="3562066" cy="203132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Indirect costs</a:t>
            </a:r>
            <a:r>
              <a:rPr kumimoji="0" lang="en-US" sz="1800" b="0"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 the total compensation paid by the 14 MS in 2021 is  €2.38 </a:t>
            </a:r>
            <a:r>
              <a:rPr kumimoji="0" lang="en-US" sz="1800" b="0" i="0" u="none" strike="noStrike" kern="1200" cap="none" spc="0" normalizeH="0" baseline="0" noProof="0" dirty="0" err="1">
                <a:ln>
                  <a:noFill/>
                </a:ln>
                <a:solidFill>
                  <a:prstClr val="black"/>
                </a:solidFill>
                <a:effectLst/>
                <a:uLnTx/>
                <a:uFillTx/>
                <a:latin typeface="Garamond" panose="02020404030301010803" pitchFamily="18" charset="0"/>
                <a:ea typeface="+mn-ea"/>
                <a:cs typeface="+mn-cs"/>
              </a:rPr>
              <a:t>bln</a:t>
            </a:r>
            <a:endParaRPr kumimoji="0" lang="en-US" sz="1800" b="0" i="0" u="none" strike="noStrike" kern="1200" cap="none" spc="0" normalizeH="0" baseline="0" noProof="0" dirty="0">
              <a:ln>
                <a:noFill/>
              </a:ln>
              <a:solidFill>
                <a:prstClr val="black"/>
              </a:solidFill>
              <a:effectLst/>
              <a:uLnTx/>
              <a:uFillTx/>
              <a:latin typeface="Garamond" panose="02020404030301010803" pitchFamily="18"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aramond" panose="02020404030301010803" pitchFamily="18"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Garamond" panose="02020404030301010803" pitchFamily="18" charset="0"/>
                <a:ea typeface="+mn-ea"/>
                <a:cs typeface="+mn-cs"/>
              </a:rPr>
              <a:t>MS </a:t>
            </a:r>
            <a:r>
              <a:rPr kumimoji="0" lang="en-US" sz="1800" b="0"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publish this data within three months of the end of each year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aramond" panose="02020404030301010803" pitchFamily="18" charset="0"/>
              <a:ea typeface="+mn-ea"/>
              <a:cs typeface="+mn-cs"/>
            </a:endParaRPr>
          </a:p>
        </p:txBody>
      </p:sp>
    </p:spTree>
    <p:extLst>
      <p:ext uri="{BB962C8B-B14F-4D97-AF65-F5344CB8AC3E}">
        <p14:creationId xmlns:p14="http://schemas.microsoft.com/office/powerpoint/2010/main" val="342650505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520482" y="526776"/>
            <a:ext cx="3828393" cy="535531"/>
          </a:xfrm>
        </p:spPr>
        <p:txBody>
          <a:bodyPr wrap="square">
            <a:spAutoFit/>
          </a:bodyPr>
          <a:lstStyle/>
          <a:p>
            <a:pPr algn="r"/>
            <a:r>
              <a:rPr lang="it-IT" sz="3200" b="1" dirty="0">
                <a:latin typeface="Garamond" panose="02020404030301010803" pitchFamily="18" charset="0"/>
                <a:ea typeface="+mn-ea"/>
                <a:cs typeface="+mn-cs"/>
              </a:rPr>
              <a:t>CO</a:t>
            </a:r>
            <a:r>
              <a:rPr lang="it-IT" sz="3200" b="1" baseline="-25000" dirty="0">
                <a:latin typeface="Garamond" panose="02020404030301010803" pitchFamily="18" charset="0"/>
                <a:ea typeface="+mn-ea"/>
                <a:cs typeface="+mn-cs"/>
              </a:rPr>
              <a:t>2</a:t>
            </a:r>
            <a:r>
              <a:rPr lang="it-IT" sz="3200" b="1" dirty="0">
                <a:latin typeface="Garamond" panose="02020404030301010803" pitchFamily="18" charset="0"/>
                <a:ea typeface="+mn-ea"/>
                <a:cs typeface="+mn-cs"/>
              </a:rPr>
              <a:t> market balance</a:t>
            </a:r>
          </a:p>
        </p:txBody>
      </p:sp>
      <p:sp>
        <p:nvSpPr>
          <p:cNvPr id="5" name="Rettangolo 4"/>
          <p:cNvSpPr/>
          <p:nvPr/>
        </p:nvSpPr>
        <p:spPr>
          <a:xfrm>
            <a:off x="1932915" y="6114001"/>
            <a:ext cx="6515049" cy="3385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black"/>
                </a:solidFill>
                <a:effectLst/>
                <a:uLnTx/>
                <a:uFillTx/>
                <a:latin typeface="Garamond" panose="02020404030301010803" pitchFamily="18" charset="0"/>
                <a:ea typeface="Calibri" panose="020F0502020204030204" pitchFamily="34" charset="0"/>
                <a:cs typeface="Times New Roman" panose="02020603050405020304" pitchFamily="18" charset="0"/>
              </a:rPr>
              <a:t>Surplus of allowances in the EU ETS</a:t>
            </a:r>
            <a:r>
              <a:rPr lang="en-GB" sz="1600" dirty="0">
                <a:solidFill>
                  <a:prstClr val="black"/>
                </a:solidFill>
                <a:latin typeface="Garamond" panose="02020404030301010803" pitchFamily="18" charset="0"/>
                <a:ea typeface="Calibri" panose="020F0502020204030204" pitchFamily="34" charset="0"/>
                <a:cs typeface="Times New Roman" panose="02020603050405020304" pitchFamily="18" charset="0"/>
              </a:rPr>
              <a:t>. (2013 -2022) </a:t>
            </a:r>
            <a:r>
              <a:rPr kumimoji="0" lang="en-GB" sz="1600" b="0" i="0" u="none" strike="noStrike" kern="1200" cap="none" spc="0" normalizeH="0" baseline="0" noProof="0" dirty="0">
                <a:ln>
                  <a:noFill/>
                </a:ln>
                <a:solidFill>
                  <a:prstClr val="black"/>
                </a:solidFill>
                <a:effectLst/>
                <a:uLnTx/>
                <a:uFillTx/>
                <a:latin typeface="Garamond" panose="02020404030301010803" pitchFamily="18" charset="0"/>
                <a:ea typeface="Calibri" panose="020F0502020204030204" pitchFamily="34" charset="0"/>
                <a:cs typeface="Times New Roman" panose="02020603050405020304" pitchFamily="18" charset="0"/>
              </a:rPr>
              <a:t>EU official data</a:t>
            </a:r>
            <a:endParaRPr kumimoji="0" lang="en-GB" sz="1600" b="0" i="0" u="none" strike="noStrike" kern="1200" cap="none" spc="0" normalizeH="0" baseline="0" noProof="0" dirty="0">
              <a:ln>
                <a:noFill/>
              </a:ln>
              <a:solidFill>
                <a:prstClr val="black"/>
              </a:solidFill>
              <a:effectLst/>
              <a:uLnTx/>
              <a:uFillTx/>
              <a:latin typeface="Garamond" panose="02020404030301010803" pitchFamily="18" charset="0"/>
            </a:endParaRPr>
          </a:p>
        </p:txBody>
      </p:sp>
      <p:grpSp>
        <p:nvGrpSpPr>
          <p:cNvPr id="10" name="Gruppo 9"/>
          <p:cNvGrpSpPr/>
          <p:nvPr/>
        </p:nvGrpSpPr>
        <p:grpSpPr>
          <a:xfrm>
            <a:off x="489663" y="197537"/>
            <a:ext cx="2900948" cy="589490"/>
            <a:chOff x="9136356" y="197537"/>
            <a:chExt cx="2900948" cy="589490"/>
          </a:xfrm>
        </p:grpSpPr>
        <p:pic>
          <p:nvPicPr>
            <p:cNvPr id="11" name="Picture 4" descr="eu logo.png"/>
            <p:cNvPicPr/>
            <p:nvPr/>
          </p:nvPicPr>
          <p:blipFill rotWithShape="1">
            <a:blip r:embed="rId2"/>
            <a:srcRect r="73868"/>
            <a:stretch/>
          </p:blipFill>
          <p:spPr bwMode="auto">
            <a:xfrm>
              <a:off x="9136356" y="246455"/>
              <a:ext cx="719718" cy="492380"/>
            </a:xfrm>
            <a:prstGeom prst="rect">
              <a:avLst/>
            </a:prstGeom>
            <a:ln>
              <a:noFill/>
            </a:ln>
            <a:extLst>
              <a:ext uri="{53640926-AAD7-44D8-BBD7-CCE9431645EC}">
                <a14:shadowObscured xmlns:a14="http://schemas.microsoft.com/office/drawing/2010/main"/>
              </a:ext>
            </a:extLst>
          </p:spPr>
        </p:pic>
        <p:pic>
          <p:nvPicPr>
            <p:cNvPr id="12" name="Immagin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62726" y="197537"/>
              <a:ext cx="1874578" cy="589490"/>
            </a:xfrm>
            <a:prstGeom prst="rect">
              <a:avLst/>
            </a:prstGeom>
          </p:spPr>
        </p:pic>
      </p:grpSp>
      <p:sp>
        <p:nvSpPr>
          <p:cNvPr id="16" name="Rettangolo 15"/>
          <p:cNvSpPr/>
          <p:nvPr/>
        </p:nvSpPr>
        <p:spPr>
          <a:xfrm>
            <a:off x="8652682" y="3070746"/>
            <a:ext cx="2909778" cy="1754326"/>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The 2021 surplus led to the activation, also in the last quarter of 2022, of the MSR and the "review" of the quantities of EUA to be placed at auction</a:t>
            </a:r>
            <a:endParaRPr kumimoji="0" lang="en-GB" sz="1800" b="0" i="0" u="none" strike="noStrike" kern="1200" cap="none" spc="0" normalizeH="0" baseline="0" noProof="0" dirty="0">
              <a:ln>
                <a:noFill/>
              </a:ln>
              <a:solidFill>
                <a:prstClr val="black"/>
              </a:solidFill>
              <a:effectLst/>
              <a:uLnTx/>
              <a:uFillTx/>
              <a:latin typeface="Garamond" panose="02020404030301010803" pitchFamily="18" charset="0"/>
              <a:ea typeface="+mn-ea"/>
              <a:cs typeface="+mn-cs"/>
            </a:endParaRPr>
          </a:p>
        </p:txBody>
      </p:sp>
      <p:grpSp>
        <p:nvGrpSpPr>
          <p:cNvPr id="173" name="Group 108451"/>
          <p:cNvGrpSpPr/>
          <p:nvPr/>
        </p:nvGrpSpPr>
        <p:grpSpPr>
          <a:xfrm>
            <a:off x="304800" y="1251283"/>
            <a:ext cx="8005011" cy="4363453"/>
            <a:chOff x="165274" y="66302"/>
            <a:chExt cx="5620211" cy="2596136"/>
          </a:xfrm>
        </p:grpSpPr>
        <p:sp>
          <p:nvSpPr>
            <p:cNvPr id="174" name="Rectangle 7061"/>
            <p:cNvSpPr/>
            <p:nvPr/>
          </p:nvSpPr>
          <p:spPr>
            <a:xfrm>
              <a:off x="5734812" y="2438057"/>
              <a:ext cx="50673" cy="224381"/>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2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kumimoji="0" lang="it-IT" sz="11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175" name="Shape 7114"/>
            <p:cNvSpPr/>
            <p:nvPr/>
          </p:nvSpPr>
          <p:spPr>
            <a:xfrm>
              <a:off x="609727" y="1842580"/>
              <a:ext cx="4982083" cy="0"/>
            </a:xfrm>
            <a:custGeom>
              <a:avLst/>
              <a:gdLst/>
              <a:ahLst/>
              <a:cxnLst/>
              <a:rect l="0" t="0" r="0" b="0"/>
              <a:pathLst>
                <a:path w="4982083">
                  <a:moveTo>
                    <a:pt x="0" y="0"/>
                  </a:moveTo>
                  <a:lnTo>
                    <a:pt x="4982083" y="0"/>
                  </a:lnTo>
                </a:path>
              </a:pathLst>
            </a:custGeom>
            <a:noFill/>
            <a:ln w="9525" cap="flat" cmpd="sng" algn="ctr">
              <a:solidFill>
                <a:srgbClr val="E7E6E6"/>
              </a:solidFill>
              <a:prstDash val="solid"/>
              <a:rou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endParaRPr>
            </a:p>
          </p:txBody>
        </p:sp>
        <p:sp>
          <p:nvSpPr>
            <p:cNvPr id="176" name="Shape 7115"/>
            <p:cNvSpPr/>
            <p:nvPr/>
          </p:nvSpPr>
          <p:spPr>
            <a:xfrm>
              <a:off x="609727" y="1415859"/>
              <a:ext cx="4982083" cy="0"/>
            </a:xfrm>
            <a:custGeom>
              <a:avLst/>
              <a:gdLst/>
              <a:ahLst/>
              <a:cxnLst/>
              <a:rect l="0" t="0" r="0" b="0"/>
              <a:pathLst>
                <a:path w="4982083">
                  <a:moveTo>
                    <a:pt x="0" y="0"/>
                  </a:moveTo>
                  <a:lnTo>
                    <a:pt x="4982083" y="0"/>
                  </a:lnTo>
                </a:path>
              </a:pathLst>
            </a:custGeom>
            <a:noFill/>
            <a:ln w="9525" cap="flat" cmpd="sng" algn="ctr">
              <a:solidFill>
                <a:srgbClr val="E7E6E6"/>
              </a:solidFill>
              <a:prstDash val="solid"/>
              <a:rou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endParaRPr>
            </a:p>
          </p:txBody>
        </p:sp>
        <p:sp>
          <p:nvSpPr>
            <p:cNvPr id="177" name="Shape 7116"/>
            <p:cNvSpPr/>
            <p:nvPr/>
          </p:nvSpPr>
          <p:spPr>
            <a:xfrm>
              <a:off x="609727" y="990664"/>
              <a:ext cx="4982083" cy="0"/>
            </a:xfrm>
            <a:custGeom>
              <a:avLst/>
              <a:gdLst/>
              <a:ahLst/>
              <a:cxnLst/>
              <a:rect l="0" t="0" r="0" b="0"/>
              <a:pathLst>
                <a:path w="4982083">
                  <a:moveTo>
                    <a:pt x="0" y="0"/>
                  </a:moveTo>
                  <a:lnTo>
                    <a:pt x="4982083" y="0"/>
                  </a:lnTo>
                </a:path>
              </a:pathLst>
            </a:custGeom>
            <a:noFill/>
            <a:ln w="9525" cap="flat" cmpd="sng" algn="ctr">
              <a:solidFill>
                <a:srgbClr val="E7E6E6"/>
              </a:solidFill>
              <a:prstDash val="solid"/>
              <a:rou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endParaRPr>
            </a:p>
          </p:txBody>
        </p:sp>
        <p:sp>
          <p:nvSpPr>
            <p:cNvPr id="178" name="Shape 7117"/>
            <p:cNvSpPr/>
            <p:nvPr/>
          </p:nvSpPr>
          <p:spPr>
            <a:xfrm>
              <a:off x="609727" y="565467"/>
              <a:ext cx="4982083" cy="0"/>
            </a:xfrm>
            <a:custGeom>
              <a:avLst/>
              <a:gdLst/>
              <a:ahLst/>
              <a:cxnLst/>
              <a:rect l="0" t="0" r="0" b="0"/>
              <a:pathLst>
                <a:path w="4982083">
                  <a:moveTo>
                    <a:pt x="0" y="0"/>
                  </a:moveTo>
                  <a:lnTo>
                    <a:pt x="4982083" y="0"/>
                  </a:lnTo>
                </a:path>
              </a:pathLst>
            </a:custGeom>
            <a:noFill/>
            <a:ln w="9525" cap="flat" cmpd="sng" algn="ctr">
              <a:solidFill>
                <a:srgbClr val="E7E6E6"/>
              </a:solidFill>
              <a:prstDash val="solid"/>
              <a:rou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endParaRPr>
            </a:p>
          </p:txBody>
        </p:sp>
        <p:sp>
          <p:nvSpPr>
            <p:cNvPr id="179" name="Shape 7118"/>
            <p:cNvSpPr/>
            <p:nvPr/>
          </p:nvSpPr>
          <p:spPr>
            <a:xfrm>
              <a:off x="609727" y="139001"/>
              <a:ext cx="4982083" cy="0"/>
            </a:xfrm>
            <a:custGeom>
              <a:avLst/>
              <a:gdLst/>
              <a:ahLst/>
              <a:cxnLst/>
              <a:rect l="0" t="0" r="0" b="0"/>
              <a:pathLst>
                <a:path w="4982083">
                  <a:moveTo>
                    <a:pt x="0" y="0"/>
                  </a:moveTo>
                  <a:lnTo>
                    <a:pt x="4982083" y="0"/>
                  </a:lnTo>
                </a:path>
              </a:pathLst>
            </a:custGeom>
            <a:noFill/>
            <a:ln w="9525" cap="flat" cmpd="sng" algn="ctr">
              <a:solidFill>
                <a:srgbClr val="E7E6E6"/>
              </a:solidFill>
              <a:prstDash val="solid"/>
              <a:rou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endParaRPr>
            </a:p>
          </p:txBody>
        </p:sp>
        <p:sp>
          <p:nvSpPr>
            <p:cNvPr id="180" name="Shape 133858"/>
            <p:cNvSpPr/>
            <p:nvPr/>
          </p:nvSpPr>
          <p:spPr>
            <a:xfrm>
              <a:off x="5263896" y="1301559"/>
              <a:ext cx="156972" cy="966470"/>
            </a:xfrm>
            <a:custGeom>
              <a:avLst/>
              <a:gdLst/>
              <a:ahLst/>
              <a:cxnLst/>
              <a:rect l="0" t="0" r="0" b="0"/>
              <a:pathLst>
                <a:path w="156972" h="966470">
                  <a:moveTo>
                    <a:pt x="0" y="0"/>
                  </a:moveTo>
                  <a:lnTo>
                    <a:pt x="156972" y="0"/>
                  </a:lnTo>
                  <a:lnTo>
                    <a:pt x="156972" y="966470"/>
                  </a:lnTo>
                  <a:lnTo>
                    <a:pt x="0" y="966470"/>
                  </a:lnTo>
                  <a:lnTo>
                    <a:pt x="0" y="0"/>
                  </a:lnTo>
                </a:path>
              </a:pathLst>
            </a:custGeom>
            <a:solidFill>
              <a:srgbClr val="00B050"/>
            </a:solidFill>
            <a:ln w="0" cap="flat">
              <a:noFill/>
              <a:rou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endParaRPr>
            </a:p>
          </p:txBody>
        </p:sp>
        <p:sp>
          <p:nvSpPr>
            <p:cNvPr id="181" name="Shape 133859"/>
            <p:cNvSpPr/>
            <p:nvPr/>
          </p:nvSpPr>
          <p:spPr>
            <a:xfrm>
              <a:off x="3770376" y="1088200"/>
              <a:ext cx="155448" cy="1179830"/>
            </a:xfrm>
            <a:custGeom>
              <a:avLst/>
              <a:gdLst/>
              <a:ahLst/>
              <a:cxnLst/>
              <a:rect l="0" t="0" r="0" b="0"/>
              <a:pathLst>
                <a:path w="155448" h="1179830">
                  <a:moveTo>
                    <a:pt x="0" y="0"/>
                  </a:moveTo>
                  <a:lnTo>
                    <a:pt x="155448" y="0"/>
                  </a:lnTo>
                  <a:lnTo>
                    <a:pt x="155448" y="1179830"/>
                  </a:lnTo>
                  <a:lnTo>
                    <a:pt x="0" y="1179830"/>
                  </a:lnTo>
                  <a:lnTo>
                    <a:pt x="0" y="0"/>
                  </a:lnTo>
                </a:path>
              </a:pathLst>
            </a:custGeom>
            <a:solidFill>
              <a:srgbClr val="00B050"/>
            </a:solidFill>
            <a:ln w="0" cap="flat">
              <a:noFill/>
              <a:rou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endParaRPr>
            </a:p>
          </p:txBody>
        </p:sp>
        <p:sp>
          <p:nvSpPr>
            <p:cNvPr id="182" name="Shape 133860"/>
            <p:cNvSpPr/>
            <p:nvPr/>
          </p:nvSpPr>
          <p:spPr>
            <a:xfrm>
              <a:off x="4767072" y="1033335"/>
              <a:ext cx="155448" cy="1234694"/>
            </a:xfrm>
            <a:custGeom>
              <a:avLst/>
              <a:gdLst/>
              <a:ahLst/>
              <a:cxnLst/>
              <a:rect l="0" t="0" r="0" b="0"/>
              <a:pathLst>
                <a:path w="155448" h="1234694">
                  <a:moveTo>
                    <a:pt x="0" y="0"/>
                  </a:moveTo>
                  <a:lnTo>
                    <a:pt x="155448" y="0"/>
                  </a:lnTo>
                  <a:lnTo>
                    <a:pt x="155448" y="1234694"/>
                  </a:lnTo>
                  <a:lnTo>
                    <a:pt x="0" y="1234694"/>
                  </a:lnTo>
                  <a:lnTo>
                    <a:pt x="0" y="0"/>
                  </a:lnTo>
                </a:path>
              </a:pathLst>
            </a:custGeom>
            <a:solidFill>
              <a:srgbClr val="00B050"/>
            </a:solidFill>
            <a:ln w="0" cap="flat">
              <a:noFill/>
              <a:rou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endParaRPr>
            </a:p>
          </p:txBody>
        </p:sp>
        <p:sp>
          <p:nvSpPr>
            <p:cNvPr id="183" name="Shape 133861"/>
            <p:cNvSpPr/>
            <p:nvPr/>
          </p:nvSpPr>
          <p:spPr>
            <a:xfrm>
              <a:off x="4268724" y="923607"/>
              <a:ext cx="155448" cy="1344423"/>
            </a:xfrm>
            <a:custGeom>
              <a:avLst/>
              <a:gdLst/>
              <a:ahLst/>
              <a:cxnLst/>
              <a:rect l="0" t="0" r="0" b="0"/>
              <a:pathLst>
                <a:path w="155448" h="1344423">
                  <a:moveTo>
                    <a:pt x="0" y="0"/>
                  </a:moveTo>
                  <a:lnTo>
                    <a:pt x="155448" y="0"/>
                  </a:lnTo>
                  <a:lnTo>
                    <a:pt x="155448" y="1344423"/>
                  </a:lnTo>
                  <a:lnTo>
                    <a:pt x="0" y="1344423"/>
                  </a:lnTo>
                  <a:lnTo>
                    <a:pt x="0" y="0"/>
                  </a:lnTo>
                </a:path>
              </a:pathLst>
            </a:custGeom>
            <a:solidFill>
              <a:srgbClr val="00B050"/>
            </a:solidFill>
            <a:ln w="0" cap="flat">
              <a:noFill/>
              <a:rou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endParaRPr>
            </a:p>
          </p:txBody>
        </p:sp>
        <p:sp>
          <p:nvSpPr>
            <p:cNvPr id="184" name="Shape 133862"/>
            <p:cNvSpPr/>
            <p:nvPr/>
          </p:nvSpPr>
          <p:spPr>
            <a:xfrm>
              <a:off x="2773680" y="859600"/>
              <a:ext cx="155448" cy="1408430"/>
            </a:xfrm>
            <a:custGeom>
              <a:avLst/>
              <a:gdLst/>
              <a:ahLst/>
              <a:cxnLst/>
              <a:rect l="0" t="0" r="0" b="0"/>
              <a:pathLst>
                <a:path w="155448" h="1408430">
                  <a:moveTo>
                    <a:pt x="0" y="0"/>
                  </a:moveTo>
                  <a:lnTo>
                    <a:pt x="155448" y="0"/>
                  </a:lnTo>
                  <a:lnTo>
                    <a:pt x="155448" y="1408430"/>
                  </a:lnTo>
                  <a:lnTo>
                    <a:pt x="0" y="1408430"/>
                  </a:lnTo>
                  <a:lnTo>
                    <a:pt x="0" y="0"/>
                  </a:lnTo>
                </a:path>
              </a:pathLst>
            </a:custGeom>
            <a:solidFill>
              <a:srgbClr val="00B050"/>
            </a:solidFill>
            <a:ln w="0" cap="flat">
              <a:noFill/>
              <a:rou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endParaRPr>
            </a:p>
          </p:txBody>
        </p:sp>
        <p:sp>
          <p:nvSpPr>
            <p:cNvPr id="185" name="Shape 133863"/>
            <p:cNvSpPr/>
            <p:nvPr/>
          </p:nvSpPr>
          <p:spPr>
            <a:xfrm>
              <a:off x="3272028" y="858076"/>
              <a:ext cx="155448" cy="1409954"/>
            </a:xfrm>
            <a:custGeom>
              <a:avLst/>
              <a:gdLst/>
              <a:ahLst/>
              <a:cxnLst/>
              <a:rect l="0" t="0" r="0" b="0"/>
              <a:pathLst>
                <a:path w="155448" h="1409954">
                  <a:moveTo>
                    <a:pt x="0" y="0"/>
                  </a:moveTo>
                  <a:lnTo>
                    <a:pt x="155448" y="0"/>
                  </a:lnTo>
                  <a:lnTo>
                    <a:pt x="155448" y="1409954"/>
                  </a:lnTo>
                  <a:lnTo>
                    <a:pt x="0" y="1409954"/>
                  </a:lnTo>
                  <a:lnTo>
                    <a:pt x="0" y="0"/>
                  </a:lnTo>
                </a:path>
              </a:pathLst>
            </a:custGeom>
            <a:solidFill>
              <a:srgbClr val="00B050"/>
            </a:solidFill>
            <a:ln w="0" cap="flat">
              <a:noFill/>
              <a:rou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endParaRPr>
            </a:p>
          </p:txBody>
        </p:sp>
        <p:sp>
          <p:nvSpPr>
            <p:cNvPr id="186" name="Shape 133864"/>
            <p:cNvSpPr/>
            <p:nvPr/>
          </p:nvSpPr>
          <p:spPr>
            <a:xfrm>
              <a:off x="2275332" y="833691"/>
              <a:ext cx="155448" cy="1434338"/>
            </a:xfrm>
            <a:custGeom>
              <a:avLst/>
              <a:gdLst/>
              <a:ahLst/>
              <a:cxnLst/>
              <a:rect l="0" t="0" r="0" b="0"/>
              <a:pathLst>
                <a:path w="155448" h="1434338">
                  <a:moveTo>
                    <a:pt x="0" y="0"/>
                  </a:moveTo>
                  <a:lnTo>
                    <a:pt x="155448" y="0"/>
                  </a:lnTo>
                  <a:lnTo>
                    <a:pt x="155448" y="1434338"/>
                  </a:lnTo>
                  <a:lnTo>
                    <a:pt x="0" y="1434338"/>
                  </a:lnTo>
                  <a:lnTo>
                    <a:pt x="0" y="0"/>
                  </a:lnTo>
                </a:path>
              </a:pathLst>
            </a:custGeom>
            <a:solidFill>
              <a:srgbClr val="00B050"/>
            </a:solidFill>
            <a:ln w="0" cap="flat">
              <a:noFill/>
              <a:rou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endParaRPr>
            </a:p>
          </p:txBody>
        </p:sp>
        <p:sp>
          <p:nvSpPr>
            <p:cNvPr id="187" name="Shape 133865"/>
            <p:cNvSpPr/>
            <p:nvPr/>
          </p:nvSpPr>
          <p:spPr>
            <a:xfrm>
              <a:off x="1776984" y="719391"/>
              <a:ext cx="156972" cy="1548638"/>
            </a:xfrm>
            <a:custGeom>
              <a:avLst/>
              <a:gdLst/>
              <a:ahLst/>
              <a:cxnLst/>
              <a:rect l="0" t="0" r="0" b="0"/>
              <a:pathLst>
                <a:path w="156972" h="1548638">
                  <a:moveTo>
                    <a:pt x="0" y="0"/>
                  </a:moveTo>
                  <a:lnTo>
                    <a:pt x="156972" y="0"/>
                  </a:lnTo>
                  <a:lnTo>
                    <a:pt x="156972" y="1548638"/>
                  </a:lnTo>
                  <a:lnTo>
                    <a:pt x="0" y="1548638"/>
                  </a:lnTo>
                  <a:lnTo>
                    <a:pt x="0" y="0"/>
                  </a:lnTo>
                </a:path>
              </a:pathLst>
            </a:custGeom>
            <a:solidFill>
              <a:srgbClr val="00B050"/>
            </a:solidFill>
            <a:ln w="0" cap="flat">
              <a:noFill/>
              <a:rou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endParaRPr>
            </a:p>
          </p:txBody>
        </p:sp>
        <p:sp>
          <p:nvSpPr>
            <p:cNvPr id="188" name="Shape 133866"/>
            <p:cNvSpPr/>
            <p:nvPr/>
          </p:nvSpPr>
          <p:spPr>
            <a:xfrm>
              <a:off x="780288" y="492315"/>
              <a:ext cx="156972" cy="1775715"/>
            </a:xfrm>
            <a:custGeom>
              <a:avLst/>
              <a:gdLst/>
              <a:ahLst/>
              <a:cxnLst/>
              <a:rect l="0" t="0" r="0" b="0"/>
              <a:pathLst>
                <a:path w="156972" h="1775715">
                  <a:moveTo>
                    <a:pt x="0" y="0"/>
                  </a:moveTo>
                  <a:lnTo>
                    <a:pt x="156972" y="0"/>
                  </a:lnTo>
                  <a:lnTo>
                    <a:pt x="156972" y="1775715"/>
                  </a:lnTo>
                  <a:lnTo>
                    <a:pt x="0" y="1775715"/>
                  </a:lnTo>
                  <a:lnTo>
                    <a:pt x="0" y="0"/>
                  </a:lnTo>
                </a:path>
              </a:pathLst>
            </a:custGeom>
            <a:solidFill>
              <a:srgbClr val="00B050"/>
            </a:solidFill>
            <a:ln w="0" cap="flat">
              <a:noFill/>
              <a:rou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endParaRPr>
            </a:p>
          </p:txBody>
        </p:sp>
        <p:sp>
          <p:nvSpPr>
            <p:cNvPr id="189" name="Shape 133867"/>
            <p:cNvSpPr/>
            <p:nvPr/>
          </p:nvSpPr>
          <p:spPr>
            <a:xfrm>
              <a:off x="1278636" y="484695"/>
              <a:ext cx="156972" cy="1783335"/>
            </a:xfrm>
            <a:custGeom>
              <a:avLst/>
              <a:gdLst/>
              <a:ahLst/>
              <a:cxnLst/>
              <a:rect l="0" t="0" r="0" b="0"/>
              <a:pathLst>
                <a:path w="156972" h="1783335">
                  <a:moveTo>
                    <a:pt x="0" y="0"/>
                  </a:moveTo>
                  <a:lnTo>
                    <a:pt x="156972" y="0"/>
                  </a:lnTo>
                  <a:lnTo>
                    <a:pt x="156972" y="1783335"/>
                  </a:lnTo>
                  <a:lnTo>
                    <a:pt x="0" y="1783335"/>
                  </a:lnTo>
                  <a:lnTo>
                    <a:pt x="0" y="0"/>
                  </a:lnTo>
                </a:path>
              </a:pathLst>
            </a:custGeom>
            <a:solidFill>
              <a:srgbClr val="00B050"/>
            </a:solidFill>
            <a:ln w="0" cap="flat">
              <a:noFill/>
              <a:rou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endParaRPr>
            </a:p>
          </p:txBody>
        </p:sp>
        <p:sp>
          <p:nvSpPr>
            <p:cNvPr id="190" name="Shape 7129"/>
            <p:cNvSpPr/>
            <p:nvPr/>
          </p:nvSpPr>
          <p:spPr>
            <a:xfrm>
              <a:off x="609727" y="2268030"/>
              <a:ext cx="4982083" cy="0"/>
            </a:xfrm>
            <a:custGeom>
              <a:avLst/>
              <a:gdLst/>
              <a:ahLst/>
              <a:cxnLst/>
              <a:rect l="0" t="0" r="0" b="0"/>
              <a:pathLst>
                <a:path w="4982083">
                  <a:moveTo>
                    <a:pt x="0" y="0"/>
                  </a:moveTo>
                  <a:lnTo>
                    <a:pt x="4982083" y="0"/>
                  </a:lnTo>
                </a:path>
              </a:pathLst>
            </a:custGeom>
            <a:noFill/>
            <a:ln w="9525" cap="flat" cmpd="sng" algn="ctr">
              <a:solidFill>
                <a:srgbClr val="D9D9D9"/>
              </a:solidFill>
              <a:prstDash val="solid"/>
              <a:rou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t-IT" sz="1800" b="0" i="0" u="none" strike="noStrike" kern="0" cap="none" spc="0" normalizeH="0" baseline="0" noProof="0">
                <a:ln>
                  <a:noFill/>
                </a:ln>
                <a:solidFill>
                  <a:sysClr val="windowText" lastClr="000000"/>
                </a:solidFill>
                <a:effectLst/>
                <a:uLnTx/>
                <a:uFillTx/>
              </a:endParaRPr>
            </a:p>
          </p:txBody>
        </p:sp>
        <p:sp>
          <p:nvSpPr>
            <p:cNvPr id="191" name="Rectangle 107907"/>
            <p:cNvSpPr/>
            <p:nvPr/>
          </p:nvSpPr>
          <p:spPr>
            <a:xfrm>
              <a:off x="841879" y="296426"/>
              <a:ext cx="169075" cy="186236"/>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000" b="0" i="0" u="none" strike="noStrike" kern="0" cap="none" spc="0" normalizeH="0" baseline="0" noProof="0">
                  <a:ln>
                    <a:noFill/>
                  </a:ln>
                  <a:solidFill>
                    <a:srgbClr val="404040"/>
                  </a:solidFill>
                  <a:effectLst/>
                  <a:uLnTx/>
                  <a:uFillTx/>
                  <a:latin typeface="Calibri" panose="020F0502020204030204" pitchFamily="34" charset="0"/>
                  <a:ea typeface="Calibri" panose="020F0502020204030204" pitchFamily="34" charset="0"/>
                  <a:cs typeface="Times New Roman" panose="02020603050405020304" pitchFamily="18" charset="0"/>
                </a:rPr>
                <a:t>08</a:t>
              </a:r>
              <a:endParaRPr kumimoji="0" lang="it-IT" sz="11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192" name="Rectangle 107906"/>
            <p:cNvSpPr/>
            <p:nvPr/>
          </p:nvSpPr>
          <p:spPr>
            <a:xfrm>
              <a:off x="746125" y="296426"/>
              <a:ext cx="84117" cy="186236"/>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000" b="0" i="0" u="none" strike="noStrike" kern="0" cap="none" spc="0" normalizeH="0" baseline="0" noProof="0">
                  <a:ln>
                    <a:noFill/>
                  </a:ln>
                  <a:solidFill>
                    <a:srgbClr val="404040"/>
                  </a:solidFill>
                  <a:effectLst/>
                  <a:uLnTx/>
                  <a:uFillTx/>
                  <a:latin typeface="Calibri" panose="020F0502020204030204" pitchFamily="34" charset="0"/>
                  <a:ea typeface="Calibri" panose="020F0502020204030204" pitchFamily="34" charset="0"/>
                  <a:cs typeface="Times New Roman" panose="02020603050405020304" pitchFamily="18" charset="0"/>
                </a:rPr>
                <a:t>2</a:t>
              </a:r>
              <a:endParaRPr kumimoji="0" lang="it-IT" sz="11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193" name="Rectangle 107908"/>
            <p:cNvSpPr/>
            <p:nvPr/>
          </p:nvSpPr>
          <p:spPr>
            <a:xfrm>
              <a:off x="810003" y="296426"/>
              <a:ext cx="42059" cy="186236"/>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400" b="0" i="0" u="none" strike="noStrike" kern="0" cap="none" spc="0" normalizeH="0" baseline="0" noProof="0" dirty="0">
                  <a:ln>
                    <a:noFill/>
                  </a:ln>
                  <a:effectLst/>
                  <a:uLnTx/>
                  <a:uFillTx/>
                  <a:latin typeface="Garamond" panose="02020404030301010803" pitchFamily="18" charset="0"/>
                  <a:ea typeface="Calibri" panose="020F0502020204030204" pitchFamily="34" charset="0"/>
                  <a:cs typeface="Times New Roman" panose="02020603050405020304" pitchFamily="18" charset="0"/>
                </a:rPr>
                <a:t>,</a:t>
              </a:r>
            </a:p>
          </p:txBody>
        </p:sp>
        <p:sp>
          <p:nvSpPr>
            <p:cNvPr id="194" name="Rectangle 107909"/>
            <p:cNvSpPr/>
            <p:nvPr/>
          </p:nvSpPr>
          <p:spPr>
            <a:xfrm>
              <a:off x="1244473" y="289060"/>
              <a:ext cx="84117" cy="186236"/>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000" b="0" i="0" u="none" strike="noStrike" kern="0" cap="none" spc="0" normalizeH="0" baseline="0" noProof="0">
                  <a:ln>
                    <a:noFill/>
                  </a:ln>
                  <a:solidFill>
                    <a:srgbClr val="404040"/>
                  </a:solidFill>
                  <a:effectLst/>
                  <a:uLnTx/>
                  <a:uFillTx/>
                  <a:latin typeface="Calibri" panose="020F0502020204030204" pitchFamily="34" charset="0"/>
                  <a:ea typeface="Calibri" panose="020F0502020204030204" pitchFamily="34" charset="0"/>
                  <a:cs typeface="Times New Roman" panose="02020603050405020304" pitchFamily="18" charset="0"/>
                </a:rPr>
                <a:t>2</a:t>
              </a:r>
              <a:endParaRPr kumimoji="0" lang="it-IT" sz="11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195" name="Rectangle 107911"/>
            <p:cNvSpPr/>
            <p:nvPr/>
          </p:nvSpPr>
          <p:spPr>
            <a:xfrm>
              <a:off x="1308352" y="289060"/>
              <a:ext cx="42059" cy="186236"/>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000" b="0" i="0" u="none" strike="noStrike" kern="0" cap="none" spc="0" normalizeH="0" baseline="0" noProof="0">
                  <a:ln>
                    <a:noFill/>
                  </a:ln>
                  <a:solidFill>
                    <a:srgbClr val="404040"/>
                  </a:solidFill>
                  <a:effectLst/>
                  <a:uLnTx/>
                  <a:uFillTx/>
                  <a:latin typeface="Calibri" panose="020F0502020204030204" pitchFamily="34" charset="0"/>
                  <a:ea typeface="Calibri" panose="020F0502020204030204" pitchFamily="34" charset="0"/>
                  <a:cs typeface="Times New Roman" panose="02020603050405020304" pitchFamily="18" charset="0"/>
                </a:rPr>
                <a:t>,</a:t>
              </a:r>
              <a:endParaRPr kumimoji="0" lang="it-IT" sz="11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196" name="Rectangle 107910"/>
            <p:cNvSpPr/>
            <p:nvPr/>
          </p:nvSpPr>
          <p:spPr>
            <a:xfrm>
              <a:off x="1340228" y="289060"/>
              <a:ext cx="169075" cy="186236"/>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400" b="0" i="0" u="none" strike="noStrike" kern="0" cap="none" spc="0" normalizeH="0" baseline="0" noProof="0">
                  <a:ln>
                    <a:noFill/>
                  </a:ln>
                  <a:effectLst/>
                  <a:uLnTx/>
                  <a:uFillTx/>
                  <a:latin typeface="Garamond" panose="02020404030301010803" pitchFamily="18" charset="0"/>
                  <a:ea typeface="Calibri" panose="020F0502020204030204" pitchFamily="34" charset="0"/>
                  <a:cs typeface="Times New Roman" panose="02020603050405020304" pitchFamily="18" charset="0"/>
                </a:rPr>
                <a:t>09</a:t>
              </a:r>
            </a:p>
          </p:txBody>
        </p:sp>
        <p:sp>
          <p:nvSpPr>
            <p:cNvPr id="197" name="Rectangle 107915"/>
            <p:cNvSpPr/>
            <p:nvPr/>
          </p:nvSpPr>
          <p:spPr>
            <a:xfrm>
              <a:off x="1742821" y="523756"/>
              <a:ext cx="84117" cy="186236"/>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endParaRPr kumimoji="0" lang="it-IT"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198" name="Rectangle 107917"/>
            <p:cNvSpPr/>
            <p:nvPr/>
          </p:nvSpPr>
          <p:spPr>
            <a:xfrm>
              <a:off x="1806699" y="523756"/>
              <a:ext cx="42059" cy="186236"/>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000" b="0" i="0" u="none" strike="noStrike" kern="0" cap="none" spc="0" normalizeH="0" baseline="0" noProof="0">
                  <a:ln>
                    <a:noFill/>
                  </a:ln>
                  <a:solidFill>
                    <a:srgbClr val="404040"/>
                  </a:solidFill>
                  <a:effectLst/>
                  <a:uLnTx/>
                  <a:uFillTx/>
                  <a:latin typeface="Calibri" panose="020F0502020204030204" pitchFamily="34" charset="0"/>
                  <a:ea typeface="Calibri" panose="020F0502020204030204" pitchFamily="34" charset="0"/>
                  <a:cs typeface="Times New Roman" panose="02020603050405020304" pitchFamily="18" charset="0"/>
                </a:rPr>
                <a:t>,</a:t>
              </a:r>
              <a:endParaRPr kumimoji="0" lang="it-IT" sz="11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199" name="Rectangle 107916"/>
            <p:cNvSpPr/>
            <p:nvPr/>
          </p:nvSpPr>
          <p:spPr>
            <a:xfrm>
              <a:off x="1838575" y="487921"/>
              <a:ext cx="328471" cy="222071"/>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400" b="0" i="0" u="none" strike="noStrike" kern="0" cap="none" spc="0" normalizeH="0" baseline="0" noProof="0" dirty="0">
                  <a:ln>
                    <a:noFill/>
                  </a:ln>
                  <a:effectLst/>
                  <a:uLnTx/>
                  <a:uFillTx/>
                  <a:latin typeface="Garamond" panose="02020404030301010803" pitchFamily="18" charset="0"/>
                  <a:ea typeface="Calibri" panose="020F0502020204030204" pitchFamily="34" charset="0"/>
                  <a:cs typeface="Times New Roman" panose="02020603050405020304" pitchFamily="18" charset="0"/>
                </a:rPr>
                <a:t>1.82</a:t>
              </a:r>
            </a:p>
          </p:txBody>
        </p:sp>
        <p:sp>
          <p:nvSpPr>
            <p:cNvPr id="200" name="Rectangle 107918"/>
            <p:cNvSpPr/>
            <p:nvPr/>
          </p:nvSpPr>
          <p:spPr>
            <a:xfrm>
              <a:off x="2241169" y="636895"/>
              <a:ext cx="84320" cy="186685"/>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000" b="0" i="0" u="none" strike="noStrike" kern="0" cap="none" spc="0" normalizeH="0" baseline="0" noProof="0">
                  <a:ln>
                    <a:noFill/>
                  </a:ln>
                  <a:solidFill>
                    <a:srgbClr val="404040"/>
                  </a:solidFill>
                  <a:effectLst/>
                  <a:uLnTx/>
                  <a:uFillTx/>
                  <a:latin typeface="Calibri" panose="020F0502020204030204" pitchFamily="34" charset="0"/>
                  <a:ea typeface="Calibri" panose="020F0502020204030204" pitchFamily="34" charset="0"/>
                  <a:cs typeface="Times New Roman" panose="02020603050405020304" pitchFamily="18" charset="0"/>
                </a:rPr>
                <a:t>1</a:t>
              </a:r>
              <a:endParaRPr kumimoji="0" lang="it-IT" sz="11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201" name="Rectangle 107920"/>
            <p:cNvSpPr/>
            <p:nvPr/>
          </p:nvSpPr>
          <p:spPr>
            <a:xfrm>
              <a:off x="2305075" y="636895"/>
              <a:ext cx="42160" cy="186685"/>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000" b="0" i="0" u="none" strike="noStrike" kern="0" cap="none" spc="0" normalizeH="0" baseline="0" noProof="0" dirty="0">
                  <a:ln>
                    <a:noFill/>
                  </a:ln>
                  <a:solidFill>
                    <a:srgbClr val="404040"/>
                  </a:solidFill>
                  <a:effectLst/>
                  <a:uLnTx/>
                  <a:uFillTx/>
                  <a:latin typeface="Calibri" panose="020F0502020204030204" pitchFamily="34" charset="0"/>
                  <a:ea typeface="Calibri" panose="020F0502020204030204" pitchFamily="34" charset="0"/>
                  <a:cs typeface="Times New Roman" panose="02020603050405020304" pitchFamily="18" charset="0"/>
                </a:rPr>
                <a:t>,</a:t>
              </a:r>
              <a:endParaRPr kumimoji="0" lang="it-IT"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202" name="Rectangle 107919"/>
            <p:cNvSpPr/>
            <p:nvPr/>
          </p:nvSpPr>
          <p:spPr>
            <a:xfrm>
              <a:off x="2336774" y="636895"/>
              <a:ext cx="169652" cy="186685"/>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400" b="0" i="0" u="none" strike="noStrike" kern="0" cap="none" spc="0" normalizeH="0" baseline="0" noProof="0">
                  <a:ln>
                    <a:noFill/>
                  </a:ln>
                  <a:effectLst/>
                  <a:uLnTx/>
                  <a:uFillTx/>
                  <a:latin typeface="Garamond" panose="02020404030301010803" pitchFamily="18" charset="0"/>
                  <a:ea typeface="Calibri" panose="020F0502020204030204" pitchFamily="34" charset="0"/>
                  <a:cs typeface="Times New Roman" panose="02020603050405020304" pitchFamily="18" charset="0"/>
                </a:rPr>
                <a:t>68</a:t>
              </a:r>
            </a:p>
          </p:txBody>
        </p:sp>
        <p:sp>
          <p:nvSpPr>
            <p:cNvPr id="203" name="Rectangle 107922"/>
            <p:cNvSpPr/>
            <p:nvPr/>
          </p:nvSpPr>
          <p:spPr>
            <a:xfrm>
              <a:off x="2835272" y="662821"/>
              <a:ext cx="169075" cy="186236"/>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400" b="0" i="0" u="none" strike="noStrike" kern="0" cap="none" spc="0" normalizeH="0" baseline="0" noProof="0">
                  <a:ln>
                    <a:noFill/>
                  </a:ln>
                  <a:effectLst/>
                  <a:uLnTx/>
                  <a:uFillTx/>
                  <a:latin typeface="Garamond" panose="02020404030301010803" pitchFamily="18" charset="0"/>
                  <a:ea typeface="Calibri" panose="020F0502020204030204" pitchFamily="34" charset="0"/>
                  <a:cs typeface="Times New Roman" panose="02020603050405020304" pitchFamily="18" charset="0"/>
                </a:rPr>
                <a:t>65</a:t>
              </a:r>
            </a:p>
          </p:txBody>
        </p:sp>
        <p:sp>
          <p:nvSpPr>
            <p:cNvPr id="204" name="Rectangle 107921"/>
            <p:cNvSpPr/>
            <p:nvPr/>
          </p:nvSpPr>
          <p:spPr>
            <a:xfrm>
              <a:off x="2739517" y="662821"/>
              <a:ext cx="84117" cy="186236"/>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000" b="0" i="0" u="none" strike="noStrike" kern="0" cap="none" spc="0" normalizeH="0" baseline="0" noProof="0">
                  <a:ln>
                    <a:noFill/>
                  </a:ln>
                  <a:solidFill>
                    <a:srgbClr val="404040"/>
                  </a:solidFill>
                  <a:effectLst/>
                  <a:uLnTx/>
                  <a:uFillTx/>
                  <a:latin typeface="Calibri" panose="020F0502020204030204" pitchFamily="34" charset="0"/>
                  <a:ea typeface="Calibri" panose="020F0502020204030204" pitchFamily="34" charset="0"/>
                  <a:cs typeface="Times New Roman" panose="02020603050405020304" pitchFamily="18" charset="0"/>
                </a:rPr>
                <a:t>1</a:t>
              </a:r>
              <a:endParaRPr kumimoji="0" lang="it-IT" sz="11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205" name="Rectangle 107923"/>
            <p:cNvSpPr/>
            <p:nvPr/>
          </p:nvSpPr>
          <p:spPr>
            <a:xfrm>
              <a:off x="2803395" y="662821"/>
              <a:ext cx="42059" cy="186236"/>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000" b="0" i="0" u="none" strike="noStrike" kern="0" cap="none" spc="0" normalizeH="0" baseline="0" noProof="0">
                  <a:ln>
                    <a:noFill/>
                  </a:ln>
                  <a:solidFill>
                    <a:srgbClr val="404040"/>
                  </a:solidFill>
                  <a:effectLst/>
                  <a:uLnTx/>
                  <a:uFillTx/>
                  <a:latin typeface="Calibri" panose="020F0502020204030204" pitchFamily="34" charset="0"/>
                  <a:ea typeface="Calibri" panose="020F0502020204030204" pitchFamily="34" charset="0"/>
                  <a:cs typeface="Times New Roman" panose="02020603050405020304" pitchFamily="18" charset="0"/>
                </a:rPr>
                <a:t>,</a:t>
              </a:r>
              <a:endParaRPr kumimoji="0" lang="it-IT" sz="11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206" name="Rectangle 107926"/>
            <p:cNvSpPr/>
            <p:nvPr/>
          </p:nvSpPr>
          <p:spPr>
            <a:xfrm>
              <a:off x="3301744" y="662440"/>
              <a:ext cx="42059" cy="186236"/>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000" b="0" i="0" u="none" strike="noStrike" kern="0" cap="none" spc="0" normalizeH="0" baseline="0" noProof="0">
                  <a:ln>
                    <a:noFill/>
                  </a:ln>
                  <a:solidFill>
                    <a:srgbClr val="404040"/>
                  </a:solidFill>
                  <a:effectLst/>
                  <a:uLnTx/>
                  <a:uFillTx/>
                  <a:latin typeface="Calibri" panose="020F0502020204030204" pitchFamily="34" charset="0"/>
                  <a:ea typeface="Calibri" panose="020F0502020204030204" pitchFamily="34" charset="0"/>
                  <a:cs typeface="Times New Roman" panose="02020603050405020304" pitchFamily="18" charset="0"/>
                </a:rPr>
                <a:t>,</a:t>
              </a:r>
              <a:endParaRPr kumimoji="0" lang="it-IT" sz="11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207" name="Rectangle 107924"/>
            <p:cNvSpPr/>
            <p:nvPr/>
          </p:nvSpPr>
          <p:spPr>
            <a:xfrm>
              <a:off x="3237865" y="662440"/>
              <a:ext cx="84117" cy="186236"/>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400" b="0" i="0" u="none" strike="noStrike" kern="0" cap="none" spc="0" normalizeH="0" baseline="0" noProof="0">
                  <a:ln>
                    <a:noFill/>
                  </a:ln>
                  <a:effectLst/>
                  <a:uLnTx/>
                  <a:uFillTx/>
                  <a:latin typeface="Garamond" panose="02020404030301010803" pitchFamily="18" charset="0"/>
                  <a:ea typeface="Calibri" panose="020F0502020204030204" pitchFamily="34" charset="0"/>
                  <a:cs typeface="Times New Roman" panose="02020603050405020304" pitchFamily="18" charset="0"/>
                </a:rPr>
                <a:t>1</a:t>
              </a:r>
            </a:p>
          </p:txBody>
        </p:sp>
        <p:sp>
          <p:nvSpPr>
            <p:cNvPr id="208" name="Rectangle 107925"/>
            <p:cNvSpPr/>
            <p:nvPr/>
          </p:nvSpPr>
          <p:spPr>
            <a:xfrm>
              <a:off x="3333620" y="662440"/>
              <a:ext cx="169075" cy="186236"/>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000" b="0" i="0" u="none" strike="noStrike" kern="0" cap="none" spc="0" normalizeH="0" baseline="0" noProof="0">
                  <a:ln>
                    <a:noFill/>
                  </a:ln>
                  <a:solidFill>
                    <a:srgbClr val="404040"/>
                  </a:solidFill>
                  <a:effectLst/>
                  <a:uLnTx/>
                  <a:uFillTx/>
                  <a:latin typeface="Calibri" panose="020F0502020204030204" pitchFamily="34" charset="0"/>
                  <a:ea typeface="Calibri" panose="020F0502020204030204" pitchFamily="34" charset="0"/>
                  <a:cs typeface="Times New Roman" panose="02020603050405020304" pitchFamily="18" charset="0"/>
                </a:rPr>
                <a:t>65</a:t>
              </a:r>
              <a:endParaRPr kumimoji="0" lang="it-IT" sz="11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209" name="Rectangle 107936"/>
            <p:cNvSpPr/>
            <p:nvPr/>
          </p:nvSpPr>
          <p:spPr>
            <a:xfrm>
              <a:off x="3736213" y="891929"/>
              <a:ext cx="84117" cy="186236"/>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000" b="0" i="0" u="none" strike="noStrike" kern="0" cap="none" spc="0" normalizeH="0" baseline="0" noProof="0">
                  <a:ln>
                    <a:noFill/>
                  </a:ln>
                  <a:solidFill>
                    <a:srgbClr val="404040"/>
                  </a:solidFill>
                  <a:effectLst/>
                  <a:uLnTx/>
                  <a:uFillTx/>
                  <a:latin typeface="Calibri" panose="020F0502020204030204" pitchFamily="34" charset="0"/>
                  <a:ea typeface="Calibri" panose="020F0502020204030204" pitchFamily="34" charset="0"/>
                  <a:cs typeface="Times New Roman" panose="02020603050405020304" pitchFamily="18" charset="0"/>
                </a:rPr>
                <a:t>1</a:t>
              </a:r>
              <a:endParaRPr kumimoji="0" lang="it-IT" sz="11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210" name="Rectangle 107938"/>
            <p:cNvSpPr/>
            <p:nvPr/>
          </p:nvSpPr>
          <p:spPr>
            <a:xfrm>
              <a:off x="3800091" y="891929"/>
              <a:ext cx="42059" cy="186236"/>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400" b="0" i="0" u="none" strike="noStrike" kern="0" cap="none" spc="0" normalizeH="0" baseline="0" noProof="0">
                  <a:ln>
                    <a:noFill/>
                  </a:ln>
                  <a:effectLst/>
                  <a:uLnTx/>
                  <a:uFillTx/>
                  <a:latin typeface="Garamond" panose="02020404030301010803" pitchFamily="18" charset="0"/>
                  <a:ea typeface="Calibri" panose="020F0502020204030204" pitchFamily="34" charset="0"/>
                  <a:cs typeface="Times New Roman" panose="02020603050405020304" pitchFamily="18" charset="0"/>
                </a:rPr>
                <a:t>,</a:t>
              </a:r>
            </a:p>
          </p:txBody>
        </p:sp>
        <p:sp>
          <p:nvSpPr>
            <p:cNvPr id="211" name="Rectangle 107937"/>
            <p:cNvSpPr/>
            <p:nvPr/>
          </p:nvSpPr>
          <p:spPr>
            <a:xfrm>
              <a:off x="3831968" y="891929"/>
              <a:ext cx="169075" cy="186236"/>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000" b="0" i="0" u="none" strike="noStrike" kern="0" cap="none" spc="0" normalizeH="0" baseline="0" noProof="0">
                  <a:ln>
                    <a:noFill/>
                  </a:ln>
                  <a:solidFill>
                    <a:srgbClr val="404040"/>
                  </a:solidFill>
                  <a:effectLst/>
                  <a:uLnTx/>
                  <a:uFillTx/>
                  <a:latin typeface="Calibri" panose="020F0502020204030204" pitchFamily="34" charset="0"/>
                  <a:ea typeface="Calibri" panose="020F0502020204030204" pitchFamily="34" charset="0"/>
                  <a:cs typeface="Times New Roman" panose="02020603050405020304" pitchFamily="18" charset="0"/>
                </a:rPr>
                <a:t>39</a:t>
              </a:r>
              <a:endParaRPr kumimoji="0" lang="it-IT" sz="11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212" name="Rectangle 107928"/>
            <p:cNvSpPr/>
            <p:nvPr/>
          </p:nvSpPr>
          <p:spPr>
            <a:xfrm>
              <a:off x="4330316" y="727337"/>
              <a:ext cx="169075" cy="186236"/>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000" b="0" i="0" u="none" strike="noStrike" kern="0" cap="none" spc="0" normalizeH="0" baseline="0" noProof="0">
                  <a:ln>
                    <a:noFill/>
                  </a:ln>
                  <a:solidFill>
                    <a:srgbClr val="404040"/>
                  </a:solidFill>
                  <a:effectLst/>
                  <a:uLnTx/>
                  <a:uFillTx/>
                  <a:latin typeface="Calibri" panose="020F0502020204030204" pitchFamily="34" charset="0"/>
                  <a:ea typeface="Calibri" panose="020F0502020204030204" pitchFamily="34" charset="0"/>
                  <a:cs typeface="Times New Roman" panose="02020603050405020304" pitchFamily="18" charset="0"/>
                </a:rPr>
                <a:t>58</a:t>
              </a:r>
              <a:endParaRPr kumimoji="0" lang="it-IT" sz="11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213" name="Rectangle 107929"/>
            <p:cNvSpPr/>
            <p:nvPr/>
          </p:nvSpPr>
          <p:spPr>
            <a:xfrm>
              <a:off x="4298439" y="727337"/>
              <a:ext cx="42059" cy="186236"/>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400" b="0" i="0" u="none" strike="noStrike" kern="0" cap="none" spc="0" normalizeH="0" baseline="0" noProof="0">
                  <a:ln>
                    <a:noFill/>
                  </a:ln>
                  <a:effectLst/>
                  <a:uLnTx/>
                  <a:uFillTx/>
                  <a:latin typeface="Garamond" panose="02020404030301010803" pitchFamily="18" charset="0"/>
                  <a:ea typeface="Calibri" panose="020F0502020204030204" pitchFamily="34" charset="0"/>
                  <a:cs typeface="Times New Roman" panose="02020603050405020304" pitchFamily="18" charset="0"/>
                </a:rPr>
                <a:t>,</a:t>
              </a:r>
            </a:p>
          </p:txBody>
        </p:sp>
        <p:sp>
          <p:nvSpPr>
            <p:cNvPr id="214" name="Rectangle 107927"/>
            <p:cNvSpPr/>
            <p:nvPr/>
          </p:nvSpPr>
          <p:spPr>
            <a:xfrm>
              <a:off x="4234561" y="727337"/>
              <a:ext cx="84117" cy="186236"/>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000" b="0" i="0" u="none" strike="noStrike" kern="0" cap="none" spc="0" normalizeH="0" baseline="0" noProof="0">
                  <a:ln>
                    <a:noFill/>
                  </a:ln>
                  <a:solidFill>
                    <a:srgbClr val="404040"/>
                  </a:solidFill>
                  <a:effectLst/>
                  <a:uLnTx/>
                  <a:uFillTx/>
                  <a:latin typeface="Calibri" panose="020F0502020204030204" pitchFamily="34" charset="0"/>
                  <a:ea typeface="Calibri" panose="020F0502020204030204" pitchFamily="34" charset="0"/>
                  <a:cs typeface="Times New Roman" panose="02020603050405020304" pitchFamily="18" charset="0"/>
                </a:rPr>
                <a:t>1</a:t>
              </a:r>
              <a:endParaRPr kumimoji="0" lang="it-IT" sz="11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215" name="Rectangle 107940"/>
            <p:cNvSpPr/>
            <p:nvPr/>
          </p:nvSpPr>
          <p:spPr>
            <a:xfrm>
              <a:off x="4828664" y="837700"/>
              <a:ext cx="169075" cy="186236"/>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400" b="0" i="0" u="none" strike="noStrike" kern="0" cap="none" spc="0" normalizeH="0" baseline="0" noProof="0">
                  <a:ln>
                    <a:noFill/>
                  </a:ln>
                  <a:effectLst/>
                  <a:uLnTx/>
                  <a:uFillTx/>
                  <a:latin typeface="Garamond" panose="02020404030301010803" pitchFamily="18" charset="0"/>
                  <a:ea typeface="Calibri" panose="020F0502020204030204" pitchFamily="34" charset="0"/>
                  <a:cs typeface="Times New Roman" panose="02020603050405020304" pitchFamily="18" charset="0"/>
                </a:rPr>
                <a:t>45</a:t>
              </a:r>
            </a:p>
          </p:txBody>
        </p:sp>
        <p:sp>
          <p:nvSpPr>
            <p:cNvPr id="216" name="Rectangle 107939"/>
            <p:cNvSpPr/>
            <p:nvPr/>
          </p:nvSpPr>
          <p:spPr>
            <a:xfrm>
              <a:off x="4732909" y="837700"/>
              <a:ext cx="84117" cy="186236"/>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000" b="0" i="0" u="none" strike="noStrike" kern="0" cap="none" spc="0" normalizeH="0" baseline="0" noProof="0">
                  <a:ln>
                    <a:noFill/>
                  </a:ln>
                  <a:solidFill>
                    <a:srgbClr val="404040"/>
                  </a:solidFill>
                  <a:effectLst/>
                  <a:uLnTx/>
                  <a:uFillTx/>
                  <a:latin typeface="Calibri" panose="020F0502020204030204" pitchFamily="34" charset="0"/>
                  <a:ea typeface="Calibri" panose="020F0502020204030204" pitchFamily="34" charset="0"/>
                  <a:cs typeface="Times New Roman" panose="02020603050405020304" pitchFamily="18" charset="0"/>
                </a:rPr>
                <a:t>1</a:t>
              </a:r>
              <a:endParaRPr kumimoji="0" lang="it-IT" sz="11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217" name="Rectangle 107941"/>
            <p:cNvSpPr/>
            <p:nvPr/>
          </p:nvSpPr>
          <p:spPr>
            <a:xfrm>
              <a:off x="4796788" y="837700"/>
              <a:ext cx="42059" cy="186236"/>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000" b="0" i="0" u="none" strike="noStrike" kern="0" cap="none" spc="0" normalizeH="0" baseline="0" noProof="0">
                  <a:ln>
                    <a:noFill/>
                  </a:ln>
                  <a:solidFill>
                    <a:srgbClr val="404040"/>
                  </a:solidFill>
                  <a:effectLst/>
                  <a:uLnTx/>
                  <a:uFillTx/>
                  <a:latin typeface="Calibri" panose="020F0502020204030204" pitchFamily="34" charset="0"/>
                  <a:ea typeface="Calibri" panose="020F0502020204030204" pitchFamily="34" charset="0"/>
                  <a:cs typeface="Times New Roman" panose="02020603050405020304" pitchFamily="18" charset="0"/>
                </a:rPr>
                <a:t>,</a:t>
              </a:r>
              <a:endParaRPr kumimoji="0" lang="it-IT" sz="11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218" name="Rectangle 107930"/>
            <p:cNvSpPr/>
            <p:nvPr/>
          </p:nvSpPr>
          <p:spPr>
            <a:xfrm>
              <a:off x="5231003" y="1105670"/>
              <a:ext cx="84117" cy="186236"/>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400" b="0" i="0" u="none" strike="noStrike" kern="0" cap="none" spc="0" normalizeH="0" baseline="0" noProof="0">
                  <a:ln>
                    <a:noFill/>
                  </a:ln>
                  <a:effectLst/>
                  <a:uLnTx/>
                  <a:uFillTx/>
                  <a:latin typeface="Garamond" panose="02020404030301010803" pitchFamily="18" charset="0"/>
                  <a:ea typeface="Calibri" panose="020F0502020204030204" pitchFamily="34" charset="0"/>
                  <a:cs typeface="Times New Roman" panose="02020603050405020304" pitchFamily="18" charset="0"/>
                </a:rPr>
                <a:t>1</a:t>
              </a:r>
            </a:p>
          </p:txBody>
        </p:sp>
        <p:sp>
          <p:nvSpPr>
            <p:cNvPr id="219" name="Rectangle 107932"/>
            <p:cNvSpPr/>
            <p:nvPr/>
          </p:nvSpPr>
          <p:spPr>
            <a:xfrm>
              <a:off x="5294882" y="1105670"/>
              <a:ext cx="42059" cy="186236"/>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000" b="0" i="0" u="none" strike="noStrike" kern="0" cap="none" spc="0" normalizeH="0" baseline="0" noProof="0">
                  <a:ln>
                    <a:noFill/>
                  </a:ln>
                  <a:solidFill>
                    <a:srgbClr val="404040"/>
                  </a:solidFill>
                  <a:effectLst/>
                  <a:uLnTx/>
                  <a:uFillTx/>
                  <a:latin typeface="Calibri" panose="020F0502020204030204" pitchFamily="34" charset="0"/>
                  <a:ea typeface="Calibri" panose="020F0502020204030204" pitchFamily="34" charset="0"/>
                  <a:cs typeface="Times New Roman" panose="02020603050405020304" pitchFamily="18" charset="0"/>
                </a:rPr>
                <a:t>,</a:t>
              </a:r>
              <a:endParaRPr kumimoji="0" lang="it-IT" sz="11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220" name="Rectangle 107931"/>
            <p:cNvSpPr/>
            <p:nvPr/>
          </p:nvSpPr>
          <p:spPr>
            <a:xfrm>
              <a:off x="5326758" y="1105670"/>
              <a:ext cx="169075" cy="186236"/>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000" b="0" i="0" u="none" strike="noStrike" kern="0" cap="none" spc="0" normalizeH="0" baseline="0" noProof="0" dirty="0">
                  <a:ln>
                    <a:noFill/>
                  </a:ln>
                  <a:solidFill>
                    <a:srgbClr val="404040"/>
                  </a:solidFill>
                  <a:effectLst/>
                  <a:uLnTx/>
                  <a:uFillTx/>
                  <a:latin typeface="Calibri" panose="020F0502020204030204" pitchFamily="34" charset="0"/>
                  <a:ea typeface="Calibri" panose="020F0502020204030204" pitchFamily="34" charset="0"/>
                  <a:cs typeface="Times New Roman" panose="02020603050405020304" pitchFamily="18" charset="0"/>
                </a:rPr>
                <a:t>13</a:t>
              </a:r>
              <a:endParaRPr kumimoji="0" lang="it-IT"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221" name="Rectangle 107948"/>
            <p:cNvSpPr/>
            <p:nvPr/>
          </p:nvSpPr>
          <p:spPr>
            <a:xfrm>
              <a:off x="343205" y="2195585"/>
              <a:ext cx="84117" cy="186235"/>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000" b="0" i="0" u="none" strike="noStrike" kern="0" cap="none" spc="0" normalizeH="0" baseline="0" noProof="0" dirty="0">
                  <a:ln>
                    <a:noFill/>
                  </a:ln>
                  <a:solidFill>
                    <a:srgbClr val="595959"/>
                  </a:solidFill>
                  <a:effectLst/>
                  <a:uLnTx/>
                  <a:uFillTx/>
                  <a:latin typeface="Calibri" panose="020F0502020204030204" pitchFamily="34" charset="0"/>
                  <a:ea typeface="Calibri" panose="020F0502020204030204" pitchFamily="34" charset="0"/>
                  <a:cs typeface="Times New Roman" panose="02020603050405020304" pitchFamily="18" charset="0"/>
                </a:rPr>
                <a:t>0</a:t>
              </a:r>
              <a:endParaRPr kumimoji="0" lang="it-IT"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222" name="Rectangle 107950"/>
            <p:cNvSpPr/>
            <p:nvPr/>
          </p:nvSpPr>
          <p:spPr>
            <a:xfrm>
              <a:off x="407083" y="2195585"/>
              <a:ext cx="42059" cy="186235"/>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000" b="0" i="0" u="none" strike="noStrike" kern="0" cap="none" spc="0" normalizeH="0" baseline="0" noProof="0">
                  <a:ln>
                    <a:noFill/>
                  </a:ln>
                  <a:solidFill>
                    <a:srgbClr val="595959"/>
                  </a:solidFill>
                  <a:effectLst/>
                  <a:uLnTx/>
                  <a:uFillTx/>
                  <a:latin typeface="Calibri" panose="020F0502020204030204" pitchFamily="34" charset="0"/>
                  <a:ea typeface="Calibri" panose="020F0502020204030204" pitchFamily="34" charset="0"/>
                  <a:cs typeface="Times New Roman" panose="02020603050405020304" pitchFamily="18" charset="0"/>
                </a:rPr>
                <a:t>,</a:t>
              </a:r>
              <a:endParaRPr kumimoji="0" lang="it-IT" sz="10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223" name="Rectangle 107949"/>
            <p:cNvSpPr/>
            <p:nvPr/>
          </p:nvSpPr>
          <p:spPr>
            <a:xfrm>
              <a:off x="438959" y="2195585"/>
              <a:ext cx="84117" cy="186235"/>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400" b="0" i="0" u="none" strike="noStrike" kern="0" cap="none" spc="0" normalizeH="0" baseline="0" noProof="0">
                  <a:ln>
                    <a:noFill/>
                  </a:ln>
                  <a:effectLst/>
                  <a:uLnTx/>
                  <a:uFillTx/>
                  <a:latin typeface="Garamond" panose="02020404030301010803" pitchFamily="18" charset="0"/>
                  <a:ea typeface="Calibri" panose="020F0502020204030204" pitchFamily="34" charset="0"/>
                  <a:cs typeface="Times New Roman" panose="02020603050405020304" pitchFamily="18" charset="0"/>
                </a:rPr>
                <a:t>0</a:t>
              </a:r>
            </a:p>
          </p:txBody>
        </p:sp>
        <p:sp>
          <p:nvSpPr>
            <p:cNvPr id="224" name="Rectangle 107945"/>
            <p:cNvSpPr/>
            <p:nvPr/>
          </p:nvSpPr>
          <p:spPr>
            <a:xfrm>
              <a:off x="343205" y="1769499"/>
              <a:ext cx="84117" cy="186236"/>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000" b="0" i="0" u="none" strike="noStrike" kern="0" cap="none" spc="0" normalizeH="0" baseline="0" noProof="0">
                  <a:ln>
                    <a:noFill/>
                  </a:ln>
                  <a:solidFill>
                    <a:srgbClr val="595959"/>
                  </a:solidFill>
                  <a:effectLst/>
                  <a:uLnTx/>
                  <a:uFillTx/>
                  <a:latin typeface="Calibri" panose="020F0502020204030204" pitchFamily="34" charset="0"/>
                  <a:ea typeface="Calibri" panose="020F0502020204030204" pitchFamily="34" charset="0"/>
                  <a:cs typeface="Times New Roman" panose="02020603050405020304" pitchFamily="18" charset="0"/>
                </a:rPr>
                <a:t>0</a:t>
              </a:r>
              <a:endParaRPr kumimoji="0" lang="it-IT" sz="11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225" name="Rectangle 107947"/>
            <p:cNvSpPr/>
            <p:nvPr/>
          </p:nvSpPr>
          <p:spPr>
            <a:xfrm>
              <a:off x="407083" y="1769499"/>
              <a:ext cx="42059" cy="186236"/>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000" b="0" i="0" u="none" strike="noStrike" kern="0" cap="none" spc="0" normalizeH="0" baseline="0" noProof="0">
                  <a:ln>
                    <a:noFill/>
                  </a:ln>
                  <a:solidFill>
                    <a:srgbClr val="595959"/>
                  </a:solidFill>
                  <a:effectLst/>
                  <a:uLnTx/>
                  <a:uFillTx/>
                  <a:latin typeface="Calibri" panose="020F0502020204030204" pitchFamily="34" charset="0"/>
                  <a:ea typeface="Calibri" panose="020F0502020204030204" pitchFamily="34" charset="0"/>
                  <a:cs typeface="Times New Roman" panose="02020603050405020304" pitchFamily="18" charset="0"/>
                </a:rPr>
                <a:t>,</a:t>
              </a:r>
              <a:endParaRPr kumimoji="0" lang="it-IT" sz="10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226" name="Rectangle 107946"/>
            <p:cNvSpPr/>
            <p:nvPr/>
          </p:nvSpPr>
          <p:spPr>
            <a:xfrm>
              <a:off x="438959" y="1769499"/>
              <a:ext cx="84117" cy="186236"/>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400" b="0" i="0" u="none" strike="noStrike" kern="0" cap="none" spc="0" normalizeH="0" baseline="0" noProof="0">
                  <a:ln>
                    <a:noFill/>
                  </a:ln>
                  <a:effectLst/>
                  <a:uLnTx/>
                  <a:uFillTx/>
                  <a:latin typeface="Garamond" panose="02020404030301010803" pitchFamily="18" charset="0"/>
                  <a:ea typeface="Calibri" panose="020F0502020204030204" pitchFamily="34" charset="0"/>
                  <a:cs typeface="Times New Roman" panose="02020603050405020304" pitchFamily="18" charset="0"/>
                </a:rPr>
                <a:t>5</a:t>
              </a:r>
            </a:p>
          </p:txBody>
        </p:sp>
        <p:sp>
          <p:nvSpPr>
            <p:cNvPr id="227" name="Rectangle 107942"/>
            <p:cNvSpPr/>
            <p:nvPr/>
          </p:nvSpPr>
          <p:spPr>
            <a:xfrm>
              <a:off x="343205" y="1343668"/>
              <a:ext cx="84117" cy="186236"/>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400" b="0" i="0" u="none" strike="noStrike" kern="0" cap="none" spc="0" normalizeH="0" baseline="0" noProof="0">
                  <a:ln>
                    <a:noFill/>
                  </a:ln>
                  <a:effectLst/>
                  <a:uLnTx/>
                  <a:uFillTx/>
                  <a:latin typeface="Garamond" panose="02020404030301010803" pitchFamily="18" charset="0"/>
                  <a:ea typeface="Calibri" panose="020F0502020204030204" pitchFamily="34" charset="0"/>
                  <a:cs typeface="Times New Roman" panose="02020603050405020304" pitchFamily="18" charset="0"/>
                </a:rPr>
                <a:t>1</a:t>
              </a:r>
            </a:p>
          </p:txBody>
        </p:sp>
        <p:sp>
          <p:nvSpPr>
            <p:cNvPr id="228" name="Rectangle 107943"/>
            <p:cNvSpPr/>
            <p:nvPr/>
          </p:nvSpPr>
          <p:spPr>
            <a:xfrm>
              <a:off x="438959" y="1343668"/>
              <a:ext cx="84117" cy="186236"/>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000" b="0" i="0" u="none" strike="noStrike" kern="0" cap="none" spc="0" normalizeH="0" baseline="0" noProof="0">
                  <a:ln>
                    <a:noFill/>
                  </a:ln>
                  <a:solidFill>
                    <a:srgbClr val="595959"/>
                  </a:solidFill>
                  <a:effectLst/>
                  <a:uLnTx/>
                  <a:uFillTx/>
                  <a:latin typeface="Calibri" panose="020F0502020204030204" pitchFamily="34" charset="0"/>
                  <a:ea typeface="Calibri" panose="020F0502020204030204" pitchFamily="34" charset="0"/>
                  <a:cs typeface="Times New Roman" panose="02020603050405020304" pitchFamily="18" charset="0"/>
                </a:rPr>
                <a:t>0</a:t>
              </a:r>
              <a:endParaRPr kumimoji="0" lang="it-IT" sz="10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229" name="Rectangle 107944"/>
            <p:cNvSpPr/>
            <p:nvPr/>
          </p:nvSpPr>
          <p:spPr>
            <a:xfrm>
              <a:off x="407083" y="1343668"/>
              <a:ext cx="42059" cy="186236"/>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000" b="0" i="0" u="none" strike="noStrike" kern="0" cap="none" spc="0" normalizeH="0" baseline="0" noProof="0">
                  <a:ln>
                    <a:noFill/>
                  </a:ln>
                  <a:solidFill>
                    <a:srgbClr val="595959"/>
                  </a:solidFill>
                  <a:effectLst/>
                  <a:uLnTx/>
                  <a:uFillTx/>
                  <a:latin typeface="Calibri" panose="020F0502020204030204" pitchFamily="34" charset="0"/>
                  <a:ea typeface="Calibri" panose="020F0502020204030204" pitchFamily="34" charset="0"/>
                  <a:cs typeface="Times New Roman" panose="02020603050405020304" pitchFamily="18" charset="0"/>
                </a:rPr>
                <a:t>,</a:t>
              </a:r>
              <a:endParaRPr kumimoji="0" lang="it-IT" sz="11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230" name="Rectangle 107933"/>
            <p:cNvSpPr/>
            <p:nvPr/>
          </p:nvSpPr>
          <p:spPr>
            <a:xfrm>
              <a:off x="343205" y="917837"/>
              <a:ext cx="84117" cy="186236"/>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000" b="0" i="0" u="none" strike="noStrike" kern="0" cap="none" spc="0" normalizeH="0" baseline="0" noProof="0">
                  <a:ln>
                    <a:noFill/>
                  </a:ln>
                  <a:solidFill>
                    <a:srgbClr val="595959"/>
                  </a:solidFill>
                  <a:effectLst/>
                  <a:uLnTx/>
                  <a:uFillTx/>
                  <a:latin typeface="Calibri" panose="020F0502020204030204" pitchFamily="34" charset="0"/>
                  <a:ea typeface="Calibri" panose="020F0502020204030204" pitchFamily="34" charset="0"/>
                  <a:cs typeface="Times New Roman" panose="02020603050405020304" pitchFamily="18" charset="0"/>
                </a:rPr>
                <a:t>1</a:t>
              </a:r>
              <a:endParaRPr kumimoji="0" lang="it-IT" sz="11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231" name="Rectangle 107935"/>
            <p:cNvSpPr/>
            <p:nvPr/>
          </p:nvSpPr>
          <p:spPr>
            <a:xfrm>
              <a:off x="407083" y="917837"/>
              <a:ext cx="42059" cy="186236"/>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000" b="0" i="0" u="none" strike="noStrike" kern="0" cap="none" spc="0" normalizeH="0" baseline="0" noProof="0">
                  <a:ln>
                    <a:noFill/>
                  </a:ln>
                  <a:solidFill>
                    <a:srgbClr val="595959"/>
                  </a:solidFill>
                  <a:effectLst/>
                  <a:uLnTx/>
                  <a:uFillTx/>
                  <a:latin typeface="Calibri" panose="020F0502020204030204" pitchFamily="34" charset="0"/>
                  <a:ea typeface="Calibri" panose="020F0502020204030204" pitchFamily="34" charset="0"/>
                  <a:cs typeface="Times New Roman" panose="02020603050405020304" pitchFamily="18" charset="0"/>
                </a:rPr>
                <a:t>,</a:t>
              </a:r>
              <a:endParaRPr kumimoji="0" lang="it-IT" sz="11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232" name="Rectangle 107934"/>
            <p:cNvSpPr/>
            <p:nvPr/>
          </p:nvSpPr>
          <p:spPr>
            <a:xfrm>
              <a:off x="438959" y="917837"/>
              <a:ext cx="84117" cy="186236"/>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000" b="0" i="0" u="none" strike="noStrike" kern="0" cap="none" spc="0" normalizeH="0" baseline="0" noProof="0">
                  <a:ln>
                    <a:noFill/>
                  </a:ln>
                  <a:effectLst/>
                  <a:uLnTx/>
                  <a:uFillTx/>
                  <a:latin typeface="Garamond" panose="02020404030301010803" pitchFamily="18" charset="0"/>
                  <a:ea typeface="Calibri" panose="020F0502020204030204" pitchFamily="34" charset="0"/>
                  <a:cs typeface="Times New Roman" panose="02020603050405020304" pitchFamily="18" charset="0"/>
                </a:rPr>
                <a:t>5</a:t>
              </a:r>
            </a:p>
          </p:txBody>
        </p:sp>
        <p:sp>
          <p:nvSpPr>
            <p:cNvPr id="233" name="Rectangle 107914"/>
            <p:cNvSpPr/>
            <p:nvPr/>
          </p:nvSpPr>
          <p:spPr>
            <a:xfrm>
              <a:off x="407083" y="492133"/>
              <a:ext cx="42059" cy="186236"/>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000" b="0" i="0" u="none" strike="noStrike" kern="0" cap="none" spc="0" normalizeH="0" baseline="0" noProof="0" dirty="0">
                  <a:ln>
                    <a:noFill/>
                  </a:ln>
                  <a:effectLst/>
                  <a:uLnTx/>
                  <a:uFillTx/>
                  <a:latin typeface="Calibri" panose="020F0502020204030204" pitchFamily="34" charset="0"/>
                  <a:ea typeface="Calibri" panose="020F0502020204030204" pitchFamily="34" charset="0"/>
                  <a:cs typeface="Times New Roman" panose="02020603050405020304" pitchFamily="18" charset="0"/>
                </a:rPr>
                <a:t>,</a:t>
              </a:r>
            </a:p>
          </p:txBody>
        </p:sp>
        <p:sp>
          <p:nvSpPr>
            <p:cNvPr id="234" name="Rectangle 107912"/>
            <p:cNvSpPr/>
            <p:nvPr/>
          </p:nvSpPr>
          <p:spPr>
            <a:xfrm>
              <a:off x="343205" y="492133"/>
              <a:ext cx="84117" cy="186236"/>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000" b="0" i="0" u="none" strike="noStrike" kern="0" cap="none" spc="0" normalizeH="0" baseline="0" noProof="0">
                  <a:ln>
                    <a:noFill/>
                  </a:ln>
                  <a:solidFill>
                    <a:srgbClr val="595959"/>
                  </a:solidFill>
                  <a:effectLst/>
                  <a:uLnTx/>
                  <a:uFillTx/>
                  <a:latin typeface="Calibri" panose="020F0502020204030204" pitchFamily="34" charset="0"/>
                  <a:ea typeface="Calibri" panose="020F0502020204030204" pitchFamily="34" charset="0"/>
                  <a:cs typeface="Times New Roman" panose="02020603050405020304" pitchFamily="18" charset="0"/>
                </a:rPr>
                <a:t>2</a:t>
              </a:r>
              <a:endParaRPr kumimoji="0" lang="it-IT" sz="11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235" name="Rectangle 107913"/>
            <p:cNvSpPr/>
            <p:nvPr/>
          </p:nvSpPr>
          <p:spPr>
            <a:xfrm>
              <a:off x="438959" y="492133"/>
              <a:ext cx="84117" cy="186236"/>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400" b="0" i="0" u="none" strike="noStrike" kern="0" cap="none" spc="0" normalizeH="0" baseline="0" noProof="0">
                  <a:ln>
                    <a:noFill/>
                  </a:ln>
                  <a:effectLst/>
                  <a:uLnTx/>
                  <a:uFillTx/>
                  <a:latin typeface="Garamond" panose="02020404030301010803" pitchFamily="18" charset="0"/>
                  <a:ea typeface="Calibri" panose="020F0502020204030204" pitchFamily="34" charset="0"/>
                  <a:cs typeface="Times New Roman" panose="02020603050405020304" pitchFamily="18" charset="0"/>
                </a:rPr>
                <a:t>0</a:t>
              </a:r>
            </a:p>
          </p:txBody>
        </p:sp>
        <p:sp>
          <p:nvSpPr>
            <p:cNvPr id="236" name="Rectangle 107904"/>
            <p:cNvSpPr/>
            <p:nvPr/>
          </p:nvSpPr>
          <p:spPr>
            <a:xfrm>
              <a:off x="438959" y="66302"/>
              <a:ext cx="84117" cy="186236"/>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000" b="0" i="0" u="none" strike="noStrike" kern="0" cap="none" spc="0" normalizeH="0" baseline="0" noProof="0">
                  <a:ln>
                    <a:noFill/>
                  </a:ln>
                  <a:solidFill>
                    <a:srgbClr val="595959"/>
                  </a:solidFill>
                  <a:effectLst/>
                  <a:uLnTx/>
                  <a:uFillTx/>
                  <a:latin typeface="Calibri" panose="020F0502020204030204" pitchFamily="34" charset="0"/>
                  <a:ea typeface="Calibri" panose="020F0502020204030204" pitchFamily="34" charset="0"/>
                  <a:cs typeface="Times New Roman" panose="02020603050405020304" pitchFamily="18" charset="0"/>
                </a:rPr>
                <a:t>5</a:t>
              </a:r>
              <a:endParaRPr kumimoji="0" lang="it-IT" sz="11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237" name="Rectangle 107905"/>
            <p:cNvSpPr/>
            <p:nvPr/>
          </p:nvSpPr>
          <p:spPr>
            <a:xfrm>
              <a:off x="407083" y="66302"/>
              <a:ext cx="42059" cy="186236"/>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000" b="0" i="0" u="none" strike="noStrike" kern="0" cap="none" spc="0" normalizeH="0" baseline="0" noProof="0" dirty="0">
                  <a:ln>
                    <a:noFill/>
                  </a:ln>
                  <a:solidFill>
                    <a:srgbClr val="595959"/>
                  </a:solidFill>
                  <a:effectLst/>
                  <a:uLnTx/>
                  <a:uFillTx/>
                  <a:latin typeface="Calibri" panose="020F0502020204030204" pitchFamily="34" charset="0"/>
                  <a:ea typeface="Calibri" panose="020F0502020204030204" pitchFamily="34" charset="0"/>
                  <a:cs typeface="Times New Roman" panose="02020603050405020304" pitchFamily="18" charset="0"/>
                </a:rPr>
                <a:t>,</a:t>
              </a:r>
              <a:endParaRPr kumimoji="0" lang="it-IT"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238" name="Rectangle 107903"/>
            <p:cNvSpPr/>
            <p:nvPr/>
          </p:nvSpPr>
          <p:spPr>
            <a:xfrm>
              <a:off x="343205" y="66302"/>
              <a:ext cx="84117" cy="186236"/>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000" b="0" i="0" u="none" strike="noStrike" kern="0" cap="none" spc="0" normalizeH="0" baseline="0" noProof="0">
                  <a:ln>
                    <a:noFill/>
                  </a:ln>
                  <a:effectLst/>
                  <a:uLnTx/>
                  <a:uFillTx/>
                  <a:latin typeface="Garamond" panose="02020404030301010803" pitchFamily="18" charset="0"/>
                  <a:ea typeface="Calibri" panose="020F0502020204030204" pitchFamily="34" charset="0"/>
                  <a:cs typeface="Times New Roman" panose="02020603050405020304" pitchFamily="18" charset="0"/>
                </a:rPr>
                <a:t>2</a:t>
              </a:r>
            </a:p>
          </p:txBody>
        </p:sp>
        <p:sp>
          <p:nvSpPr>
            <p:cNvPr id="239" name="Rectangle 7146"/>
            <p:cNvSpPr/>
            <p:nvPr/>
          </p:nvSpPr>
          <p:spPr>
            <a:xfrm>
              <a:off x="732155" y="2344683"/>
              <a:ext cx="337142" cy="186235"/>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400" b="0" i="0" u="none" strike="noStrike" kern="0" cap="none" spc="0" normalizeH="0" baseline="0" noProof="0">
                  <a:ln>
                    <a:noFill/>
                  </a:ln>
                  <a:effectLst/>
                  <a:uLnTx/>
                  <a:uFillTx/>
                  <a:latin typeface="Garamond" panose="02020404030301010803" pitchFamily="18" charset="0"/>
                  <a:ea typeface="Calibri" panose="020F0502020204030204" pitchFamily="34" charset="0"/>
                  <a:cs typeface="Times New Roman" panose="02020603050405020304" pitchFamily="18" charset="0"/>
                </a:rPr>
                <a:t>2013</a:t>
              </a:r>
            </a:p>
          </p:txBody>
        </p:sp>
        <p:sp>
          <p:nvSpPr>
            <p:cNvPr id="240" name="Rectangle 7147"/>
            <p:cNvSpPr/>
            <p:nvPr/>
          </p:nvSpPr>
          <p:spPr>
            <a:xfrm>
              <a:off x="1230503" y="2344683"/>
              <a:ext cx="337142" cy="186235"/>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400" b="0" i="0" u="none" strike="noStrike" kern="0" cap="none" spc="0" normalizeH="0" baseline="0" noProof="0">
                  <a:ln>
                    <a:noFill/>
                  </a:ln>
                  <a:effectLst/>
                  <a:uLnTx/>
                  <a:uFillTx/>
                  <a:latin typeface="Garamond" panose="02020404030301010803" pitchFamily="18" charset="0"/>
                  <a:ea typeface="Calibri" panose="020F0502020204030204" pitchFamily="34" charset="0"/>
                  <a:cs typeface="Times New Roman" panose="02020603050405020304" pitchFamily="18" charset="0"/>
                </a:rPr>
                <a:t>2014</a:t>
              </a:r>
            </a:p>
          </p:txBody>
        </p:sp>
        <p:sp>
          <p:nvSpPr>
            <p:cNvPr id="241" name="Rectangle 7148"/>
            <p:cNvSpPr/>
            <p:nvPr/>
          </p:nvSpPr>
          <p:spPr>
            <a:xfrm>
              <a:off x="1728851" y="2344683"/>
              <a:ext cx="337142" cy="186235"/>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400" b="0" i="0" u="none" strike="noStrike" kern="0" cap="none" spc="0" normalizeH="0" baseline="0" noProof="0">
                  <a:ln>
                    <a:noFill/>
                  </a:ln>
                  <a:effectLst/>
                  <a:uLnTx/>
                  <a:uFillTx/>
                  <a:latin typeface="Garamond" panose="02020404030301010803" pitchFamily="18" charset="0"/>
                  <a:ea typeface="Calibri" panose="020F0502020204030204" pitchFamily="34" charset="0"/>
                  <a:cs typeface="Times New Roman" panose="02020603050405020304" pitchFamily="18" charset="0"/>
                </a:rPr>
                <a:t>2015</a:t>
              </a:r>
            </a:p>
          </p:txBody>
        </p:sp>
        <p:sp>
          <p:nvSpPr>
            <p:cNvPr id="242" name="Rectangle 7149"/>
            <p:cNvSpPr/>
            <p:nvPr/>
          </p:nvSpPr>
          <p:spPr>
            <a:xfrm>
              <a:off x="2227199" y="2344683"/>
              <a:ext cx="337142" cy="186235"/>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400" b="0" i="0" u="none" strike="noStrike" kern="0" cap="none" spc="0" normalizeH="0" baseline="0" noProof="0">
                  <a:ln>
                    <a:noFill/>
                  </a:ln>
                  <a:effectLst/>
                  <a:uLnTx/>
                  <a:uFillTx/>
                  <a:latin typeface="Garamond" panose="02020404030301010803" pitchFamily="18" charset="0"/>
                  <a:ea typeface="Calibri" panose="020F0502020204030204" pitchFamily="34" charset="0"/>
                  <a:cs typeface="Times New Roman" panose="02020603050405020304" pitchFamily="18" charset="0"/>
                </a:rPr>
                <a:t>2016</a:t>
              </a:r>
            </a:p>
          </p:txBody>
        </p:sp>
        <p:sp>
          <p:nvSpPr>
            <p:cNvPr id="243" name="Rectangle 7150"/>
            <p:cNvSpPr/>
            <p:nvPr/>
          </p:nvSpPr>
          <p:spPr>
            <a:xfrm>
              <a:off x="2725547" y="2344683"/>
              <a:ext cx="337142" cy="186235"/>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400" b="0" i="0" u="none" strike="noStrike" kern="0" cap="none" spc="0" normalizeH="0" baseline="0" noProof="0">
                  <a:ln>
                    <a:noFill/>
                  </a:ln>
                  <a:effectLst/>
                  <a:uLnTx/>
                  <a:uFillTx/>
                  <a:latin typeface="Garamond" panose="02020404030301010803" pitchFamily="18" charset="0"/>
                  <a:ea typeface="Calibri" panose="020F0502020204030204" pitchFamily="34" charset="0"/>
                  <a:cs typeface="Times New Roman" panose="02020603050405020304" pitchFamily="18" charset="0"/>
                </a:rPr>
                <a:t>2017</a:t>
              </a:r>
            </a:p>
          </p:txBody>
        </p:sp>
        <p:sp>
          <p:nvSpPr>
            <p:cNvPr id="244" name="Rectangle 7151"/>
            <p:cNvSpPr/>
            <p:nvPr/>
          </p:nvSpPr>
          <p:spPr>
            <a:xfrm>
              <a:off x="3223895" y="2344683"/>
              <a:ext cx="337142" cy="186235"/>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400" b="0" i="0" u="none" strike="noStrike" kern="0" cap="none" spc="0" normalizeH="0" baseline="0" noProof="0">
                  <a:ln>
                    <a:noFill/>
                  </a:ln>
                  <a:effectLst/>
                  <a:uLnTx/>
                  <a:uFillTx/>
                  <a:latin typeface="Garamond" panose="02020404030301010803" pitchFamily="18" charset="0"/>
                  <a:ea typeface="Calibri" panose="020F0502020204030204" pitchFamily="34" charset="0"/>
                  <a:cs typeface="Times New Roman" panose="02020603050405020304" pitchFamily="18" charset="0"/>
                </a:rPr>
                <a:t>2018</a:t>
              </a:r>
            </a:p>
          </p:txBody>
        </p:sp>
        <p:sp>
          <p:nvSpPr>
            <p:cNvPr id="245" name="Rectangle 7152"/>
            <p:cNvSpPr/>
            <p:nvPr/>
          </p:nvSpPr>
          <p:spPr>
            <a:xfrm>
              <a:off x="3721862" y="2344683"/>
              <a:ext cx="338151" cy="186235"/>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400" b="0" i="0" u="none" strike="noStrike" kern="0" cap="none" spc="0" normalizeH="0" baseline="0" noProof="0">
                  <a:ln>
                    <a:noFill/>
                  </a:ln>
                  <a:effectLst/>
                  <a:uLnTx/>
                  <a:uFillTx/>
                  <a:latin typeface="Garamond" panose="02020404030301010803" pitchFamily="18" charset="0"/>
                  <a:ea typeface="Calibri" panose="020F0502020204030204" pitchFamily="34" charset="0"/>
                  <a:cs typeface="Times New Roman" panose="02020603050405020304" pitchFamily="18" charset="0"/>
                </a:rPr>
                <a:t>2019</a:t>
              </a:r>
            </a:p>
          </p:txBody>
        </p:sp>
        <p:sp>
          <p:nvSpPr>
            <p:cNvPr id="246" name="Rectangle 7153"/>
            <p:cNvSpPr/>
            <p:nvPr/>
          </p:nvSpPr>
          <p:spPr>
            <a:xfrm>
              <a:off x="4220210" y="2344683"/>
              <a:ext cx="337142" cy="186235"/>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400" b="0" i="0" u="none" strike="noStrike" kern="0" cap="none" spc="0" normalizeH="0" baseline="0" noProof="0">
                  <a:ln>
                    <a:noFill/>
                  </a:ln>
                  <a:effectLst/>
                  <a:uLnTx/>
                  <a:uFillTx/>
                  <a:latin typeface="Garamond" panose="02020404030301010803" pitchFamily="18" charset="0"/>
                  <a:ea typeface="Calibri" panose="020F0502020204030204" pitchFamily="34" charset="0"/>
                  <a:cs typeface="Times New Roman" panose="02020603050405020304" pitchFamily="18" charset="0"/>
                </a:rPr>
                <a:t>2020</a:t>
              </a:r>
            </a:p>
          </p:txBody>
        </p:sp>
        <p:sp>
          <p:nvSpPr>
            <p:cNvPr id="247" name="Rectangle 7154"/>
            <p:cNvSpPr/>
            <p:nvPr/>
          </p:nvSpPr>
          <p:spPr>
            <a:xfrm>
              <a:off x="4718558" y="2344683"/>
              <a:ext cx="337142" cy="186235"/>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400" b="0" i="0" u="none" strike="noStrike" kern="0" cap="none" spc="0" normalizeH="0" baseline="0" noProof="0">
                  <a:ln>
                    <a:noFill/>
                  </a:ln>
                  <a:effectLst/>
                  <a:uLnTx/>
                  <a:uFillTx/>
                  <a:latin typeface="Garamond" panose="02020404030301010803" pitchFamily="18" charset="0"/>
                  <a:ea typeface="Calibri" panose="020F0502020204030204" pitchFamily="34" charset="0"/>
                  <a:cs typeface="Times New Roman" panose="02020603050405020304" pitchFamily="18" charset="0"/>
                </a:rPr>
                <a:t>2021</a:t>
              </a:r>
            </a:p>
          </p:txBody>
        </p:sp>
        <p:sp>
          <p:nvSpPr>
            <p:cNvPr id="248" name="Rectangle 7155"/>
            <p:cNvSpPr/>
            <p:nvPr/>
          </p:nvSpPr>
          <p:spPr>
            <a:xfrm>
              <a:off x="5216906" y="2344683"/>
              <a:ext cx="337142" cy="186235"/>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400" b="0" i="0" u="none" strike="noStrike" kern="0" cap="none" spc="0" normalizeH="0" baseline="0" noProof="0">
                  <a:ln>
                    <a:noFill/>
                  </a:ln>
                  <a:effectLst/>
                  <a:uLnTx/>
                  <a:uFillTx/>
                  <a:latin typeface="Garamond" panose="02020404030301010803" pitchFamily="18" charset="0"/>
                  <a:ea typeface="Calibri" panose="020F0502020204030204" pitchFamily="34" charset="0"/>
                  <a:cs typeface="Times New Roman" panose="02020603050405020304" pitchFamily="18" charset="0"/>
                </a:rPr>
                <a:t>2022</a:t>
              </a:r>
            </a:p>
          </p:txBody>
        </p:sp>
        <p:sp>
          <p:nvSpPr>
            <p:cNvPr id="249" name="Rectangle 7156"/>
            <p:cNvSpPr/>
            <p:nvPr/>
          </p:nvSpPr>
          <p:spPr>
            <a:xfrm rot="-5399999">
              <a:off x="-469474" y="931933"/>
              <a:ext cx="1455731" cy="186236"/>
            </a:xfrm>
            <a:prstGeom prst="rect">
              <a:avLst/>
            </a:prstGeom>
            <a:ln>
              <a:noFill/>
            </a:ln>
          </p:spPr>
          <p:txBody>
            <a:bodyPr vert="horz" lIns="0" tIns="0" rIns="0" bIns="0" rtlCol="0">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it-IT" sz="1400" b="0" i="0" u="none" strike="noStrike" kern="0" cap="none" spc="0" normalizeH="0" baseline="0" noProof="0" dirty="0" err="1">
                  <a:ln>
                    <a:noFill/>
                  </a:ln>
                  <a:effectLst/>
                  <a:uLnTx/>
                  <a:uFillTx/>
                  <a:latin typeface="Garamond" panose="02020404030301010803" pitchFamily="18" charset="0"/>
                  <a:ea typeface="Calibri" panose="020F0502020204030204" pitchFamily="34" charset="0"/>
                  <a:cs typeface="Times New Roman" panose="02020603050405020304" pitchFamily="18" charset="0"/>
                </a:rPr>
                <a:t>Allowances</a:t>
              </a:r>
              <a:r>
                <a:rPr kumimoji="0" lang="it-IT" sz="1400" b="0" i="0" u="none" strike="noStrike" kern="0" cap="none" spc="0" normalizeH="0" baseline="0" noProof="0" dirty="0">
                  <a:ln>
                    <a:noFill/>
                  </a:ln>
                  <a:effectLst/>
                  <a:uLnTx/>
                  <a:uFillTx/>
                  <a:latin typeface="Garamond" panose="02020404030301010803" pitchFamily="18" charset="0"/>
                  <a:ea typeface="Calibri" panose="020F0502020204030204" pitchFamily="34" charset="0"/>
                  <a:cs typeface="Times New Roman" panose="02020603050405020304" pitchFamily="18" charset="0"/>
                </a:rPr>
                <a:t> [</a:t>
              </a:r>
              <a:r>
                <a:rPr kumimoji="0" lang="it-IT" sz="1400" b="0" i="0" u="none" strike="noStrike" kern="0" cap="none" spc="0" normalizeH="0" baseline="0" noProof="0" dirty="0" err="1">
                  <a:ln>
                    <a:noFill/>
                  </a:ln>
                  <a:effectLst/>
                  <a:uLnTx/>
                  <a:uFillTx/>
                  <a:latin typeface="Garamond" panose="02020404030301010803" pitchFamily="18" charset="0"/>
                  <a:ea typeface="Calibri" panose="020F0502020204030204" pitchFamily="34" charset="0"/>
                  <a:cs typeface="Times New Roman" panose="02020603050405020304" pitchFamily="18" charset="0"/>
                </a:rPr>
                <a:t>billions</a:t>
              </a:r>
              <a:r>
                <a:rPr kumimoji="0" lang="it-IT" sz="1400" b="0" i="0" u="none" strike="noStrike" kern="0" cap="none" spc="0" normalizeH="0" baseline="0" noProof="0" dirty="0">
                  <a:ln>
                    <a:noFill/>
                  </a:ln>
                  <a:effectLst/>
                  <a:uLnTx/>
                  <a:uFillTx/>
                  <a:latin typeface="Garamond" panose="02020404030301010803" pitchFamily="18" charset="0"/>
                  <a:ea typeface="Calibri" panose="020F0502020204030204" pitchFamily="34" charset="0"/>
                  <a:cs typeface="Times New Roman" panose="02020603050405020304" pitchFamily="18" charset="0"/>
                </a:rPr>
                <a:t>]</a:t>
              </a:r>
            </a:p>
          </p:txBody>
        </p:sp>
      </p:grpSp>
    </p:spTree>
    <p:extLst>
      <p:ext uri="{BB962C8B-B14F-4D97-AF65-F5344CB8AC3E}">
        <p14:creationId xmlns:p14="http://schemas.microsoft.com/office/powerpoint/2010/main" val="169644550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751403" y="369795"/>
            <a:ext cx="7377750" cy="659298"/>
          </a:xfrm>
        </p:spPr>
        <p:txBody>
          <a:bodyPr>
            <a:normAutofit/>
          </a:bodyPr>
          <a:lstStyle/>
          <a:p>
            <a:r>
              <a:rPr lang="it-IT" sz="3200" b="1" dirty="0">
                <a:latin typeface="Garamond" panose="02020404030301010803" pitchFamily="18" charset="0"/>
              </a:rPr>
              <a:t>Market </a:t>
            </a:r>
            <a:r>
              <a:rPr lang="it-IT" sz="3200" b="1" dirty="0" err="1">
                <a:latin typeface="Garamond" panose="02020404030301010803" pitchFamily="18" charset="0"/>
              </a:rPr>
              <a:t>Stability</a:t>
            </a:r>
            <a:r>
              <a:rPr lang="it-IT" sz="3200" b="1" dirty="0">
                <a:latin typeface="Garamond" panose="02020404030301010803" pitchFamily="18" charset="0"/>
              </a:rPr>
              <a:t> </a:t>
            </a:r>
            <a:r>
              <a:rPr lang="it-IT" sz="3200" b="1" dirty="0" err="1">
                <a:latin typeface="Garamond" panose="02020404030301010803" pitchFamily="18" charset="0"/>
              </a:rPr>
              <a:t>Reserve</a:t>
            </a:r>
            <a:r>
              <a:rPr lang="it-IT" sz="3200" b="1" dirty="0">
                <a:latin typeface="Garamond" panose="02020404030301010803" pitchFamily="18" charset="0"/>
              </a:rPr>
              <a:t> (MSR)</a:t>
            </a:r>
          </a:p>
        </p:txBody>
      </p:sp>
      <p:grpSp>
        <p:nvGrpSpPr>
          <p:cNvPr id="17" name="Gruppo 16"/>
          <p:cNvGrpSpPr/>
          <p:nvPr/>
        </p:nvGrpSpPr>
        <p:grpSpPr>
          <a:xfrm>
            <a:off x="489663" y="197537"/>
            <a:ext cx="2900948" cy="589490"/>
            <a:chOff x="9136356" y="197537"/>
            <a:chExt cx="2900948" cy="589490"/>
          </a:xfrm>
        </p:grpSpPr>
        <p:pic>
          <p:nvPicPr>
            <p:cNvPr id="18" name="Picture 4" descr="eu logo.png"/>
            <p:cNvPicPr/>
            <p:nvPr/>
          </p:nvPicPr>
          <p:blipFill rotWithShape="1">
            <a:blip r:embed="rId2"/>
            <a:srcRect r="73868"/>
            <a:stretch/>
          </p:blipFill>
          <p:spPr bwMode="auto">
            <a:xfrm>
              <a:off x="9136356" y="246455"/>
              <a:ext cx="719718" cy="492380"/>
            </a:xfrm>
            <a:prstGeom prst="rect">
              <a:avLst/>
            </a:prstGeom>
            <a:ln>
              <a:noFill/>
            </a:ln>
            <a:extLst>
              <a:ext uri="{53640926-AAD7-44D8-BBD7-CCE9431645EC}">
                <a14:shadowObscured xmlns:a14="http://schemas.microsoft.com/office/drawing/2010/main"/>
              </a:ext>
            </a:extLst>
          </p:spPr>
        </p:pic>
        <p:pic>
          <p:nvPicPr>
            <p:cNvPr id="19" name="Immagin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62726" y="197537"/>
              <a:ext cx="1874578" cy="589490"/>
            </a:xfrm>
            <a:prstGeom prst="rect">
              <a:avLst/>
            </a:prstGeom>
          </p:spPr>
        </p:pic>
      </p:grpSp>
      <p:graphicFrame>
        <p:nvGraphicFramePr>
          <p:cNvPr id="13" name="Diagramma 12"/>
          <p:cNvGraphicFramePr/>
          <p:nvPr>
            <p:extLst>
              <p:ext uri="{D42A27DB-BD31-4B8C-83A1-F6EECF244321}">
                <p14:modId xmlns:p14="http://schemas.microsoft.com/office/powerpoint/2010/main" val="2601578938"/>
              </p:ext>
            </p:extLst>
          </p:nvPr>
        </p:nvGraphicFramePr>
        <p:xfrm>
          <a:off x="205100" y="1333891"/>
          <a:ext cx="11357359" cy="480444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4" name="Rettangolo 13"/>
          <p:cNvSpPr/>
          <p:nvPr/>
        </p:nvSpPr>
        <p:spPr>
          <a:xfrm>
            <a:off x="627795" y="5459112"/>
            <a:ext cx="10675356" cy="120032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aramond" panose="02020404030301010803" pitchFamily="18" charset="0"/>
                <a:ea typeface="+mn-ea"/>
                <a:cs typeface="+mn-cs"/>
              </a:rPr>
              <a:t>The 2021 surplus led to the activation, also in the last quarter of 2022, of the MSR and the "review" of the auction quantities of EUAs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prstClr val="black"/>
              </a:solidFill>
              <a:latin typeface="Garamond" panose="02020404030301010803" pitchFamily="18" charset="0"/>
            </a:endParaRPr>
          </a:p>
          <a:p>
            <a:pPr lvl="0"/>
            <a:r>
              <a:rPr lang="en-US" dirty="0">
                <a:solidFill>
                  <a:prstClr val="black"/>
                </a:solidFill>
                <a:latin typeface="Garamond" panose="02020404030301010803" pitchFamily="18" charset="0"/>
              </a:rPr>
              <a:t>The next time the TNAC indicator is published will be by 1 June 2024.</a:t>
            </a:r>
          </a:p>
        </p:txBody>
      </p:sp>
    </p:spTree>
    <p:extLst>
      <p:ext uri="{BB962C8B-B14F-4D97-AF65-F5344CB8AC3E}">
        <p14:creationId xmlns:p14="http://schemas.microsoft.com/office/powerpoint/2010/main" val="168597520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2592918" y="623592"/>
            <a:ext cx="8489064" cy="873691"/>
          </a:xfrm>
        </p:spPr>
        <p:txBody>
          <a:bodyPr>
            <a:normAutofit/>
          </a:bodyPr>
          <a:lstStyle/>
          <a:p>
            <a:pPr algn="r"/>
            <a:r>
              <a:rPr lang="en-US" sz="3200" b="1" dirty="0">
                <a:latin typeface="Garamond" panose="02020404030301010803" pitchFamily="18" charset="0"/>
              </a:rPr>
              <a:t>Measures for excessive price fluctuations ETS1 </a:t>
            </a:r>
          </a:p>
        </p:txBody>
      </p:sp>
      <p:grpSp>
        <p:nvGrpSpPr>
          <p:cNvPr id="8" name="Gruppo 7"/>
          <p:cNvGrpSpPr/>
          <p:nvPr/>
        </p:nvGrpSpPr>
        <p:grpSpPr>
          <a:xfrm>
            <a:off x="489663" y="197537"/>
            <a:ext cx="2900948" cy="589490"/>
            <a:chOff x="9136356" y="197537"/>
            <a:chExt cx="2900948" cy="589490"/>
          </a:xfrm>
        </p:grpSpPr>
        <p:pic>
          <p:nvPicPr>
            <p:cNvPr id="9" name="Picture 4" descr="eu logo.png"/>
            <p:cNvPicPr/>
            <p:nvPr/>
          </p:nvPicPr>
          <p:blipFill rotWithShape="1">
            <a:blip r:embed="rId2"/>
            <a:srcRect r="73868"/>
            <a:stretch/>
          </p:blipFill>
          <p:spPr bwMode="auto">
            <a:xfrm>
              <a:off x="9136356" y="246455"/>
              <a:ext cx="719718" cy="492380"/>
            </a:xfrm>
            <a:prstGeom prst="rect">
              <a:avLst/>
            </a:prstGeom>
            <a:ln>
              <a:noFill/>
            </a:ln>
            <a:extLst>
              <a:ext uri="{53640926-AAD7-44D8-BBD7-CCE9431645EC}">
                <a14:shadowObscured xmlns:a14="http://schemas.microsoft.com/office/drawing/2010/main"/>
              </a:ext>
            </a:extLst>
          </p:spPr>
        </p:pic>
        <p:pic>
          <p:nvPicPr>
            <p:cNvPr id="10" name="Immagin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62726" y="197537"/>
              <a:ext cx="1874578" cy="589490"/>
            </a:xfrm>
            <a:prstGeom prst="rect">
              <a:avLst/>
            </a:prstGeom>
          </p:spPr>
        </p:pic>
      </p:grpSp>
      <p:graphicFrame>
        <p:nvGraphicFramePr>
          <p:cNvPr id="13" name="Diagramma 12"/>
          <p:cNvGraphicFramePr/>
          <p:nvPr/>
        </p:nvGraphicFramePr>
        <p:xfrm>
          <a:off x="1050878" y="1651379"/>
          <a:ext cx="10031104" cy="428539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79099473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838200" y="327541"/>
            <a:ext cx="11171830" cy="873691"/>
          </a:xfrm>
        </p:spPr>
        <p:txBody>
          <a:bodyPr>
            <a:normAutofit/>
          </a:bodyPr>
          <a:lstStyle/>
          <a:p>
            <a:pPr algn="r"/>
            <a:r>
              <a:rPr lang="en-US" sz="3200" b="1" dirty="0">
                <a:latin typeface="Garamond" panose="02020404030301010803" pitchFamily="18" charset="0"/>
              </a:rPr>
              <a:t>Measures for excessive price increase ETS2</a:t>
            </a:r>
          </a:p>
        </p:txBody>
      </p:sp>
      <p:grpSp>
        <p:nvGrpSpPr>
          <p:cNvPr id="8" name="Gruppo 7"/>
          <p:cNvGrpSpPr/>
          <p:nvPr/>
        </p:nvGrpSpPr>
        <p:grpSpPr>
          <a:xfrm>
            <a:off x="489663" y="197537"/>
            <a:ext cx="2900948" cy="589490"/>
            <a:chOff x="9136356" y="197537"/>
            <a:chExt cx="2900948" cy="589490"/>
          </a:xfrm>
        </p:grpSpPr>
        <p:pic>
          <p:nvPicPr>
            <p:cNvPr id="9" name="Picture 4" descr="eu logo.png"/>
            <p:cNvPicPr/>
            <p:nvPr/>
          </p:nvPicPr>
          <p:blipFill rotWithShape="1">
            <a:blip r:embed="rId2"/>
            <a:srcRect r="73868"/>
            <a:stretch/>
          </p:blipFill>
          <p:spPr bwMode="auto">
            <a:xfrm>
              <a:off x="9136356" y="246455"/>
              <a:ext cx="719718" cy="492380"/>
            </a:xfrm>
            <a:prstGeom prst="rect">
              <a:avLst/>
            </a:prstGeom>
            <a:ln>
              <a:noFill/>
            </a:ln>
            <a:extLst>
              <a:ext uri="{53640926-AAD7-44D8-BBD7-CCE9431645EC}">
                <a14:shadowObscured xmlns:a14="http://schemas.microsoft.com/office/drawing/2010/main"/>
              </a:ext>
            </a:extLst>
          </p:spPr>
        </p:pic>
        <p:pic>
          <p:nvPicPr>
            <p:cNvPr id="10" name="Immagin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62726" y="197537"/>
              <a:ext cx="1874578" cy="589490"/>
            </a:xfrm>
            <a:prstGeom prst="rect">
              <a:avLst/>
            </a:prstGeom>
          </p:spPr>
        </p:pic>
      </p:grpSp>
      <p:graphicFrame>
        <p:nvGraphicFramePr>
          <p:cNvPr id="11" name="Diagramma 10"/>
          <p:cNvGraphicFramePr/>
          <p:nvPr/>
        </p:nvGraphicFramePr>
        <p:xfrm>
          <a:off x="955343" y="1230934"/>
          <a:ext cx="10003809" cy="490739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42683705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13346" y="759131"/>
            <a:ext cx="10515600" cy="748992"/>
          </a:xfrm>
        </p:spPr>
        <p:txBody>
          <a:bodyPr>
            <a:normAutofit/>
          </a:bodyPr>
          <a:lstStyle/>
          <a:p>
            <a:r>
              <a:rPr lang="en-US" sz="3200" b="1" dirty="0">
                <a:latin typeface="Garamond" panose="02020404030301010803" pitchFamily="18" charset="0"/>
              </a:rPr>
              <a:t>Unit: European Union Allowance (EUA) (1/3)</a:t>
            </a:r>
            <a:endParaRPr lang="en-GB" dirty="0"/>
          </a:p>
        </p:txBody>
      </p:sp>
      <p:sp>
        <p:nvSpPr>
          <p:cNvPr id="3" name="Segnaposto contenuto 2"/>
          <p:cNvSpPr>
            <a:spLocks noGrp="1"/>
          </p:cNvSpPr>
          <p:nvPr>
            <p:ph idx="1"/>
          </p:nvPr>
        </p:nvSpPr>
        <p:spPr>
          <a:xfrm>
            <a:off x="513346" y="1593827"/>
            <a:ext cx="10924674" cy="4337306"/>
          </a:xfrm>
        </p:spPr>
        <p:txBody>
          <a:bodyPr>
            <a:noAutofit/>
          </a:bodyPr>
          <a:lstStyle/>
          <a:p>
            <a:pPr marL="360363" indent="-360363">
              <a:lnSpc>
                <a:spcPts val="2500"/>
              </a:lnSpc>
              <a:buClr>
                <a:srgbClr val="0070C0"/>
              </a:buClr>
              <a:buFont typeface="Wingdings" panose="05000000000000000000" pitchFamily="2" charset="2"/>
              <a:buChar char="q"/>
            </a:pPr>
            <a:r>
              <a:rPr lang="en-US" sz="1600" i="1" dirty="0">
                <a:latin typeface="Garamond" panose="02020404030301010803" pitchFamily="18" charset="0"/>
              </a:rPr>
              <a:t>‘</a:t>
            </a:r>
            <a:r>
              <a:rPr lang="en-US" sz="1600" b="1" i="1" dirty="0">
                <a:latin typeface="Garamond" panose="02020404030301010803" pitchFamily="18" charset="0"/>
              </a:rPr>
              <a:t>Allowance</a:t>
            </a:r>
            <a:r>
              <a:rPr lang="en-US" sz="1600" i="1" dirty="0">
                <a:latin typeface="Garamond" panose="02020404030301010803" pitchFamily="18" charset="0"/>
              </a:rPr>
              <a:t>’ means an allowance to emit </a:t>
            </a:r>
            <a:r>
              <a:rPr lang="en-US" sz="1600" b="1" i="1" dirty="0">
                <a:latin typeface="Garamond" panose="02020404030301010803" pitchFamily="18" charset="0"/>
              </a:rPr>
              <a:t>one </a:t>
            </a:r>
            <a:r>
              <a:rPr lang="en-US" sz="1600" b="1" i="1" dirty="0" err="1">
                <a:latin typeface="Garamond" panose="02020404030301010803" pitchFamily="18" charset="0"/>
              </a:rPr>
              <a:t>tonne</a:t>
            </a:r>
            <a:r>
              <a:rPr lang="en-US" sz="1600" b="1" i="1" dirty="0">
                <a:latin typeface="Garamond" panose="02020404030301010803" pitchFamily="18" charset="0"/>
              </a:rPr>
              <a:t> of carbon dioxide equivalent </a:t>
            </a:r>
            <a:r>
              <a:rPr lang="en-US" sz="1600" i="1" dirty="0">
                <a:latin typeface="Garamond" panose="02020404030301010803" pitchFamily="18" charset="0"/>
              </a:rPr>
              <a:t>during a </a:t>
            </a:r>
            <a:r>
              <a:rPr lang="en-US" sz="1600" b="1" i="1" dirty="0">
                <a:latin typeface="Garamond" panose="02020404030301010803" pitchFamily="18" charset="0"/>
              </a:rPr>
              <a:t>specified period</a:t>
            </a:r>
            <a:r>
              <a:rPr lang="en-US" sz="1600" i="1" dirty="0">
                <a:latin typeface="Garamond" panose="02020404030301010803" pitchFamily="18" charset="0"/>
              </a:rPr>
              <a:t>, which shall be </a:t>
            </a:r>
            <a:r>
              <a:rPr lang="en-US" sz="1600" b="1" i="1" dirty="0">
                <a:latin typeface="Garamond" panose="02020404030301010803" pitchFamily="18" charset="0"/>
              </a:rPr>
              <a:t>valid only for the purposes </a:t>
            </a:r>
            <a:r>
              <a:rPr lang="en-US" sz="1600" i="1" dirty="0">
                <a:latin typeface="Garamond" panose="02020404030301010803" pitchFamily="18" charset="0"/>
              </a:rPr>
              <a:t>of meeting the requirements of this Directive and shall be </a:t>
            </a:r>
            <a:r>
              <a:rPr lang="en-US" sz="1600" b="1" i="1" dirty="0">
                <a:latin typeface="Garamond" panose="02020404030301010803" pitchFamily="18" charset="0"/>
              </a:rPr>
              <a:t>transferable</a:t>
            </a:r>
            <a:r>
              <a:rPr lang="en-US" sz="1600" i="1" dirty="0">
                <a:latin typeface="Garamond" panose="02020404030301010803" pitchFamily="18" charset="0"/>
              </a:rPr>
              <a:t> in accordance with the provisions of this Directive; (art 3 dir. 2003/87/EC)</a:t>
            </a:r>
          </a:p>
          <a:p>
            <a:pPr marL="360363" indent="-360363">
              <a:lnSpc>
                <a:spcPts val="2500"/>
              </a:lnSpc>
              <a:buClr>
                <a:srgbClr val="0070C0"/>
              </a:buClr>
              <a:buFont typeface="Wingdings" panose="05000000000000000000" pitchFamily="2" charset="2"/>
              <a:buChar char="q"/>
            </a:pPr>
            <a:r>
              <a:rPr lang="en-US" sz="1600" b="1" dirty="0">
                <a:latin typeface="Garamond" panose="02020404030301010803" pitchFamily="18" charset="0"/>
              </a:rPr>
              <a:t>1EUA </a:t>
            </a:r>
            <a:r>
              <a:rPr lang="en-US" sz="1600" dirty="0">
                <a:latin typeface="Garamond" panose="02020404030301010803" pitchFamily="18" charset="0"/>
              </a:rPr>
              <a:t>=1TCO</a:t>
            </a:r>
            <a:r>
              <a:rPr lang="en-US" sz="1600" baseline="-25000" dirty="0">
                <a:latin typeface="Garamond" panose="02020404030301010803" pitchFamily="18" charset="0"/>
              </a:rPr>
              <a:t>2</a:t>
            </a:r>
            <a:r>
              <a:rPr lang="en-US" sz="1600" dirty="0">
                <a:latin typeface="Garamond" panose="02020404030301010803" pitchFamily="18" charset="0"/>
              </a:rPr>
              <a:t>eq</a:t>
            </a:r>
          </a:p>
          <a:p>
            <a:pPr marL="360363" indent="-360363">
              <a:lnSpc>
                <a:spcPts val="2500"/>
              </a:lnSpc>
              <a:buClr>
                <a:srgbClr val="0070C0"/>
              </a:buClr>
              <a:buFont typeface="Wingdings" panose="05000000000000000000" pitchFamily="2" charset="2"/>
              <a:buChar char="q"/>
            </a:pPr>
            <a:r>
              <a:rPr lang="en-US" sz="1600" b="1" dirty="0">
                <a:latin typeface="Garamond" panose="02020404030301010803" pitchFamily="18" charset="0"/>
              </a:rPr>
              <a:t>Specified period - </a:t>
            </a:r>
            <a:r>
              <a:rPr lang="en-US" sz="1600" dirty="0">
                <a:latin typeface="Garamond" panose="02020404030301010803" pitchFamily="18" charset="0"/>
              </a:rPr>
              <a:t>depends on the yearly monitoring of emissions</a:t>
            </a:r>
          </a:p>
          <a:p>
            <a:pPr marL="360363" indent="-360363">
              <a:lnSpc>
                <a:spcPts val="2500"/>
              </a:lnSpc>
              <a:buClr>
                <a:srgbClr val="0070C0"/>
              </a:buClr>
              <a:buFont typeface="Wingdings" panose="05000000000000000000" pitchFamily="2" charset="2"/>
              <a:buChar char="q"/>
            </a:pPr>
            <a:r>
              <a:rPr lang="en-US" sz="1600" b="1" dirty="0">
                <a:solidFill>
                  <a:prstClr val="black"/>
                </a:solidFill>
                <a:latin typeface="Garamond" panose="02020404030301010803" pitchFamily="18" charset="0"/>
              </a:rPr>
              <a:t>Validity</a:t>
            </a:r>
            <a:r>
              <a:rPr lang="en-US" sz="1600" dirty="0">
                <a:solidFill>
                  <a:prstClr val="black"/>
                </a:solidFill>
                <a:latin typeface="Garamond" panose="02020404030301010803" pitchFamily="18" charset="0"/>
              </a:rPr>
              <a:t> - has changed during the different phases of the ETS especially from 2021</a:t>
            </a:r>
          </a:p>
          <a:p>
            <a:pPr marL="901700" lvl="3" indent="-444500">
              <a:lnSpc>
                <a:spcPts val="2500"/>
              </a:lnSpc>
              <a:buClr>
                <a:srgbClr val="0070C0"/>
              </a:buClr>
              <a:buFont typeface="Wingdings" panose="05000000000000000000" pitchFamily="2" charset="2"/>
              <a:buChar char="§"/>
            </a:pPr>
            <a:r>
              <a:rPr lang="en-US" sz="1600" dirty="0">
                <a:solidFill>
                  <a:prstClr val="black"/>
                </a:solidFill>
                <a:latin typeface="Garamond" panose="02020404030301010803" pitchFamily="18" charset="0"/>
              </a:rPr>
              <a:t>EUAs issued from 1 January 2013 onwards are valid indefinitely. </a:t>
            </a:r>
          </a:p>
          <a:p>
            <a:pPr marL="901700" lvl="3" indent="-444500">
              <a:lnSpc>
                <a:spcPts val="2500"/>
              </a:lnSpc>
              <a:buClr>
                <a:srgbClr val="0070C0"/>
              </a:buClr>
              <a:buFont typeface="Wingdings" panose="05000000000000000000" pitchFamily="2" charset="2"/>
              <a:buChar char="§"/>
            </a:pPr>
            <a:r>
              <a:rPr lang="en-US" sz="1600" dirty="0">
                <a:solidFill>
                  <a:prstClr val="black"/>
                </a:solidFill>
                <a:latin typeface="Garamond" panose="02020404030301010803" pitchFamily="18" charset="0"/>
              </a:rPr>
              <a:t>EUAs issued from 1 January 2021 onwards shall include an indication showing in which ten-year period beginning from 1 January 2021 they were issued, and be valid for emissions from the first year of that period onwards.</a:t>
            </a:r>
          </a:p>
          <a:p>
            <a:pPr marL="360363" indent="-360363">
              <a:lnSpc>
                <a:spcPts val="2500"/>
              </a:lnSpc>
              <a:buClr>
                <a:srgbClr val="0070C0"/>
              </a:buClr>
              <a:buFont typeface="Wingdings" panose="05000000000000000000" pitchFamily="2" charset="2"/>
              <a:buChar char="q"/>
            </a:pPr>
            <a:r>
              <a:rPr lang="en-US" sz="1600" b="1" dirty="0">
                <a:latin typeface="Garamond" panose="02020404030301010803" pitchFamily="18" charset="0"/>
              </a:rPr>
              <a:t>Use – </a:t>
            </a:r>
            <a:r>
              <a:rPr lang="en-US" sz="1600" dirty="0">
                <a:latin typeface="Garamond" panose="02020404030301010803" pitchFamily="18" charset="0"/>
              </a:rPr>
              <a:t>comply with the ETS obligation</a:t>
            </a:r>
          </a:p>
          <a:p>
            <a:pPr marL="360363" indent="-360363">
              <a:lnSpc>
                <a:spcPts val="2500"/>
              </a:lnSpc>
              <a:buClr>
                <a:srgbClr val="0070C0"/>
              </a:buClr>
              <a:buFont typeface="Wingdings" panose="05000000000000000000" pitchFamily="2" charset="2"/>
              <a:buChar char="q"/>
            </a:pPr>
            <a:r>
              <a:rPr lang="en-US" sz="1600" b="1" dirty="0">
                <a:latin typeface="Garamond" panose="02020404030301010803" pitchFamily="18" charset="0"/>
              </a:rPr>
              <a:t>Transferable</a:t>
            </a:r>
            <a:r>
              <a:rPr lang="en-US" sz="1600" dirty="0">
                <a:latin typeface="Garamond" panose="02020404030301010803" pitchFamily="18" charset="0"/>
              </a:rPr>
              <a:t> – between persons within the EU &amp; in third countries i.e. links of ETS</a:t>
            </a:r>
            <a:endParaRPr lang="en-GB" sz="1600" dirty="0">
              <a:latin typeface="Garamond" panose="02020404030301010803" pitchFamily="18" charset="0"/>
            </a:endParaRPr>
          </a:p>
        </p:txBody>
      </p:sp>
      <p:pic>
        <p:nvPicPr>
          <p:cNvPr id="8"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9"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10"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3"/>
          <a:stretch>
            <a:fillRect/>
          </a:stretch>
        </p:blipFill>
        <p:spPr>
          <a:xfrm>
            <a:off x="205100" y="119899"/>
            <a:ext cx="2560320" cy="688975"/>
          </a:xfrm>
          <a:prstGeom prst="rect">
            <a:avLst/>
          </a:prstGeom>
        </p:spPr>
      </p:pic>
      <p:pic>
        <p:nvPicPr>
          <p:cNvPr id="7" name="Immagine 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52198" y="6151882"/>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0"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82683" y="6240293"/>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11"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849985" y="6255499"/>
            <a:ext cx="1409769" cy="4010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267208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27545" y="445336"/>
            <a:ext cx="10534934" cy="740344"/>
          </a:xfrm>
        </p:spPr>
        <p:txBody>
          <a:bodyPr>
            <a:normAutofit/>
          </a:bodyPr>
          <a:lstStyle/>
          <a:p>
            <a:pPr algn="r"/>
            <a:r>
              <a:rPr lang="en-US" sz="3200" b="1" dirty="0">
                <a:latin typeface="Garamond" panose="02020404030301010803" pitchFamily="18" charset="0"/>
              </a:rPr>
              <a:t>Lessons learnt from EU experience</a:t>
            </a:r>
            <a:endParaRPr lang="it-IT" sz="3200" b="1" dirty="0">
              <a:latin typeface="Garamond" panose="02020404030301010803" pitchFamily="18" charset="0"/>
            </a:endParaRPr>
          </a:p>
        </p:txBody>
      </p:sp>
      <p:sp>
        <p:nvSpPr>
          <p:cNvPr id="3" name="Segnaposto contenuto 2"/>
          <p:cNvSpPr>
            <a:spLocks noGrp="1"/>
          </p:cNvSpPr>
          <p:nvPr>
            <p:ph idx="1"/>
          </p:nvPr>
        </p:nvSpPr>
        <p:spPr>
          <a:xfrm>
            <a:off x="684556" y="1289219"/>
            <a:ext cx="10962012" cy="5207833"/>
          </a:xfrm>
        </p:spPr>
        <p:txBody>
          <a:bodyPr>
            <a:noAutofit/>
          </a:bodyPr>
          <a:lstStyle/>
          <a:p>
            <a:pPr marL="628650" indent="-450850">
              <a:lnSpc>
                <a:spcPct val="150000"/>
              </a:lnSpc>
              <a:spcBef>
                <a:spcPts val="0"/>
              </a:spcBef>
              <a:spcAft>
                <a:spcPts val="600"/>
              </a:spcAft>
              <a:buClr>
                <a:srgbClr val="0070C0"/>
              </a:buClr>
              <a:buFont typeface="Wingdings" panose="05000000000000000000" pitchFamily="2" charset="2"/>
              <a:buChar char="q"/>
            </a:pPr>
            <a:r>
              <a:rPr lang="en-US" sz="2000" dirty="0">
                <a:latin typeface="Garamond" panose="02020404030301010803" pitchFamily="18" charset="0"/>
              </a:rPr>
              <a:t>Based on 2005 level of emissions, the ETS emissions from stationary installations reduced by ca. 37% </a:t>
            </a:r>
          </a:p>
          <a:p>
            <a:pPr marL="628650" indent="-450850">
              <a:lnSpc>
                <a:spcPct val="150000"/>
              </a:lnSpc>
              <a:spcBef>
                <a:spcPts val="0"/>
              </a:spcBef>
              <a:spcAft>
                <a:spcPts val="600"/>
              </a:spcAft>
              <a:buClr>
                <a:srgbClr val="0070C0"/>
              </a:buClr>
              <a:buFont typeface="Wingdings" panose="05000000000000000000" pitchFamily="2" charset="2"/>
              <a:buChar char="q"/>
            </a:pPr>
            <a:r>
              <a:rPr lang="en-US" sz="2000" dirty="0">
                <a:latin typeface="Garamond" panose="02020404030301010803" pitchFamily="18" charset="0"/>
              </a:rPr>
              <a:t>The carbon price is key for the scheme to foster the fuel switch (carbon to other less emission sources) </a:t>
            </a:r>
          </a:p>
          <a:p>
            <a:pPr marL="628650" indent="-450850">
              <a:lnSpc>
                <a:spcPct val="150000"/>
              </a:lnSpc>
              <a:spcBef>
                <a:spcPts val="0"/>
              </a:spcBef>
              <a:spcAft>
                <a:spcPts val="600"/>
              </a:spcAft>
              <a:buClr>
                <a:srgbClr val="0070C0"/>
              </a:buClr>
              <a:buFont typeface="Wingdings" panose="05000000000000000000" pitchFamily="2" charset="2"/>
              <a:buChar char="q"/>
            </a:pPr>
            <a:r>
              <a:rPr lang="en-US" sz="2000" dirty="0">
                <a:latin typeface="Garamond" panose="02020404030301010803" pitchFamily="18" charset="0"/>
              </a:rPr>
              <a:t>ETS is impacted by economical events and is interdependent to the other energy &amp; climate policies – cost effectiveness </a:t>
            </a:r>
          </a:p>
          <a:p>
            <a:pPr marL="628650" indent="-450850">
              <a:lnSpc>
                <a:spcPct val="150000"/>
              </a:lnSpc>
              <a:spcBef>
                <a:spcPts val="0"/>
              </a:spcBef>
              <a:spcAft>
                <a:spcPts val="600"/>
              </a:spcAft>
              <a:buClr>
                <a:srgbClr val="0070C0"/>
              </a:buClr>
              <a:buFont typeface="Wingdings" panose="05000000000000000000" pitchFamily="2" charset="2"/>
              <a:buChar char="q"/>
            </a:pPr>
            <a:r>
              <a:rPr lang="en-US" sz="2000" dirty="0">
                <a:latin typeface="Garamond" panose="02020404030301010803" pitchFamily="18" charset="0"/>
              </a:rPr>
              <a:t>Allocation methodology as well as the definition of CL sectors are key to reach emission targets:    data accuracy</a:t>
            </a:r>
          </a:p>
          <a:p>
            <a:pPr marL="628650" indent="-450850">
              <a:lnSpc>
                <a:spcPct val="150000"/>
              </a:lnSpc>
              <a:spcBef>
                <a:spcPts val="0"/>
              </a:spcBef>
              <a:spcAft>
                <a:spcPts val="600"/>
              </a:spcAft>
              <a:buClr>
                <a:srgbClr val="0070C0"/>
              </a:buClr>
              <a:buFont typeface="Wingdings" panose="05000000000000000000" pitchFamily="2" charset="2"/>
              <a:buChar char="q"/>
            </a:pPr>
            <a:r>
              <a:rPr lang="en-US" sz="2000" dirty="0">
                <a:latin typeface="Garamond" panose="02020404030301010803" pitchFamily="18" charset="0"/>
              </a:rPr>
              <a:t>CO</a:t>
            </a:r>
            <a:r>
              <a:rPr lang="en-US" sz="2000" baseline="-25000" dirty="0">
                <a:latin typeface="Garamond" panose="02020404030301010803" pitchFamily="18" charset="0"/>
              </a:rPr>
              <a:t>2</a:t>
            </a:r>
            <a:r>
              <a:rPr lang="en-US" sz="2000" dirty="0">
                <a:latin typeface="Garamond" panose="02020404030301010803" pitchFamily="18" charset="0"/>
              </a:rPr>
              <a:t> market rules and their stability &amp; flexibility help addressing market imbalances </a:t>
            </a:r>
          </a:p>
          <a:p>
            <a:pPr marL="628650" indent="-450850">
              <a:lnSpc>
                <a:spcPct val="150000"/>
              </a:lnSpc>
              <a:spcBef>
                <a:spcPts val="0"/>
              </a:spcBef>
              <a:spcAft>
                <a:spcPts val="600"/>
              </a:spcAft>
              <a:buClr>
                <a:srgbClr val="0070C0"/>
              </a:buClr>
              <a:buFont typeface="Wingdings" panose="05000000000000000000" pitchFamily="2" charset="2"/>
              <a:buChar char="q"/>
            </a:pPr>
            <a:r>
              <a:rPr lang="en-US" sz="2000" dirty="0">
                <a:latin typeface="Garamond" panose="02020404030301010803" pitchFamily="18" charset="0"/>
              </a:rPr>
              <a:t>Auctions do not prevent from the risk of CL</a:t>
            </a:r>
          </a:p>
          <a:p>
            <a:pPr marL="628650" indent="-450850">
              <a:lnSpc>
                <a:spcPct val="150000"/>
              </a:lnSpc>
              <a:spcBef>
                <a:spcPts val="0"/>
              </a:spcBef>
              <a:spcAft>
                <a:spcPts val="600"/>
              </a:spcAft>
              <a:buClr>
                <a:srgbClr val="0070C0"/>
              </a:buClr>
              <a:buFont typeface="Wingdings" panose="05000000000000000000" pitchFamily="2" charset="2"/>
              <a:buChar char="q"/>
            </a:pPr>
            <a:r>
              <a:rPr lang="en-US" sz="2000" dirty="0">
                <a:latin typeface="Garamond" panose="02020404030301010803" pitchFamily="18" charset="0"/>
              </a:rPr>
              <a:t>EU is committed to the CBAM implementation</a:t>
            </a:r>
          </a:p>
        </p:txBody>
      </p:sp>
      <p:grpSp>
        <p:nvGrpSpPr>
          <p:cNvPr id="16" name="Gruppo 15"/>
          <p:cNvGrpSpPr/>
          <p:nvPr/>
        </p:nvGrpSpPr>
        <p:grpSpPr>
          <a:xfrm>
            <a:off x="489663" y="197537"/>
            <a:ext cx="2900948" cy="589490"/>
            <a:chOff x="9136356" y="197537"/>
            <a:chExt cx="2900948" cy="589490"/>
          </a:xfrm>
        </p:grpSpPr>
        <p:pic>
          <p:nvPicPr>
            <p:cNvPr id="17" name="Picture 4" descr="eu logo.png"/>
            <p:cNvPicPr/>
            <p:nvPr/>
          </p:nvPicPr>
          <p:blipFill rotWithShape="1">
            <a:blip r:embed="rId2"/>
            <a:srcRect r="73868"/>
            <a:stretch/>
          </p:blipFill>
          <p:spPr bwMode="auto">
            <a:xfrm>
              <a:off x="9136356" y="246455"/>
              <a:ext cx="719718" cy="492380"/>
            </a:xfrm>
            <a:prstGeom prst="rect">
              <a:avLst/>
            </a:prstGeom>
            <a:ln>
              <a:noFill/>
            </a:ln>
            <a:extLst>
              <a:ext uri="{53640926-AAD7-44D8-BBD7-CCE9431645EC}">
                <a14:shadowObscured xmlns:a14="http://schemas.microsoft.com/office/drawing/2010/main"/>
              </a:ext>
            </a:extLst>
          </p:spPr>
        </p:pic>
        <p:pic>
          <p:nvPicPr>
            <p:cNvPr id="18" name="Immagin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62726" y="197537"/>
              <a:ext cx="1874578" cy="589490"/>
            </a:xfrm>
            <a:prstGeom prst="rect">
              <a:avLst/>
            </a:prstGeom>
          </p:spPr>
        </p:pic>
      </p:grpSp>
    </p:spTree>
    <p:extLst>
      <p:ext uri="{BB962C8B-B14F-4D97-AF65-F5344CB8AC3E}">
        <p14:creationId xmlns:p14="http://schemas.microsoft.com/office/powerpoint/2010/main" val="237959605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olo 1"/>
          <p:cNvSpPr>
            <a:spLocks noGrp="1"/>
          </p:cNvSpPr>
          <p:nvPr>
            <p:ph idx="1"/>
          </p:nvPr>
        </p:nvSpPr>
        <p:spPr>
          <a:xfrm>
            <a:off x="1064524" y="1719622"/>
            <a:ext cx="10126639" cy="3739486"/>
          </a:xfrm>
        </p:spPr>
        <p:txBody>
          <a:bodyPr anchor="t">
            <a:noAutofit/>
          </a:bodyPr>
          <a:lstStyle/>
          <a:p>
            <a:pPr marL="627063" lvl="0" indent="0" algn="ctr">
              <a:lnSpc>
                <a:spcPct val="120000"/>
              </a:lnSpc>
              <a:buClr>
                <a:srgbClr val="0070C0"/>
              </a:buClr>
              <a:buNone/>
            </a:pPr>
            <a:endParaRPr lang="en-US" sz="3600" dirty="0">
              <a:solidFill>
                <a:prstClr val="black"/>
              </a:solidFill>
              <a:latin typeface="Garamond" panose="02020404030301010803" pitchFamily="18" charset="0"/>
            </a:endParaRPr>
          </a:p>
          <a:p>
            <a:pPr marL="627063" lvl="0" indent="0" algn="ctr">
              <a:lnSpc>
                <a:spcPct val="120000"/>
              </a:lnSpc>
              <a:buClr>
                <a:srgbClr val="0070C0"/>
              </a:buClr>
              <a:buNone/>
            </a:pPr>
            <a:endParaRPr lang="en-US" sz="3600" dirty="0">
              <a:solidFill>
                <a:prstClr val="black"/>
              </a:solidFill>
              <a:latin typeface="Garamond" panose="02020404030301010803" pitchFamily="18" charset="0"/>
            </a:endParaRPr>
          </a:p>
          <a:p>
            <a:pPr marL="627063" lvl="0" indent="0" algn="ctr">
              <a:lnSpc>
                <a:spcPct val="120000"/>
              </a:lnSpc>
              <a:buClr>
                <a:srgbClr val="0070C0"/>
              </a:buClr>
              <a:buNone/>
            </a:pPr>
            <a:r>
              <a:rPr lang="en-US" sz="3600" dirty="0">
                <a:solidFill>
                  <a:prstClr val="black"/>
                </a:solidFill>
                <a:latin typeface="Garamond" panose="02020404030301010803" pitchFamily="18" charset="0"/>
              </a:rPr>
              <a:t>Q/As-open discussion with trainees</a:t>
            </a:r>
          </a:p>
        </p:txBody>
      </p:sp>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9"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0"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grpSp>
        <p:nvGrpSpPr>
          <p:cNvPr id="16" name="Gruppo 15"/>
          <p:cNvGrpSpPr/>
          <p:nvPr/>
        </p:nvGrpSpPr>
        <p:grpSpPr>
          <a:xfrm>
            <a:off x="489663" y="197537"/>
            <a:ext cx="2900948" cy="589490"/>
            <a:chOff x="9136356" y="197537"/>
            <a:chExt cx="2900948" cy="589490"/>
          </a:xfrm>
        </p:grpSpPr>
        <p:pic>
          <p:nvPicPr>
            <p:cNvPr id="17" name="Picture 4" descr="eu logo.png"/>
            <p:cNvPicPr/>
            <p:nvPr/>
          </p:nvPicPr>
          <p:blipFill rotWithShape="1">
            <a:blip r:embed="rId5"/>
            <a:srcRect r="73868"/>
            <a:stretch/>
          </p:blipFill>
          <p:spPr bwMode="auto">
            <a:xfrm>
              <a:off x="9136356" y="246455"/>
              <a:ext cx="719718" cy="492380"/>
            </a:xfrm>
            <a:prstGeom prst="rect">
              <a:avLst/>
            </a:prstGeom>
            <a:ln>
              <a:noFill/>
            </a:ln>
            <a:extLst>
              <a:ext uri="{53640926-AAD7-44D8-BBD7-CCE9431645EC}">
                <a14:shadowObscured xmlns:a14="http://schemas.microsoft.com/office/drawing/2010/main"/>
              </a:ext>
            </a:extLst>
          </p:spPr>
        </p:pic>
        <p:pic>
          <p:nvPicPr>
            <p:cNvPr id="18" name="Immagine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62726" y="197537"/>
              <a:ext cx="1874578" cy="589490"/>
            </a:xfrm>
            <a:prstGeom prst="rect">
              <a:avLst/>
            </a:prstGeom>
          </p:spPr>
        </p:pic>
      </p:grpSp>
    </p:spTree>
    <p:extLst>
      <p:ext uri="{BB962C8B-B14F-4D97-AF65-F5344CB8AC3E}">
        <p14:creationId xmlns:p14="http://schemas.microsoft.com/office/powerpoint/2010/main" val="88331272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784075" y="1557073"/>
            <a:ext cx="10515600" cy="1325563"/>
          </a:xfrm>
        </p:spPr>
        <p:txBody>
          <a:bodyPr/>
          <a:lstStyle/>
          <a:p>
            <a:pPr algn="ctr"/>
            <a:r>
              <a:rPr lang="it-IT" sz="4400" b="1" dirty="0" err="1">
                <a:ln w="12700">
                  <a:solidFill>
                    <a:srgbClr val="44546A">
                      <a:lumMod val="75000"/>
                    </a:srgbClr>
                  </a:solidFill>
                  <a:prstDash val="solid"/>
                </a:ln>
                <a:pattFill prst="dkUpDiag">
                  <a:fgClr>
                    <a:srgbClr val="44546A"/>
                  </a:fgClr>
                  <a:bgClr>
                    <a:srgbClr val="44546A">
                      <a:lumMod val="20000"/>
                      <a:lumOff val="80000"/>
                    </a:srgbClr>
                  </a:bgClr>
                </a:pattFill>
                <a:effectLst>
                  <a:outerShdw dist="38100" dir="2640000" algn="bl" rotWithShape="0">
                    <a:srgbClr val="44546A">
                      <a:lumMod val="75000"/>
                    </a:srgbClr>
                  </a:outerShdw>
                </a:effectLst>
                <a:cs typeface="+mj-cs"/>
              </a:rPr>
              <a:t>Thanks</a:t>
            </a:r>
            <a:r>
              <a:rPr lang="it-IT" sz="4400" b="1" dirty="0">
                <a:ln w="12700">
                  <a:solidFill>
                    <a:srgbClr val="44546A">
                      <a:lumMod val="75000"/>
                    </a:srgbClr>
                  </a:solidFill>
                  <a:prstDash val="solid"/>
                </a:ln>
                <a:pattFill prst="dkUpDiag">
                  <a:fgClr>
                    <a:srgbClr val="44546A"/>
                  </a:fgClr>
                  <a:bgClr>
                    <a:srgbClr val="44546A">
                      <a:lumMod val="20000"/>
                      <a:lumOff val="80000"/>
                    </a:srgbClr>
                  </a:bgClr>
                </a:pattFill>
                <a:effectLst>
                  <a:outerShdw dist="38100" dir="2640000" algn="bl" rotWithShape="0">
                    <a:srgbClr val="44546A">
                      <a:lumMod val="75000"/>
                    </a:srgbClr>
                  </a:outerShdw>
                </a:effectLst>
                <a:cs typeface="+mj-cs"/>
              </a:rPr>
              <a:t> for Your  </a:t>
            </a:r>
            <a:r>
              <a:rPr lang="it-IT" sz="4400" b="1" dirty="0" err="1">
                <a:ln w="12700">
                  <a:solidFill>
                    <a:srgbClr val="44546A">
                      <a:lumMod val="75000"/>
                    </a:srgbClr>
                  </a:solidFill>
                  <a:prstDash val="solid"/>
                </a:ln>
                <a:pattFill prst="dkUpDiag">
                  <a:fgClr>
                    <a:srgbClr val="44546A"/>
                  </a:fgClr>
                  <a:bgClr>
                    <a:srgbClr val="44546A">
                      <a:lumMod val="20000"/>
                      <a:lumOff val="80000"/>
                    </a:srgbClr>
                  </a:bgClr>
                </a:pattFill>
                <a:effectLst>
                  <a:outerShdw dist="38100" dir="2640000" algn="bl" rotWithShape="0">
                    <a:srgbClr val="44546A">
                      <a:lumMod val="75000"/>
                    </a:srgbClr>
                  </a:outerShdw>
                </a:effectLst>
                <a:cs typeface="+mj-cs"/>
              </a:rPr>
              <a:t>Attention</a:t>
            </a:r>
            <a:r>
              <a:rPr lang="it-IT" sz="4400" b="1" dirty="0">
                <a:ln w="12700">
                  <a:solidFill>
                    <a:srgbClr val="44546A">
                      <a:lumMod val="75000"/>
                    </a:srgbClr>
                  </a:solidFill>
                  <a:prstDash val="solid"/>
                </a:ln>
                <a:pattFill prst="dkUpDiag">
                  <a:fgClr>
                    <a:srgbClr val="44546A"/>
                  </a:fgClr>
                  <a:bgClr>
                    <a:srgbClr val="44546A">
                      <a:lumMod val="20000"/>
                      <a:lumOff val="80000"/>
                    </a:srgbClr>
                  </a:bgClr>
                </a:pattFill>
                <a:effectLst>
                  <a:outerShdw dist="38100" dir="2640000" algn="bl" rotWithShape="0">
                    <a:srgbClr val="44546A">
                      <a:lumMod val="75000"/>
                    </a:srgbClr>
                  </a:outerShdw>
                </a:effectLst>
                <a:cs typeface="+mj-cs"/>
              </a:rPr>
              <a:t>!</a:t>
            </a:r>
            <a:endParaRPr lang="it-IT" dirty="0"/>
          </a:p>
        </p:txBody>
      </p:sp>
      <p:pic>
        <p:nvPicPr>
          <p:cNvPr id="4" name="Immagine 3" descr="omino al traguardo.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32274" y="2824445"/>
            <a:ext cx="2595843" cy="2075493"/>
          </a:xfrm>
          <a:prstGeom prst="rect">
            <a:avLst/>
          </a:prstGeom>
        </p:spPr>
      </p:pic>
      <p:graphicFrame>
        <p:nvGraphicFramePr>
          <p:cNvPr id="12" name="Tabella 11"/>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dirty="0" err="1">
                          <a:effectLst/>
                        </a:rPr>
                        <a:t>Türkiye</a:t>
                      </a:r>
                      <a:r>
                        <a:rPr lang="en-GB" sz="1400" dirty="0">
                          <a:effectLst/>
                        </a:rPr>
                        <a:t>: Advancing EU-</a:t>
                      </a:r>
                      <a:r>
                        <a:rPr lang="en-GB" sz="1400" dirty="0" err="1">
                          <a:effectLst/>
                        </a:rPr>
                        <a:t>Türkiye</a:t>
                      </a:r>
                      <a:r>
                        <a:rPr lang="en-GB" sz="1400" dirty="0">
                          <a:effectLst/>
                        </a:rPr>
                        <a:t> high-level dialogue on climate action including technical exchanges and trainings on EU ETS  - </a:t>
                      </a:r>
                      <a:r>
                        <a:rPr lang="en-GB" sz="1400" i="1" dirty="0">
                          <a:effectLst/>
                        </a:rPr>
                        <a:t>An “</a:t>
                      </a:r>
                      <a:r>
                        <a:rPr lang="en-GB" sz="1400" i="1" baseline="0" dirty="0">
                          <a:effectLst/>
                        </a:rPr>
                        <a:t>EU Climate Dialogues (EUCD)” Project8</a:t>
                      </a:r>
                      <a:endParaRPr lang="it-IT" sz="1400" b="1" i="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solidFill>
                      <a:srgbClr val="4472C4"/>
                    </a:solidFill>
                  </a:tcP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13" name="Immagine 16" descr="ISPRA - Istituto Superiore per la Protezione e la Ricerca Ambienta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4" name="Immagine 14" descr="GHGMI_logo_color_800x15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5" name="Immagine 39" descr="ekodenge18-logo-0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7" name="Immagine 8">
            <a:extLst>
              <a:ext uri="{FF2B5EF4-FFF2-40B4-BE49-F238E27FC236}">
                <a16:creationId xmlns:a16="http://schemas.microsoft.com/office/drawing/2014/main" id="{341DD170-3625-4376-839E-699C78A5D9A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18"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7"/>
          <a:stretch>
            <a:fillRect/>
          </a:stretch>
        </p:blipFill>
        <p:spPr>
          <a:xfrm>
            <a:off x="205100" y="119899"/>
            <a:ext cx="2560320" cy="688975"/>
          </a:xfrm>
          <a:prstGeom prst="rect">
            <a:avLst/>
          </a:prstGeom>
        </p:spPr>
      </p:pic>
    </p:spTree>
    <p:extLst>
      <p:ext uri="{BB962C8B-B14F-4D97-AF65-F5344CB8AC3E}">
        <p14:creationId xmlns:p14="http://schemas.microsoft.com/office/powerpoint/2010/main" val="3087949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76241" y="758512"/>
            <a:ext cx="10515600" cy="748992"/>
          </a:xfrm>
        </p:spPr>
        <p:txBody>
          <a:bodyPr>
            <a:normAutofit/>
          </a:bodyPr>
          <a:lstStyle/>
          <a:p>
            <a:r>
              <a:rPr lang="en-US" sz="3200" b="1" dirty="0">
                <a:latin typeface="Garamond" panose="02020404030301010803" pitchFamily="18" charset="0"/>
              </a:rPr>
              <a:t>Unit: European Union Allowance (EUA) – (2/3) - Validity</a:t>
            </a:r>
            <a:endParaRPr lang="en-GB" dirty="0"/>
          </a:p>
        </p:txBody>
      </p:sp>
      <p:sp>
        <p:nvSpPr>
          <p:cNvPr id="3" name="Segnaposto contenuto 2"/>
          <p:cNvSpPr>
            <a:spLocks noGrp="1"/>
          </p:cNvSpPr>
          <p:nvPr>
            <p:ph idx="1"/>
          </p:nvPr>
        </p:nvSpPr>
        <p:spPr>
          <a:xfrm>
            <a:off x="513346" y="1457141"/>
            <a:ext cx="11069053" cy="4946740"/>
          </a:xfrm>
        </p:spPr>
        <p:txBody>
          <a:bodyPr>
            <a:noAutofit/>
          </a:bodyPr>
          <a:lstStyle/>
          <a:p>
            <a:pPr marL="84138" lvl="2" indent="0" algn="just">
              <a:lnSpc>
                <a:spcPts val="2300"/>
              </a:lnSpc>
              <a:spcBef>
                <a:spcPts val="0"/>
              </a:spcBef>
              <a:spcAft>
                <a:spcPts val="600"/>
              </a:spcAft>
              <a:buClr>
                <a:srgbClr val="0070C0"/>
              </a:buClr>
              <a:buNone/>
            </a:pPr>
            <a:r>
              <a:rPr lang="en-US" sz="1800" b="1" dirty="0">
                <a:latin typeface="Garamond" panose="02020404030301010803" pitchFamily="18" charset="0"/>
              </a:rPr>
              <a:t>From 2021: </a:t>
            </a:r>
          </a:p>
          <a:p>
            <a:pPr marL="541338" lvl="2" indent="-276225" algn="just">
              <a:lnSpc>
                <a:spcPts val="2300"/>
              </a:lnSpc>
              <a:spcBef>
                <a:spcPts val="0"/>
              </a:spcBef>
              <a:spcAft>
                <a:spcPts val="600"/>
              </a:spcAft>
              <a:buClr>
                <a:srgbClr val="0070C0"/>
              </a:buClr>
              <a:buFont typeface="Wingdings" panose="05000000000000000000" pitchFamily="2" charset="2"/>
              <a:buChar char="q"/>
            </a:pPr>
            <a:r>
              <a:rPr lang="en-US" sz="1800" b="1" dirty="0">
                <a:latin typeface="Garamond" panose="02020404030301010803" pitchFamily="18" charset="0"/>
              </a:rPr>
              <a:t>Banking</a:t>
            </a:r>
            <a:r>
              <a:rPr lang="en-US" sz="1800" dirty="0">
                <a:latin typeface="Garamond" panose="02020404030301010803" pitchFamily="18" charset="0"/>
              </a:rPr>
              <a:t> – No restriction to carry over EUAs from one trading period to the following period </a:t>
            </a:r>
          </a:p>
          <a:p>
            <a:pPr marL="1008063" lvl="3" indent="-285750" algn="just">
              <a:lnSpc>
                <a:spcPts val="2300"/>
              </a:lnSpc>
              <a:spcBef>
                <a:spcPts val="0"/>
              </a:spcBef>
              <a:spcAft>
                <a:spcPts val="600"/>
              </a:spcAft>
              <a:buClr>
                <a:srgbClr val="0070C0"/>
              </a:buClr>
              <a:buFont typeface="Wingdings" panose="05000000000000000000" pitchFamily="2" charset="2"/>
              <a:buChar char="§"/>
            </a:pPr>
            <a:r>
              <a:rPr lang="en-US" dirty="0">
                <a:latin typeface="Garamond" panose="02020404030301010803" pitchFamily="18" charset="0"/>
              </a:rPr>
              <a:t>No expiry date for ETS allowances in the future</a:t>
            </a:r>
          </a:p>
          <a:p>
            <a:pPr marL="541338" lvl="2" indent="-276225" algn="just">
              <a:lnSpc>
                <a:spcPts val="2300"/>
              </a:lnSpc>
              <a:spcBef>
                <a:spcPts val="0"/>
              </a:spcBef>
              <a:spcAft>
                <a:spcPts val="600"/>
              </a:spcAft>
              <a:buClr>
                <a:srgbClr val="0070C0"/>
              </a:buClr>
              <a:buFont typeface="Wingdings" panose="05000000000000000000" pitchFamily="2" charset="2"/>
              <a:buChar char="q"/>
            </a:pPr>
            <a:r>
              <a:rPr lang="en-US" sz="1800" dirty="0">
                <a:latin typeface="Garamond" panose="02020404030301010803" pitchFamily="18" charset="0"/>
              </a:rPr>
              <a:t> </a:t>
            </a:r>
            <a:r>
              <a:rPr lang="en-US" sz="1800" b="1" dirty="0">
                <a:latin typeface="Garamond" panose="02020404030301010803" pitchFamily="18" charset="0"/>
              </a:rPr>
              <a:t>Borrowing – </a:t>
            </a:r>
            <a:r>
              <a:rPr lang="en-US" sz="1800" dirty="0">
                <a:latin typeface="Garamond" panose="02020404030301010803" pitchFamily="18" charset="0"/>
              </a:rPr>
              <a:t>Not possible during the transition phase (from phase 3 to phase 4). Phase 4 EUAs are not valid in phase 3. </a:t>
            </a:r>
          </a:p>
          <a:p>
            <a:pPr marL="541338" lvl="2" indent="-276225" algn="just">
              <a:lnSpc>
                <a:spcPts val="2300"/>
              </a:lnSpc>
              <a:spcBef>
                <a:spcPts val="0"/>
              </a:spcBef>
              <a:spcAft>
                <a:spcPts val="600"/>
              </a:spcAft>
              <a:buClr>
                <a:srgbClr val="0070C0"/>
              </a:buClr>
              <a:buFont typeface="Wingdings" panose="05000000000000000000" pitchFamily="2" charset="2"/>
              <a:buChar char="q"/>
            </a:pPr>
            <a:r>
              <a:rPr lang="en-US" dirty="0">
                <a:latin typeface="Garamond" panose="02020404030301010803" pitchFamily="18" charset="0"/>
              </a:rPr>
              <a:t>Before the fourth phase of the EU ETS, was possible (EUAs issued in 02 surrendered in 04 of the same year)</a:t>
            </a:r>
          </a:p>
          <a:p>
            <a:pPr marL="1008063" lvl="3" indent="-285750" algn="just">
              <a:lnSpc>
                <a:spcPts val="2300"/>
              </a:lnSpc>
              <a:spcBef>
                <a:spcPts val="0"/>
              </a:spcBef>
              <a:spcAft>
                <a:spcPts val="600"/>
              </a:spcAft>
              <a:buClr>
                <a:srgbClr val="0070C0"/>
              </a:buClr>
              <a:buFont typeface="Wingdings" panose="05000000000000000000" pitchFamily="2" charset="2"/>
              <a:buChar char="§"/>
            </a:pPr>
            <a:r>
              <a:rPr lang="en-US" dirty="0">
                <a:latin typeface="Garamond" panose="02020404030301010803" pitchFamily="18" charset="0"/>
              </a:rPr>
              <a:t>Participants who had to surrender EUAs over 2020 had to use the phase 3 EUAs</a:t>
            </a:r>
          </a:p>
          <a:p>
            <a:pPr marL="625475" lvl="2" indent="-360363" algn="just">
              <a:lnSpc>
                <a:spcPts val="2300"/>
              </a:lnSpc>
              <a:spcBef>
                <a:spcPts val="0"/>
              </a:spcBef>
              <a:spcAft>
                <a:spcPts val="600"/>
              </a:spcAft>
              <a:buClr>
                <a:srgbClr val="0070C0"/>
              </a:buClr>
              <a:buFont typeface="Wingdings" panose="05000000000000000000" pitchFamily="2" charset="2"/>
              <a:buChar char="q"/>
            </a:pPr>
            <a:r>
              <a:rPr lang="en-US" sz="1800" b="1" dirty="0">
                <a:latin typeface="Garamond" panose="02020404030301010803" pitchFamily="18" charset="0"/>
              </a:rPr>
              <a:t>Identifying phase 4 allowances</a:t>
            </a:r>
          </a:p>
          <a:p>
            <a:pPr marL="1084263" lvl="2" indent="-457200" algn="just">
              <a:lnSpc>
                <a:spcPts val="2300"/>
              </a:lnSpc>
              <a:spcBef>
                <a:spcPts val="0"/>
              </a:spcBef>
              <a:spcAft>
                <a:spcPts val="600"/>
              </a:spcAft>
              <a:buClr>
                <a:srgbClr val="0070C0"/>
              </a:buClr>
              <a:buFont typeface="Wingdings" panose="05000000000000000000" pitchFamily="2" charset="2"/>
              <a:buChar char="§"/>
            </a:pPr>
            <a:r>
              <a:rPr lang="en-US" sz="1800" dirty="0">
                <a:latin typeface="Garamond" panose="02020404030301010803" pitchFamily="18" charset="0"/>
              </a:rPr>
              <a:t>Phase 4 EUAs (auctioned &amp; free of charge) will be marked that they are from phase 4.   </a:t>
            </a:r>
          </a:p>
          <a:p>
            <a:pPr marL="625475" lvl="2" indent="-360363" algn="just">
              <a:lnSpc>
                <a:spcPts val="2300"/>
              </a:lnSpc>
              <a:spcBef>
                <a:spcPts val="0"/>
              </a:spcBef>
              <a:spcAft>
                <a:spcPts val="600"/>
              </a:spcAft>
              <a:buClr>
                <a:srgbClr val="0070C0"/>
              </a:buClr>
              <a:buFont typeface="Wingdings" panose="05000000000000000000" pitchFamily="2" charset="2"/>
              <a:buChar char="q"/>
            </a:pPr>
            <a:r>
              <a:rPr lang="en-US" sz="1800" b="1" dirty="0">
                <a:latin typeface="Garamond" panose="02020404030301010803" pitchFamily="18" charset="0"/>
              </a:rPr>
              <a:t>EUAAs</a:t>
            </a:r>
            <a:endParaRPr lang="en-US" sz="1800" dirty="0">
              <a:latin typeface="Garamond" panose="02020404030301010803" pitchFamily="18" charset="0"/>
            </a:endParaRPr>
          </a:p>
          <a:p>
            <a:pPr marL="1084263" lvl="2" indent="-457200" algn="just">
              <a:lnSpc>
                <a:spcPts val="2300"/>
              </a:lnSpc>
              <a:spcBef>
                <a:spcPts val="0"/>
              </a:spcBef>
              <a:spcAft>
                <a:spcPts val="600"/>
              </a:spcAft>
              <a:buClr>
                <a:srgbClr val="0070C0"/>
              </a:buClr>
              <a:buFont typeface="Wingdings" panose="05000000000000000000" pitchFamily="2" charset="2"/>
              <a:buChar char="§"/>
            </a:pPr>
            <a:r>
              <a:rPr lang="en-US" sz="1800" dirty="0">
                <a:latin typeface="Garamond" panose="02020404030301010803" pitchFamily="18" charset="0"/>
              </a:rPr>
              <a:t>Stationary installations may use aviation EUAAs for emission in the 4th trading period, i.e. for emissions in 2021 and later. It is not possible to use (surrender) them for emissions in 2020, during the compliance period that ends on 30/04/2021</a:t>
            </a:r>
            <a:endParaRPr lang="en-US" sz="1800" dirty="0">
              <a:solidFill>
                <a:prstClr val="black"/>
              </a:solidFill>
              <a:latin typeface="Garamond" panose="02020404030301010803" pitchFamily="18" charset="0"/>
            </a:endParaRPr>
          </a:p>
        </p:txBody>
      </p:sp>
      <p:pic>
        <p:nvPicPr>
          <p:cNvPr id="8"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10"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3"/>
          <a:stretch>
            <a:fillRect/>
          </a:stretch>
        </p:blipFill>
        <p:spPr>
          <a:xfrm>
            <a:off x="205100" y="119899"/>
            <a:ext cx="2560320" cy="688975"/>
          </a:xfrm>
          <a:prstGeom prst="rect">
            <a:avLst/>
          </a:prstGeom>
        </p:spPr>
      </p:pic>
    </p:spTree>
    <p:extLst>
      <p:ext uri="{BB962C8B-B14F-4D97-AF65-F5344CB8AC3E}">
        <p14:creationId xmlns:p14="http://schemas.microsoft.com/office/powerpoint/2010/main" val="16653718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89285" y="618673"/>
            <a:ext cx="10515600" cy="1325563"/>
          </a:xfrm>
        </p:spPr>
        <p:txBody>
          <a:bodyPr>
            <a:normAutofit/>
          </a:bodyPr>
          <a:lstStyle/>
          <a:p>
            <a:r>
              <a:rPr lang="en-US" sz="3200" b="1" dirty="0">
                <a:latin typeface="Garamond" panose="02020404030301010803" pitchFamily="18" charset="0"/>
              </a:rPr>
              <a:t>European Union Allowance (EUA) – (3/3) </a:t>
            </a:r>
            <a:endParaRPr lang="en-GB" sz="3200" b="1" dirty="0">
              <a:latin typeface="Garamond" panose="02020404030301010803" pitchFamily="18" charset="0"/>
            </a:endParaRPr>
          </a:p>
        </p:txBody>
      </p:sp>
      <p:sp>
        <p:nvSpPr>
          <p:cNvPr id="3" name="Segnaposto contenuto 2"/>
          <p:cNvSpPr>
            <a:spLocks noGrp="1"/>
          </p:cNvSpPr>
          <p:nvPr>
            <p:ph idx="1"/>
          </p:nvPr>
        </p:nvSpPr>
        <p:spPr>
          <a:xfrm>
            <a:off x="627993" y="2151449"/>
            <a:ext cx="10515600" cy="3660775"/>
          </a:xfrm>
        </p:spPr>
        <p:txBody>
          <a:bodyPr>
            <a:normAutofit/>
          </a:bodyPr>
          <a:lstStyle/>
          <a:p>
            <a:pPr marL="722313" indent="-457200" algn="just">
              <a:lnSpc>
                <a:spcPct val="120000"/>
              </a:lnSpc>
              <a:spcAft>
                <a:spcPts val="600"/>
              </a:spcAft>
              <a:buClr>
                <a:srgbClr val="0070C0"/>
              </a:buClr>
              <a:buFont typeface="Wingdings" panose="05000000000000000000" pitchFamily="2" charset="2"/>
              <a:buChar char="q"/>
            </a:pPr>
            <a:r>
              <a:rPr lang="en-US" sz="2000" dirty="0">
                <a:latin typeface="Garamond" panose="02020404030301010803" pitchFamily="18" charset="0"/>
              </a:rPr>
              <a:t>A range of fraudulent practices occurred in spot secondary markets in EUA which would have  undermine trust in the EU</a:t>
            </a:r>
            <a:r>
              <a:rPr lang="en-US" sz="2000" dirty="0">
                <a:solidFill>
                  <a:srgbClr val="C00000"/>
                </a:solidFill>
                <a:latin typeface="Garamond" panose="02020404030301010803" pitchFamily="18" charset="0"/>
              </a:rPr>
              <a:t>-</a:t>
            </a:r>
            <a:r>
              <a:rPr lang="en-US" sz="2000" dirty="0">
                <a:latin typeface="Garamond" panose="02020404030301010803" pitchFamily="18" charset="0"/>
              </a:rPr>
              <a:t>ETS </a:t>
            </a:r>
          </a:p>
          <a:p>
            <a:pPr marL="722313" indent="-457200" algn="just">
              <a:lnSpc>
                <a:spcPct val="120000"/>
              </a:lnSpc>
              <a:spcAft>
                <a:spcPts val="600"/>
              </a:spcAft>
              <a:buClr>
                <a:srgbClr val="0070C0"/>
              </a:buClr>
              <a:buFont typeface="Wingdings" panose="05000000000000000000" pitchFamily="2" charset="2"/>
              <a:buChar char="q"/>
            </a:pPr>
            <a:r>
              <a:rPr lang="en-US" sz="2000" dirty="0">
                <a:latin typeface="Garamond" panose="02020404030301010803" pitchFamily="18" charset="0"/>
              </a:rPr>
              <a:t>To reinforce the integrity and safeguard the efficient functioning of those markets and supervision of trading activity the EUAs have been classified financial instruments </a:t>
            </a:r>
            <a:r>
              <a:rPr lang="en-US" sz="2000" i="1" dirty="0">
                <a:latin typeface="Garamond" panose="02020404030301010803" pitchFamily="18" charset="0"/>
              </a:rPr>
              <a:t>(dir. 2014/65/EU on markets in financial instruments and amending Directive 2002/92/EC and Directive 2011/61/EU)</a:t>
            </a:r>
          </a:p>
          <a:p>
            <a:pPr marL="722313" indent="-457200" algn="just">
              <a:lnSpc>
                <a:spcPct val="120000"/>
              </a:lnSpc>
              <a:spcAft>
                <a:spcPts val="600"/>
              </a:spcAft>
              <a:buClr>
                <a:srgbClr val="0070C0"/>
              </a:buClr>
              <a:buFont typeface="Wingdings" panose="05000000000000000000" pitchFamily="2" charset="2"/>
              <a:buChar char="q"/>
            </a:pPr>
            <a:r>
              <a:rPr lang="en-US" sz="2000" dirty="0">
                <a:latin typeface="Garamond" panose="02020404030301010803" pitchFamily="18" charset="0"/>
              </a:rPr>
              <a:t>Session C of the dir. Emission allowances consisting of any units recognized for compliance with the requirements of Directive 2003/87/EC (ETS)</a:t>
            </a: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7"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3"/>
          <a:stretch>
            <a:fillRect/>
          </a:stretch>
        </p:blipFill>
        <p:spPr>
          <a:xfrm>
            <a:off x="205100" y="119899"/>
            <a:ext cx="2560320" cy="688975"/>
          </a:xfrm>
          <a:prstGeom prst="rect">
            <a:avLst/>
          </a:prstGeom>
        </p:spPr>
      </p:pic>
    </p:spTree>
    <p:extLst>
      <p:ext uri="{BB962C8B-B14F-4D97-AF65-F5344CB8AC3E}">
        <p14:creationId xmlns:p14="http://schemas.microsoft.com/office/powerpoint/2010/main" val="18790122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Chart 67">
            <a:extLst>
              <a:ext uri="{FF2B5EF4-FFF2-40B4-BE49-F238E27FC236}">
                <a16:creationId xmlns:a16="http://schemas.microsoft.com/office/drawing/2014/main" id="{51948686-7680-46B8-86CA-0A4483050B68}"/>
              </a:ext>
            </a:extLst>
          </p:cNvPr>
          <p:cNvGraphicFramePr>
            <a:graphicFrameLocks noGrp="1"/>
          </p:cNvGraphicFramePr>
          <p:nvPr>
            <p:ph idx="1"/>
            <p:extLst>
              <p:ext uri="{D42A27DB-BD31-4B8C-83A1-F6EECF244321}">
                <p14:modId xmlns:p14="http://schemas.microsoft.com/office/powerpoint/2010/main" val="1758947652"/>
              </p:ext>
            </p:extLst>
          </p:nvPr>
        </p:nvGraphicFramePr>
        <p:xfrm>
          <a:off x="823723" y="1596361"/>
          <a:ext cx="10355368" cy="4763496"/>
        </p:xfrm>
        <a:graphic>
          <a:graphicData uri="http://schemas.openxmlformats.org/drawingml/2006/chart">
            <c:chart xmlns:c="http://schemas.openxmlformats.org/drawingml/2006/chart" xmlns:r="http://schemas.openxmlformats.org/officeDocument/2006/relationships" r:id="rId2"/>
          </a:graphicData>
        </a:graphic>
      </p:graphicFrame>
      <p:sp>
        <p:nvSpPr>
          <p:cNvPr id="17" name="Rettangolo arrotondato 16"/>
          <p:cNvSpPr/>
          <p:nvPr/>
        </p:nvSpPr>
        <p:spPr>
          <a:xfrm>
            <a:off x="8364009" y="4564786"/>
            <a:ext cx="2481648" cy="627806"/>
          </a:xfrm>
          <a:prstGeom prst="roundRect">
            <a:avLst/>
          </a:prstGeom>
          <a:solidFill>
            <a:srgbClr val="E268D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E7E6E6">
                    <a:lumMod val="10000"/>
                  </a:srgbClr>
                </a:solidFill>
                <a:effectLst/>
                <a:uLnTx/>
                <a:uFillTx/>
                <a:latin typeface="Garamond" panose="02020404030301010803" pitchFamily="18" charset="0"/>
                <a:ea typeface="+mn-ea"/>
                <a:cs typeface="+mn-cs"/>
              </a:rPr>
              <a:t>ETS 2 cap reduction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E7E6E6">
                    <a:lumMod val="10000"/>
                  </a:srgbClr>
                </a:solidFill>
                <a:effectLst/>
                <a:uLnTx/>
                <a:uFillTx/>
                <a:latin typeface="Garamond" panose="02020404030301010803" pitchFamily="18" charset="0"/>
                <a:ea typeface="+mn-ea"/>
                <a:cs typeface="+mn-cs"/>
              </a:rPr>
              <a:t>2024-2027 = 5,1%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E7E6E6">
                    <a:lumMod val="10000"/>
                  </a:srgbClr>
                </a:solidFill>
                <a:effectLst/>
                <a:uLnTx/>
                <a:uFillTx/>
                <a:latin typeface="Garamond" panose="02020404030301010803" pitchFamily="18" charset="0"/>
                <a:ea typeface="+mn-ea"/>
                <a:cs typeface="+mn-cs"/>
              </a:rPr>
              <a:t>2028 – 2030 = 5,38%</a:t>
            </a:r>
          </a:p>
        </p:txBody>
      </p:sp>
      <p:sp>
        <p:nvSpPr>
          <p:cNvPr id="18" name="Titolo 1"/>
          <p:cNvSpPr>
            <a:spLocks noGrp="1"/>
          </p:cNvSpPr>
          <p:nvPr>
            <p:ph type="title"/>
          </p:nvPr>
        </p:nvSpPr>
        <p:spPr>
          <a:xfrm>
            <a:off x="583814" y="335105"/>
            <a:ext cx="10835185" cy="1047022"/>
          </a:xfrm>
        </p:spPr>
        <p:txBody>
          <a:bodyPr>
            <a:noAutofit/>
          </a:bodyPr>
          <a:lstStyle/>
          <a:p>
            <a:r>
              <a:rPr lang="it-IT" sz="3200" b="1" dirty="0">
                <a:latin typeface="Garamond" panose="02020404030301010803" pitchFamily="18" charset="0"/>
              </a:rPr>
              <a:t>							EU-ETS 1&amp;2 CAP </a:t>
            </a:r>
            <a:br>
              <a:rPr lang="it-IT" sz="3200" b="1" dirty="0">
                <a:solidFill>
                  <a:srgbClr val="FF0000"/>
                </a:solidFill>
                <a:latin typeface="Garamond" panose="02020404030301010803" pitchFamily="18" charset="0"/>
              </a:rPr>
            </a:br>
            <a:r>
              <a:rPr lang="en-GB" sz="1400" b="1" dirty="0">
                <a:latin typeface="Garamond" panose="02020404030301010803" pitchFamily="18" charset="0"/>
              </a:rPr>
              <a:t>Emissions cap set in the EU ETS, compared with verified emissions. Legend: bars (cap), light shade bars in 2014-16 (allowances </a:t>
            </a:r>
            <a:r>
              <a:rPr lang="en-GB" sz="1400" b="1" dirty="0" err="1">
                <a:latin typeface="Garamond" panose="02020404030301010803" pitchFamily="18" charset="0"/>
              </a:rPr>
              <a:t>backloaded</a:t>
            </a:r>
            <a:r>
              <a:rPr lang="en-GB" sz="1400" b="1" dirty="0">
                <a:latin typeface="Garamond" panose="02020404030301010803" pitchFamily="18" charset="0"/>
              </a:rPr>
              <a:t> in phase 3), light shade bars since 2019 (feeds of allowances to the MSR), dash line (verified emissions)</a:t>
            </a:r>
            <a:endParaRPr lang="it-IT" sz="1400" b="1" dirty="0">
              <a:latin typeface="Garamond" panose="02020404030301010803" pitchFamily="18" charset="0"/>
            </a:endParaRPr>
          </a:p>
        </p:txBody>
      </p:sp>
      <p:sp>
        <p:nvSpPr>
          <p:cNvPr id="3" name="Rettangolo 2"/>
          <p:cNvSpPr/>
          <p:nvPr/>
        </p:nvSpPr>
        <p:spPr>
          <a:xfrm>
            <a:off x="7631852" y="6510226"/>
            <a:ext cx="3945961" cy="322845"/>
          </a:xfrm>
          <a:prstGeom prst="rect">
            <a:avLst/>
          </a:prstGeom>
        </p:spPr>
        <p:txBody>
          <a:bodyPr wrap="square">
            <a:sp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Garamond" panose="02020404030301010803" pitchFamily="18" charset="0"/>
                <a:ea typeface="Calibri" panose="020F0502020204030204" pitchFamily="34" charset="0"/>
                <a:cs typeface="Times New Roman" panose="02020603050405020304" pitchFamily="18" charset="0"/>
              </a:rPr>
              <a:t>Elaboration on EU Commission official data 12/23</a:t>
            </a:r>
            <a:endParaRPr kumimoji="0" lang="it-IT" sz="1400" b="0" i="0" u="none" strike="noStrike" kern="1200" cap="none" spc="0" normalizeH="0" baseline="0" noProof="0" dirty="0">
              <a:ln>
                <a:noFill/>
              </a:ln>
              <a:solidFill>
                <a:prstClr val="black"/>
              </a:solidFill>
              <a:effectLst/>
              <a:uLnTx/>
              <a:uFillTx/>
              <a:latin typeface="Garamond" panose="02020404030301010803" pitchFamily="18" charset="0"/>
              <a:ea typeface="Calibri" panose="020F0502020204030204" pitchFamily="34" charset="0"/>
              <a:cs typeface="Times New Roman" panose="02020603050405020304" pitchFamily="18" charset="0"/>
            </a:endParaRPr>
          </a:p>
        </p:txBody>
      </p:sp>
      <p:pic>
        <p:nvPicPr>
          <p:cNvPr id="10" name="Immagine 8">
            <a:extLst>
              <a:ext uri="{FF2B5EF4-FFF2-40B4-BE49-F238E27FC236}">
                <a16:creationId xmlns:a16="http://schemas.microsoft.com/office/drawing/2014/main" id="{341DD170-3625-4376-839E-699C78A5D9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19"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4"/>
          <a:stretch>
            <a:fillRect/>
          </a:stretch>
        </p:blipFill>
        <p:spPr>
          <a:xfrm>
            <a:off x="205100" y="119899"/>
            <a:ext cx="2560320" cy="688975"/>
          </a:xfrm>
          <a:prstGeom prst="rect">
            <a:avLst/>
          </a:prstGeom>
        </p:spPr>
      </p:pic>
    </p:spTree>
    <p:extLst>
      <p:ext uri="{BB962C8B-B14F-4D97-AF65-F5344CB8AC3E}">
        <p14:creationId xmlns:p14="http://schemas.microsoft.com/office/powerpoint/2010/main" val="34887481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2"/>
          <p:cNvSpPr txBox="1">
            <a:spLocks noChangeArrowheads="1"/>
          </p:cNvSpPr>
          <p:nvPr/>
        </p:nvSpPr>
        <p:spPr bwMode="auto">
          <a:xfrm>
            <a:off x="5189464" y="246801"/>
            <a:ext cx="6372996" cy="56207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rtlCol="0" anchor="t" anchorCtr="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prstClr val="black"/>
                </a:solidFill>
                <a:effectLst/>
                <a:uLnTx/>
                <a:uFillTx/>
                <a:latin typeface="Garamond" panose="02020404030301010803" pitchFamily="18" charset="0"/>
                <a:ea typeface="+mj-ea"/>
                <a:cs typeface="+mj-cs"/>
              </a:rPr>
              <a:t>Current sectoral scope – ETS 1 &amp; 2</a:t>
            </a:r>
            <a:endParaRPr kumimoji="0" lang="en-US" sz="3200" b="1" i="0" u="none" strike="noStrike" kern="1200" cap="none" spc="0" normalizeH="0" baseline="0" noProof="0" dirty="0">
              <a:ln>
                <a:noFill/>
              </a:ln>
              <a:solidFill>
                <a:prstClr val="black"/>
              </a:solidFill>
              <a:effectLst/>
              <a:uLnTx/>
              <a:uFillTx/>
              <a:latin typeface="Garamond" panose="02020404030301010803" pitchFamily="18" charset="0"/>
              <a:ea typeface="+mj-ea"/>
              <a:cs typeface="+mj-cs"/>
            </a:endParaRPr>
          </a:p>
        </p:txBody>
      </p:sp>
      <p:graphicFrame>
        <p:nvGraphicFramePr>
          <p:cNvPr id="2" name="Tabella 1"/>
          <p:cNvGraphicFramePr>
            <a:graphicFrameLocks noGrp="1"/>
          </p:cNvGraphicFramePr>
          <p:nvPr/>
        </p:nvGraphicFramePr>
        <p:xfrm>
          <a:off x="777766" y="825597"/>
          <a:ext cx="10636468" cy="5398068"/>
        </p:xfrm>
        <a:graphic>
          <a:graphicData uri="http://schemas.openxmlformats.org/drawingml/2006/table">
            <a:tbl>
              <a:tblPr>
                <a:tableStyleId>{5C22544A-7EE6-4342-B048-85BDC9FD1C3A}</a:tableStyleId>
              </a:tblPr>
              <a:tblGrid>
                <a:gridCol w="7261002">
                  <a:extLst>
                    <a:ext uri="{9D8B030D-6E8A-4147-A177-3AD203B41FA5}">
                      <a16:colId xmlns:a16="http://schemas.microsoft.com/office/drawing/2014/main" val="545875176"/>
                    </a:ext>
                  </a:extLst>
                </a:gridCol>
                <a:gridCol w="1980273">
                  <a:extLst>
                    <a:ext uri="{9D8B030D-6E8A-4147-A177-3AD203B41FA5}">
                      <a16:colId xmlns:a16="http://schemas.microsoft.com/office/drawing/2014/main" val="3239322425"/>
                    </a:ext>
                  </a:extLst>
                </a:gridCol>
                <a:gridCol w="1395193">
                  <a:extLst>
                    <a:ext uri="{9D8B030D-6E8A-4147-A177-3AD203B41FA5}">
                      <a16:colId xmlns:a16="http://schemas.microsoft.com/office/drawing/2014/main" val="1387259129"/>
                    </a:ext>
                  </a:extLst>
                </a:gridCol>
              </a:tblGrid>
              <a:tr h="437854">
                <a:tc>
                  <a:txBody>
                    <a:bodyPr/>
                    <a:lstStyle/>
                    <a:p>
                      <a:pPr algn="ctr" fontAlgn="b">
                        <a:lnSpc>
                          <a:spcPct val="150000"/>
                        </a:lnSpc>
                        <a:spcBef>
                          <a:spcPts val="0"/>
                        </a:spcBef>
                        <a:spcAft>
                          <a:spcPts val="0"/>
                        </a:spcAft>
                      </a:pPr>
                      <a:r>
                        <a:rPr lang="en-GB" sz="2000" b="1" u="none" strike="noStrike" noProof="0" dirty="0">
                          <a:solidFill>
                            <a:schemeClr val="tx1"/>
                          </a:solidFill>
                          <a:effectLst/>
                          <a:latin typeface="Garamond" panose="02020404030301010803" pitchFamily="18" charset="0"/>
                        </a:rPr>
                        <a:t>Activity </a:t>
                      </a:r>
                      <a:endParaRPr lang="en-GB" sz="2000" b="1" i="0" u="none" strike="noStrike" noProof="0" dirty="0">
                        <a:solidFill>
                          <a:schemeClr val="tx1"/>
                        </a:solidFill>
                        <a:effectLst/>
                        <a:latin typeface="Garamond" panose="02020404030301010803" pitchFamily="18" charset="0"/>
                      </a:endParaRPr>
                    </a:p>
                  </a:txBody>
                  <a:tcPr marL="6504" marR="6504" marT="6504" marB="720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b">
                        <a:lnSpc>
                          <a:spcPct val="150000"/>
                        </a:lnSpc>
                        <a:spcBef>
                          <a:spcPts val="0"/>
                        </a:spcBef>
                        <a:spcAft>
                          <a:spcPts val="0"/>
                        </a:spcAft>
                      </a:pPr>
                      <a:r>
                        <a:rPr lang="en-GB" sz="2000" b="1" u="none" strike="noStrike" noProof="0" dirty="0">
                          <a:effectLst/>
                          <a:latin typeface="Garamond" panose="02020404030301010803" pitchFamily="18" charset="0"/>
                        </a:rPr>
                        <a:t>GHG</a:t>
                      </a:r>
                      <a:endParaRPr lang="en-GB" sz="2000" b="1" i="0" u="none" strike="noStrike" noProof="0" dirty="0">
                        <a:solidFill>
                          <a:srgbClr val="000000"/>
                        </a:solidFill>
                        <a:effectLst/>
                        <a:latin typeface="Garamond" panose="02020404030301010803" pitchFamily="18" charset="0"/>
                      </a:endParaRPr>
                    </a:p>
                  </a:txBody>
                  <a:tcPr marL="6504" marR="6504" marT="6504" marB="720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b">
                        <a:lnSpc>
                          <a:spcPct val="150000"/>
                        </a:lnSpc>
                        <a:spcBef>
                          <a:spcPts val="0"/>
                        </a:spcBef>
                        <a:spcAft>
                          <a:spcPts val="0"/>
                        </a:spcAft>
                      </a:pPr>
                      <a:r>
                        <a:rPr lang="en-GB" sz="2000" b="1" u="none" strike="noStrike" kern="1200" noProof="0" dirty="0">
                          <a:solidFill>
                            <a:schemeClr val="dk1"/>
                          </a:solidFill>
                          <a:effectLst/>
                          <a:latin typeface="Garamond" panose="02020404030301010803" pitchFamily="18" charset="0"/>
                          <a:ea typeface="+mn-ea"/>
                          <a:cs typeface="+mn-cs"/>
                        </a:rPr>
                        <a:t>Subject</a:t>
                      </a:r>
                    </a:p>
                  </a:txBody>
                  <a:tcPr marL="6504" marR="6504" marT="6504" marB="720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806443063"/>
                  </a:ext>
                </a:extLst>
              </a:tr>
              <a:tr h="692922">
                <a:tc>
                  <a:txBody>
                    <a:bodyPr/>
                    <a:lstStyle/>
                    <a:p>
                      <a:pPr algn="ctr" fontAlgn="b">
                        <a:lnSpc>
                          <a:spcPct val="150000"/>
                        </a:lnSpc>
                        <a:spcBef>
                          <a:spcPts val="0"/>
                        </a:spcBef>
                        <a:spcAft>
                          <a:spcPts val="0"/>
                        </a:spcAft>
                      </a:pPr>
                      <a:r>
                        <a:rPr lang="en-GB" sz="1600" b="0" u="none" strike="noStrike" noProof="0" dirty="0">
                          <a:effectLst/>
                          <a:latin typeface="Garamond" panose="02020404030301010803" pitchFamily="18" charset="0"/>
                        </a:rPr>
                        <a:t>Power and heat generation (&gt;20MW); </a:t>
                      </a:r>
                      <a:r>
                        <a:rPr lang="en-GB" sz="1600" b="0" u="none" strike="noStrike" baseline="0" noProof="0" dirty="0">
                          <a:effectLst/>
                          <a:latin typeface="Garamond" panose="02020404030301010803" pitchFamily="18" charset="0"/>
                        </a:rPr>
                        <a:t> </a:t>
                      </a:r>
                      <a:r>
                        <a:rPr lang="en-US" sz="1600" b="0" i="0" u="none" strike="noStrike" noProof="0" dirty="0">
                          <a:solidFill>
                            <a:srgbClr val="000000"/>
                          </a:solidFill>
                          <a:effectLst/>
                          <a:latin typeface="Garamond" panose="02020404030301010803" pitchFamily="18" charset="0"/>
                        </a:rPr>
                        <a:t>1/01/2024 combustion of fuels in</a:t>
                      </a:r>
                      <a:r>
                        <a:rPr lang="en-US" sz="1600" b="0" i="0" u="none" strike="noStrike" baseline="0" noProof="0" dirty="0">
                          <a:solidFill>
                            <a:srgbClr val="000000"/>
                          </a:solidFill>
                          <a:effectLst/>
                          <a:latin typeface="Garamond" panose="02020404030301010803" pitchFamily="18" charset="0"/>
                        </a:rPr>
                        <a:t> </a:t>
                      </a:r>
                      <a:r>
                        <a:rPr lang="en-US" sz="1600" b="0" i="0" u="none" strike="noStrike" noProof="0" dirty="0">
                          <a:solidFill>
                            <a:srgbClr val="000000"/>
                          </a:solidFill>
                          <a:effectLst/>
                          <a:latin typeface="Garamond" panose="02020404030301010803" pitchFamily="18" charset="0"/>
                        </a:rPr>
                        <a:t>incineration of municipal waste with a total rated thermal input &gt; 20 MW</a:t>
                      </a:r>
                      <a:endParaRPr lang="en-GB" sz="1600" b="0" i="0" u="none" strike="noStrike" noProof="0" dirty="0">
                        <a:solidFill>
                          <a:srgbClr val="000000"/>
                        </a:solidFill>
                        <a:effectLst/>
                        <a:latin typeface="Garamond" panose="02020404030301010803" pitchFamily="18" charset="0"/>
                      </a:endParaRPr>
                    </a:p>
                  </a:txBody>
                  <a:tcPr marL="6504" marR="6504" marT="6504" marB="720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b">
                        <a:lnSpc>
                          <a:spcPct val="150000"/>
                        </a:lnSpc>
                        <a:spcBef>
                          <a:spcPts val="0"/>
                        </a:spcBef>
                        <a:spcAft>
                          <a:spcPts val="0"/>
                        </a:spcAft>
                      </a:pPr>
                      <a:r>
                        <a:rPr lang="en-GB" sz="1600" b="1" u="none" strike="noStrike" noProof="0" dirty="0">
                          <a:effectLst/>
                          <a:latin typeface="Garamond" panose="02020404030301010803" pitchFamily="18" charset="0"/>
                        </a:rPr>
                        <a:t>CO</a:t>
                      </a:r>
                      <a:r>
                        <a:rPr lang="en-GB" sz="1600" b="1" u="none" strike="noStrike" baseline="-25000" noProof="0" dirty="0">
                          <a:effectLst/>
                          <a:latin typeface="Garamond" panose="02020404030301010803" pitchFamily="18" charset="0"/>
                        </a:rPr>
                        <a:t>2</a:t>
                      </a:r>
                      <a:r>
                        <a:rPr lang="en-GB" sz="1600" b="1" u="none" strike="noStrike" noProof="0" dirty="0">
                          <a:effectLst/>
                          <a:latin typeface="Garamond" panose="02020404030301010803" pitchFamily="18" charset="0"/>
                        </a:rPr>
                        <a:t> </a:t>
                      </a:r>
                    </a:p>
                    <a:p>
                      <a:pPr algn="ctr" fontAlgn="b">
                        <a:lnSpc>
                          <a:spcPct val="150000"/>
                        </a:lnSpc>
                        <a:spcBef>
                          <a:spcPts val="0"/>
                        </a:spcBef>
                        <a:spcAft>
                          <a:spcPts val="0"/>
                        </a:spcAft>
                      </a:pPr>
                      <a:endParaRPr lang="en-GB" sz="1600" b="1" i="0" u="none" strike="noStrike" noProof="0" dirty="0">
                        <a:solidFill>
                          <a:srgbClr val="000000"/>
                        </a:solidFill>
                        <a:effectLst/>
                        <a:latin typeface="Garamond" panose="02020404030301010803" pitchFamily="18" charset="0"/>
                      </a:endParaRPr>
                    </a:p>
                  </a:txBody>
                  <a:tcPr marL="6504" marR="6504" marT="6504" marB="720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fontAlgn="b">
                        <a:lnSpc>
                          <a:spcPct val="150000"/>
                        </a:lnSpc>
                        <a:spcBef>
                          <a:spcPts val="0"/>
                        </a:spcBef>
                        <a:spcAft>
                          <a:spcPts val="0"/>
                        </a:spcAft>
                      </a:pPr>
                      <a:endParaRPr lang="en-GB" sz="1600" b="1" u="none" strike="noStrike" kern="1200" noProof="0" dirty="0">
                        <a:solidFill>
                          <a:schemeClr val="dk1"/>
                        </a:solidFill>
                        <a:effectLst/>
                        <a:latin typeface="Garamond" panose="02020404030301010803" pitchFamily="18" charset="0"/>
                        <a:ea typeface="+mn-ea"/>
                        <a:cs typeface="+mn-cs"/>
                      </a:endParaRPr>
                    </a:p>
                  </a:txBody>
                  <a:tcPr marL="6504" marR="6504" marT="6504" marB="720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965199716"/>
                  </a:ext>
                </a:extLst>
              </a:tr>
              <a:tr h="1033011">
                <a:tc>
                  <a:txBody>
                    <a:bodyPr/>
                    <a:lstStyle/>
                    <a:p>
                      <a:pPr algn="ctr" fontAlgn="b">
                        <a:lnSpc>
                          <a:spcPct val="150000"/>
                        </a:lnSpc>
                        <a:spcBef>
                          <a:spcPts val="0"/>
                        </a:spcBef>
                        <a:spcAft>
                          <a:spcPts val="0"/>
                        </a:spcAft>
                      </a:pPr>
                      <a:r>
                        <a:rPr lang="en-GB" sz="1600" b="0" u="none" strike="noStrike" noProof="0" dirty="0">
                          <a:effectLst/>
                          <a:latin typeface="Garamond" panose="02020404030301010803" pitchFamily="18" charset="0"/>
                        </a:rPr>
                        <a:t>Energy-intensive industry sectors including: oil refineries, steel works and production of iron, aluminium, metals, cement, lime, glass, ceramics, pulp, paper, cardboard, acids and bulk organic chemicals</a:t>
                      </a:r>
                      <a:endParaRPr lang="en-GB" sz="1600" b="0" i="0" u="none" strike="noStrike" noProof="0" dirty="0">
                        <a:solidFill>
                          <a:srgbClr val="000000"/>
                        </a:solidFill>
                        <a:effectLst/>
                        <a:latin typeface="Garamond" panose="02020404030301010803" pitchFamily="18" charset="0"/>
                      </a:endParaRPr>
                    </a:p>
                  </a:txBody>
                  <a:tcPr marL="6504" marR="6504" marT="6504" marB="720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marL="0" algn="ctr" defTabSz="914400" rtl="0" eaLnBrk="1" fontAlgn="b" latinLnBrk="0" hangingPunct="1">
                        <a:lnSpc>
                          <a:spcPct val="150000"/>
                        </a:lnSpc>
                        <a:spcBef>
                          <a:spcPts val="0"/>
                        </a:spcBef>
                        <a:spcAft>
                          <a:spcPts val="0"/>
                        </a:spcAft>
                      </a:pPr>
                      <a:r>
                        <a:rPr lang="en-GB" sz="1600" b="1" u="none" strike="noStrike" kern="1200" noProof="0" dirty="0">
                          <a:solidFill>
                            <a:schemeClr val="dk1"/>
                          </a:solidFill>
                          <a:effectLst/>
                          <a:latin typeface="Garamond" panose="02020404030301010803" pitchFamily="18" charset="0"/>
                          <a:ea typeface="+mn-ea"/>
                          <a:cs typeface="+mn-cs"/>
                        </a:rPr>
                        <a:t>CO</a:t>
                      </a:r>
                      <a:r>
                        <a:rPr lang="en-GB" sz="1600" b="1" u="none" strike="noStrike" kern="1200" baseline="-25000" noProof="0" dirty="0">
                          <a:solidFill>
                            <a:schemeClr val="dk1"/>
                          </a:solidFill>
                          <a:effectLst/>
                          <a:latin typeface="Garamond" panose="02020404030301010803" pitchFamily="18" charset="0"/>
                          <a:ea typeface="+mn-ea"/>
                          <a:cs typeface="+mn-cs"/>
                        </a:rPr>
                        <a:t>2</a:t>
                      </a:r>
                    </a:p>
                    <a:p>
                      <a:pPr marL="0" algn="ctr" defTabSz="914400" rtl="0" eaLnBrk="1" fontAlgn="b" latinLnBrk="0" hangingPunct="1">
                        <a:lnSpc>
                          <a:spcPct val="150000"/>
                        </a:lnSpc>
                        <a:spcBef>
                          <a:spcPts val="0"/>
                        </a:spcBef>
                        <a:spcAft>
                          <a:spcPts val="0"/>
                        </a:spcAft>
                      </a:pPr>
                      <a:endParaRPr lang="en-GB" sz="1600" b="1" u="none" strike="noStrike" kern="1200" noProof="0" dirty="0">
                        <a:solidFill>
                          <a:schemeClr val="dk1"/>
                        </a:solidFill>
                        <a:effectLst/>
                        <a:latin typeface="Garamond" panose="02020404030301010803" pitchFamily="18" charset="0"/>
                        <a:ea typeface="+mn-ea"/>
                        <a:cs typeface="+mn-cs"/>
                      </a:endParaRPr>
                    </a:p>
                  </a:txBody>
                  <a:tcPr marL="6504" marR="6504" marT="6504" marB="720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rowSpan="5">
                  <a:txBody>
                    <a:bodyPr/>
                    <a:lstStyle/>
                    <a:p>
                      <a:pPr algn="ctr" fontAlgn="b">
                        <a:lnSpc>
                          <a:spcPct val="150000"/>
                        </a:lnSpc>
                        <a:spcBef>
                          <a:spcPts val="0"/>
                        </a:spcBef>
                        <a:spcAft>
                          <a:spcPts val="0"/>
                        </a:spcAft>
                      </a:pPr>
                      <a:r>
                        <a:rPr lang="en-GB" sz="1600" b="0" u="none" strike="noStrike" kern="1200" noProof="0" dirty="0">
                          <a:solidFill>
                            <a:schemeClr val="dk1"/>
                          </a:solidFill>
                          <a:effectLst/>
                          <a:latin typeface="Garamond" panose="02020404030301010803" pitchFamily="18" charset="0"/>
                          <a:ea typeface="+mn-ea"/>
                          <a:cs typeface="+mn-cs"/>
                        </a:rPr>
                        <a:t>The operator of the installation</a:t>
                      </a:r>
                    </a:p>
                    <a:p>
                      <a:pPr algn="ctr" fontAlgn="b">
                        <a:lnSpc>
                          <a:spcPct val="150000"/>
                        </a:lnSpc>
                        <a:spcBef>
                          <a:spcPts val="0"/>
                        </a:spcBef>
                        <a:spcAft>
                          <a:spcPts val="0"/>
                        </a:spcAft>
                      </a:pPr>
                      <a:endParaRPr lang="en-GB" sz="1600" b="0" u="none" strike="noStrike" kern="1200" noProof="0" dirty="0">
                        <a:solidFill>
                          <a:schemeClr val="dk1"/>
                        </a:solidFill>
                        <a:effectLst/>
                        <a:latin typeface="Garamond" panose="02020404030301010803" pitchFamily="18" charset="0"/>
                        <a:ea typeface="+mn-ea"/>
                        <a:cs typeface="+mn-cs"/>
                      </a:endParaRPr>
                    </a:p>
                    <a:p>
                      <a:pPr algn="ctr" fontAlgn="b">
                        <a:lnSpc>
                          <a:spcPct val="150000"/>
                        </a:lnSpc>
                        <a:spcBef>
                          <a:spcPts val="0"/>
                        </a:spcBef>
                        <a:spcAft>
                          <a:spcPts val="0"/>
                        </a:spcAft>
                      </a:pPr>
                      <a:endParaRPr lang="en-GB" sz="1600" b="0" u="none" strike="noStrike" kern="1200" noProof="0" dirty="0">
                        <a:solidFill>
                          <a:schemeClr val="dk1"/>
                        </a:solidFill>
                        <a:effectLst/>
                        <a:latin typeface="Garamond" panose="02020404030301010803" pitchFamily="18" charset="0"/>
                        <a:ea typeface="+mn-ea"/>
                        <a:cs typeface="+mn-cs"/>
                      </a:endParaRPr>
                    </a:p>
                  </a:txBody>
                  <a:tcPr marL="6504" marR="6504" marT="6504" marB="720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524878225"/>
                  </a:ext>
                </a:extLst>
              </a:tr>
              <a:tr h="352832">
                <a:tc>
                  <a:txBody>
                    <a:bodyPr/>
                    <a:lstStyle/>
                    <a:p>
                      <a:pPr algn="ctr" fontAlgn="b">
                        <a:lnSpc>
                          <a:spcPct val="150000"/>
                        </a:lnSpc>
                        <a:spcBef>
                          <a:spcPts val="0"/>
                        </a:spcBef>
                        <a:spcAft>
                          <a:spcPts val="0"/>
                        </a:spcAft>
                      </a:pPr>
                      <a:r>
                        <a:rPr lang="en-GB" sz="1600" b="0" u="none" strike="noStrike" noProof="0" dirty="0">
                          <a:effectLst/>
                          <a:latin typeface="Garamond" panose="02020404030301010803" pitchFamily="18" charset="0"/>
                        </a:rPr>
                        <a:t>CCS</a:t>
                      </a:r>
                      <a:endParaRPr lang="en-GB" sz="1600" b="0" i="0" u="none" strike="noStrike" noProof="0" dirty="0">
                        <a:solidFill>
                          <a:srgbClr val="000000"/>
                        </a:solidFill>
                        <a:effectLst/>
                        <a:latin typeface="Garamond" panose="02020404030301010803" pitchFamily="18" charset="0"/>
                      </a:endParaRPr>
                    </a:p>
                  </a:txBody>
                  <a:tcPr marL="6504" marR="6504" marT="6504" marB="720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marL="0" algn="ctr" defTabSz="914400" rtl="0" eaLnBrk="1" fontAlgn="b" latinLnBrk="0" hangingPunct="1">
                        <a:lnSpc>
                          <a:spcPct val="150000"/>
                        </a:lnSpc>
                        <a:spcBef>
                          <a:spcPts val="0"/>
                        </a:spcBef>
                        <a:spcAft>
                          <a:spcPts val="0"/>
                        </a:spcAft>
                      </a:pPr>
                      <a:r>
                        <a:rPr lang="en-GB" sz="1600" b="1" u="none" strike="noStrike" kern="1200" noProof="0" dirty="0">
                          <a:solidFill>
                            <a:schemeClr val="dk1"/>
                          </a:solidFill>
                          <a:effectLst/>
                          <a:latin typeface="Garamond" panose="02020404030301010803" pitchFamily="18" charset="0"/>
                          <a:ea typeface="+mn-ea"/>
                          <a:cs typeface="+mn-cs"/>
                        </a:rPr>
                        <a:t>CO</a:t>
                      </a:r>
                      <a:r>
                        <a:rPr lang="en-GB" sz="1600" b="1" u="none" strike="noStrike" kern="1200" baseline="-25000" noProof="0" dirty="0">
                          <a:solidFill>
                            <a:schemeClr val="dk1"/>
                          </a:solidFill>
                          <a:effectLst/>
                          <a:latin typeface="Garamond" panose="02020404030301010803" pitchFamily="18" charset="0"/>
                          <a:ea typeface="+mn-ea"/>
                          <a:cs typeface="+mn-cs"/>
                        </a:rPr>
                        <a:t>2</a:t>
                      </a:r>
                    </a:p>
                  </a:txBody>
                  <a:tcPr marL="6504" marR="6504" marT="6504" marB="720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vMerge="1">
                  <a:txBody>
                    <a:bodyPr/>
                    <a:lstStyle/>
                    <a:p>
                      <a:endParaRPr lang="en-GB"/>
                    </a:p>
                  </a:txBody>
                  <a:tcPr/>
                </a:tc>
                <a:extLst>
                  <a:ext uri="{0D108BD9-81ED-4DB2-BD59-A6C34878D82A}">
                    <a16:rowId xmlns:a16="http://schemas.microsoft.com/office/drawing/2014/main" val="2141596824"/>
                  </a:ext>
                </a:extLst>
              </a:tr>
              <a:tr h="352832">
                <a:tc>
                  <a:txBody>
                    <a:bodyPr/>
                    <a:lstStyle/>
                    <a:p>
                      <a:pPr algn="ctr" fontAlgn="b">
                        <a:lnSpc>
                          <a:spcPct val="150000"/>
                        </a:lnSpc>
                        <a:spcBef>
                          <a:spcPts val="0"/>
                        </a:spcBef>
                        <a:spcAft>
                          <a:spcPts val="0"/>
                        </a:spcAft>
                      </a:pPr>
                      <a:r>
                        <a:rPr lang="en-GB" sz="1600" b="0" u="none" strike="noStrike" noProof="0" dirty="0">
                          <a:effectLst/>
                          <a:latin typeface="Garamond" panose="02020404030301010803" pitchFamily="18" charset="0"/>
                        </a:rPr>
                        <a:t>Production of nitric, </a:t>
                      </a:r>
                      <a:r>
                        <a:rPr lang="en-GB" sz="1600" b="0" u="none" strike="noStrike" noProof="0" dirty="0" err="1">
                          <a:effectLst/>
                          <a:latin typeface="Garamond" panose="02020404030301010803" pitchFamily="18" charset="0"/>
                        </a:rPr>
                        <a:t>adipic</a:t>
                      </a:r>
                      <a:r>
                        <a:rPr lang="en-GB" sz="1600" b="0" u="none" strike="noStrike" noProof="0" dirty="0">
                          <a:effectLst/>
                          <a:latin typeface="Garamond" panose="02020404030301010803" pitchFamily="18" charset="0"/>
                        </a:rPr>
                        <a:t> and glyoxylic acids and </a:t>
                      </a:r>
                      <a:r>
                        <a:rPr lang="en-GB" sz="1600" b="0" u="none" strike="noStrike" noProof="0" dirty="0" err="1">
                          <a:effectLst/>
                          <a:latin typeface="Garamond" panose="02020404030301010803" pitchFamily="18" charset="0"/>
                        </a:rPr>
                        <a:t>glyoxal</a:t>
                      </a:r>
                      <a:endParaRPr lang="en-GB" sz="1600" b="0" i="0" u="none" strike="noStrike" noProof="0" dirty="0">
                        <a:solidFill>
                          <a:srgbClr val="000000"/>
                        </a:solidFill>
                        <a:effectLst/>
                        <a:latin typeface="Garamond" panose="02020404030301010803" pitchFamily="18" charset="0"/>
                      </a:endParaRPr>
                    </a:p>
                  </a:txBody>
                  <a:tcPr marL="6504" marR="6504" marT="6504" marB="720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b">
                        <a:lnSpc>
                          <a:spcPct val="150000"/>
                        </a:lnSpc>
                        <a:spcBef>
                          <a:spcPts val="0"/>
                        </a:spcBef>
                        <a:spcAft>
                          <a:spcPts val="0"/>
                        </a:spcAft>
                      </a:pPr>
                      <a:r>
                        <a:rPr lang="en-GB" sz="1600" b="1" u="none" strike="noStrike" noProof="0" dirty="0">
                          <a:effectLst/>
                          <a:latin typeface="Garamond" panose="02020404030301010803" pitchFamily="18" charset="0"/>
                        </a:rPr>
                        <a:t>N</a:t>
                      </a:r>
                      <a:r>
                        <a:rPr lang="en-GB" sz="1600" b="1" u="none" strike="noStrike" baseline="-25000" noProof="0" dirty="0">
                          <a:effectLst/>
                          <a:latin typeface="Garamond" panose="02020404030301010803" pitchFamily="18" charset="0"/>
                        </a:rPr>
                        <a:t>2</a:t>
                      </a:r>
                      <a:r>
                        <a:rPr lang="en-GB" sz="1600" b="1" u="none" strike="noStrike" noProof="0" dirty="0">
                          <a:effectLst/>
                          <a:latin typeface="Garamond" panose="02020404030301010803" pitchFamily="18" charset="0"/>
                        </a:rPr>
                        <a:t>O </a:t>
                      </a:r>
                      <a:endParaRPr lang="en-GB" sz="1600" b="1" i="0" u="none" strike="noStrike" noProof="0" dirty="0">
                        <a:solidFill>
                          <a:srgbClr val="000000"/>
                        </a:solidFill>
                        <a:effectLst/>
                        <a:latin typeface="Garamond" panose="02020404030301010803" pitchFamily="18" charset="0"/>
                      </a:endParaRPr>
                    </a:p>
                  </a:txBody>
                  <a:tcPr marL="6504" marR="6504" marT="6504" marB="720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GB"/>
                    </a:p>
                  </a:txBody>
                  <a:tcPr/>
                </a:tc>
                <a:extLst>
                  <a:ext uri="{0D108BD9-81ED-4DB2-BD59-A6C34878D82A}">
                    <a16:rowId xmlns:a16="http://schemas.microsoft.com/office/drawing/2014/main" val="1897556113"/>
                  </a:ext>
                </a:extLst>
              </a:tr>
              <a:tr h="421874">
                <a:tc>
                  <a:txBody>
                    <a:bodyPr/>
                    <a:lstStyle/>
                    <a:p>
                      <a:pPr algn="ctr" fontAlgn="b">
                        <a:lnSpc>
                          <a:spcPct val="150000"/>
                        </a:lnSpc>
                        <a:spcBef>
                          <a:spcPts val="0"/>
                        </a:spcBef>
                        <a:spcAft>
                          <a:spcPts val="0"/>
                        </a:spcAft>
                      </a:pPr>
                      <a:r>
                        <a:rPr lang="en-GB" sz="1600" b="0" u="none" strike="noStrike" noProof="0" dirty="0">
                          <a:effectLst/>
                          <a:latin typeface="Garamond" panose="02020404030301010803" pitchFamily="18" charset="0"/>
                        </a:rPr>
                        <a:t>Aluminium production</a:t>
                      </a:r>
                      <a:endParaRPr lang="en-GB" sz="1600" b="0" i="0" u="none" strike="noStrike" noProof="0" dirty="0">
                        <a:solidFill>
                          <a:srgbClr val="000000"/>
                        </a:solidFill>
                        <a:effectLst/>
                        <a:latin typeface="Garamond" panose="02020404030301010803" pitchFamily="18" charset="0"/>
                      </a:endParaRPr>
                    </a:p>
                  </a:txBody>
                  <a:tcPr marL="6504" marR="6504" marT="6504" marB="720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marL="0" marR="0" lvl="0" indent="0" algn="ctr" defTabSz="914400" rtl="0" eaLnBrk="1" fontAlgn="b" latinLnBrk="0" hangingPunct="1">
                        <a:lnSpc>
                          <a:spcPct val="150000"/>
                        </a:lnSpc>
                        <a:spcBef>
                          <a:spcPts val="0"/>
                        </a:spcBef>
                        <a:spcAft>
                          <a:spcPts val="0"/>
                        </a:spcAft>
                        <a:buClrTx/>
                        <a:buSzTx/>
                        <a:buFontTx/>
                        <a:buNone/>
                        <a:tabLst/>
                        <a:defRPr/>
                      </a:pPr>
                      <a:r>
                        <a:rPr lang="en-GB" sz="1600" b="1" u="none" strike="noStrike" noProof="0" dirty="0">
                          <a:effectLst/>
                          <a:latin typeface="Garamond" panose="02020404030301010803" pitchFamily="18" charset="0"/>
                        </a:rPr>
                        <a:t>CO</a:t>
                      </a:r>
                      <a:r>
                        <a:rPr lang="en-GB" sz="1600" b="1" u="none" strike="noStrike" baseline="-25000" noProof="0" dirty="0">
                          <a:effectLst/>
                          <a:latin typeface="Garamond" panose="02020404030301010803" pitchFamily="18" charset="0"/>
                        </a:rPr>
                        <a:t>2</a:t>
                      </a:r>
                      <a:r>
                        <a:rPr lang="en-GB" sz="1600" b="1" u="none" strike="noStrike" noProof="0" dirty="0">
                          <a:effectLst/>
                          <a:latin typeface="Garamond" panose="02020404030301010803" pitchFamily="18" charset="0"/>
                        </a:rPr>
                        <a:t> + PFCs</a:t>
                      </a:r>
                      <a:endParaRPr lang="en-GB" sz="1600" b="1" i="0" u="none" strike="noStrike" noProof="0" dirty="0">
                        <a:solidFill>
                          <a:srgbClr val="000000"/>
                        </a:solidFill>
                        <a:effectLst/>
                        <a:latin typeface="Garamond" panose="02020404030301010803" pitchFamily="18" charset="0"/>
                      </a:endParaRPr>
                    </a:p>
                  </a:txBody>
                  <a:tcPr marL="6504" marR="6504" marT="6504" marB="720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GB"/>
                    </a:p>
                  </a:txBody>
                  <a:tcPr/>
                </a:tc>
                <a:extLst>
                  <a:ext uri="{0D108BD9-81ED-4DB2-BD59-A6C34878D82A}">
                    <a16:rowId xmlns:a16="http://schemas.microsoft.com/office/drawing/2014/main" val="1214481555"/>
                  </a:ext>
                </a:extLst>
              </a:tr>
              <a:tr h="352832">
                <a:tc>
                  <a:txBody>
                    <a:bodyPr/>
                    <a:lstStyle/>
                    <a:p>
                      <a:pPr algn="ctr" fontAlgn="b">
                        <a:lnSpc>
                          <a:spcPct val="150000"/>
                        </a:lnSpc>
                        <a:spcBef>
                          <a:spcPts val="0"/>
                        </a:spcBef>
                        <a:spcAft>
                          <a:spcPts val="0"/>
                        </a:spcAft>
                      </a:pPr>
                      <a:r>
                        <a:rPr lang="en-GB" sz="1600" b="0" u="none" strike="noStrike" noProof="0" dirty="0">
                          <a:effectLst/>
                          <a:latin typeface="Garamond" panose="02020404030301010803" pitchFamily="18" charset="0"/>
                        </a:rPr>
                        <a:t>H2 &amp;synthesis gas production</a:t>
                      </a:r>
                      <a:endParaRPr lang="en-GB" sz="1600" b="0" i="0" u="none" strike="noStrike" noProof="0" dirty="0">
                        <a:solidFill>
                          <a:srgbClr val="000000"/>
                        </a:solidFill>
                        <a:effectLst/>
                        <a:latin typeface="Garamond" panose="02020404030301010803" pitchFamily="18" charset="0"/>
                      </a:endParaRPr>
                    </a:p>
                  </a:txBody>
                  <a:tcPr marL="6504" marR="6504" marT="6504" marB="720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fontAlgn="b">
                        <a:lnSpc>
                          <a:spcPct val="150000"/>
                        </a:lnSpc>
                        <a:spcBef>
                          <a:spcPts val="0"/>
                        </a:spcBef>
                        <a:spcAft>
                          <a:spcPts val="0"/>
                        </a:spcAft>
                      </a:pPr>
                      <a:r>
                        <a:rPr lang="en-GB" sz="1600" b="1" u="none" strike="noStrike" noProof="0" dirty="0">
                          <a:effectLst/>
                          <a:latin typeface="Garamond" panose="02020404030301010803" pitchFamily="18" charset="0"/>
                        </a:rPr>
                        <a:t>CO</a:t>
                      </a:r>
                      <a:r>
                        <a:rPr lang="en-GB" sz="1600" b="1" u="none" strike="noStrike" baseline="-25000" noProof="0" dirty="0">
                          <a:effectLst/>
                          <a:latin typeface="Garamond" panose="02020404030301010803" pitchFamily="18" charset="0"/>
                        </a:rPr>
                        <a:t>2</a:t>
                      </a:r>
                      <a:r>
                        <a:rPr lang="en-GB" sz="1600" b="1" u="none" strike="noStrike" noProof="0" dirty="0">
                          <a:effectLst/>
                          <a:latin typeface="Garamond" panose="02020404030301010803" pitchFamily="18" charset="0"/>
                        </a:rPr>
                        <a:t> </a:t>
                      </a:r>
                      <a:endParaRPr lang="en-GB" sz="1600" b="1" i="0" u="none" strike="noStrike" noProof="0" dirty="0">
                        <a:solidFill>
                          <a:srgbClr val="000000"/>
                        </a:solidFill>
                        <a:effectLst/>
                        <a:latin typeface="Garamond" panose="02020404030301010803" pitchFamily="18" charset="0"/>
                      </a:endParaRPr>
                    </a:p>
                  </a:txBody>
                  <a:tcPr marL="6504" marR="6504" marT="6504" marB="720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vMerge="1">
                  <a:txBody>
                    <a:bodyPr/>
                    <a:lstStyle/>
                    <a:p>
                      <a:endParaRPr lang="en-GB"/>
                    </a:p>
                  </a:txBody>
                  <a:tcPr/>
                </a:tc>
                <a:extLst>
                  <a:ext uri="{0D108BD9-81ED-4DB2-BD59-A6C34878D82A}">
                    <a16:rowId xmlns:a16="http://schemas.microsoft.com/office/drawing/2014/main" val="3243216879"/>
                  </a:ext>
                </a:extLst>
              </a:tr>
              <a:tr h="352832">
                <a:tc>
                  <a:txBody>
                    <a:bodyPr/>
                    <a:lstStyle/>
                    <a:p>
                      <a:pPr algn="ctr" fontAlgn="b">
                        <a:lnSpc>
                          <a:spcPct val="150000"/>
                        </a:lnSpc>
                        <a:spcBef>
                          <a:spcPts val="0"/>
                        </a:spcBef>
                        <a:spcAft>
                          <a:spcPts val="0"/>
                        </a:spcAft>
                      </a:pPr>
                      <a:r>
                        <a:rPr lang="en-GB" sz="1600" b="0" u="none" strike="noStrike" noProof="0" dirty="0">
                          <a:effectLst/>
                          <a:latin typeface="Garamond" panose="02020404030301010803" pitchFamily="18" charset="0"/>
                        </a:rPr>
                        <a:t>Aviation</a:t>
                      </a:r>
                      <a:endParaRPr lang="en-GB" sz="1600" b="0" i="0" u="none" strike="noStrike" noProof="0" dirty="0">
                        <a:solidFill>
                          <a:srgbClr val="000000"/>
                        </a:solidFill>
                        <a:effectLst/>
                        <a:latin typeface="Garamond" panose="02020404030301010803" pitchFamily="18" charset="0"/>
                      </a:endParaRPr>
                    </a:p>
                  </a:txBody>
                  <a:tcPr marL="6504" marR="6504" marT="6504" marB="720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tc>
                  <a:txBody>
                    <a:bodyPr/>
                    <a:lstStyle/>
                    <a:p>
                      <a:pPr algn="ctr" fontAlgn="b">
                        <a:lnSpc>
                          <a:spcPct val="150000"/>
                        </a:lnSpc>
                        <a:spcBef>
                          <a:spcPts val="0"/>
                        </a:spcBef>
                        <a:spcAft>
                          <a:spcPts val="0"/>
                        </a:spcAft>
                      </a:pPr>
                      <a:r>
                        <a:rPr lang="en-GB" sz="1600" b="1" u="none" strike="noStrike" kern="1200" noProof="0" dirty="0">
                          <a:solidFill>
                            <a:schemeClr val="dk1"/>
                          </a:solidFill>
                          <a:effectLst/>
                          <a:latin typeface="Garamond" panose="02020404030301010803" pitchFamily="18" charset="0"/>
                          <a:ea typeface="+mn-ea"/>
                          <a:cs typeface="+mn-cs"/>
                        </a:rPr>
                        <a:t>CO</a:t>
                      </a:r>
                      <a:r>
                        <a:rPr lang="en-GB" sz="1600" b="1" u="none" strike="noStrike" kern="1200" baseline="-25000" noProof="0" dirty="0">
                          <a:solidFill>
                            <a:schemeClr val="dk1"/>
                          </a:solidFill>
                          <a:effectLst/>
                          <a:latin typeface="Garamond" panose="02020404030301010803" pitchFamily="18" charset="0"/>
                          <a:ea typeface="+mn-ea"/>
                          <a:cs typeface="+mn-cs"/>
                        </a:rPr>
                        <a:t>2</a:t>
                      </a:r>
                    </a:p>
                  </a:txBody>
                  <a:tcPr marL="6504" marR="6504" marT="6504" marB="720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fontAlgn="b">
                        <a:lnSpc>
                          <a:spcPct val="150000"/>
                        </a:lnSpc>
                        <a:spcBef>
                          <a:spcPts val="0"/>
                        </a:spcBef>
                        <a:spcAft>
                          <a:spcPts val="0"/>
                        </a:spcAft>
                      </a:pPr>
                      <a:r>
                        <a:rPr lang="en-GB" sz="1600" b="0" u="none" strike="noStrike" kern="1200" noProof="0" dirty="0">
                          <a:solidFill>
                            <a:schemeClr val="dk1"/>
                          </a:solidFill>
                          <a:effectLst/>
                          <a:latin typeface="Garamond" panose="02020404030301010803" pitchFamily="18" charset="0"/>
                          <a:ea typeface="+mn-ea"/>
                          <a:cs typeface="+mn-cs"/>
                        </a:rPr>
                        <a:t>Aircraft operator</a:t>
                      </a:r>
                    </a:p>
                  </a:txBody>
                  <a:tcPr marL="6504" marR="6504" marT="6504" marB="720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CC"/>
                    </a:solidFill>
                  </a:tcPr>
                </a:tc>
                <a:extLst>
                  <a:ext uri="{0D108BD9-81ED-4DB2-BD59-A6C34878D82A}">
                    <a16:rowId xmlns:a16="http://schemas.microsoft.com/office/drawing/2014/main" val="3505012101"/>
                  </a:ext>
                </a:extLst>
              </a:tr>
              <a:tr h="692922">
                <a:tc>
                  <a:txBody>
                    <a:bodyPr/>
                    <a:lstStyle/>
                    <a:p>
                      <a:pPr algn="ctr" fontAlgn="b">
                        <a:lnSpc>
                          <a:spcPct val="150000"/>
                        </a:lnSpc>
                        <a:spcBef>
                          <a:spcPts val="0"/>
                        </a:spcBef>
                        <a:spcAft>
                          <a:spcPts val="0"/>
                        </a:spcAft>
                      </a:pPr>
                      <a:r>
                        <a:rPr lang="en-GB" sz="1600" b="0" u="none" strike="noStrike" noProof="0" dirty="0">
                          <a:effectLst/>
                          <a:latin typeface="Garamond" panose="02020404030301010803" pitchFamily="18" charset="0"/>
                        </a:rPr>
                        <a:t>Maritime transport</a:t>
                      </a:r>
                      <a:endParaRPr lang="en-GB" sz="1600" b="0" i="0" u="none" strike="noStrike" noProof="0" dirty="0">
                        <a:solidFill>
                          <a:srgbClr val="000000"/>
                        </a:solidFill>
                        <a:effectLst/>
                        <a:latin typeface="Garamond" panose="02020404030301010803" pitchFamily="18" charset="0"/>
                      </a:endParaRPr>
                    </a:p>
                  </a:txBody>
                  <a:tcPr marL="6504" marR="6504" marT="6504" marB="720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fontAlgn="b">
                        <a:lnSpc>
                          <a:spcPct val="150000"/>
                        </a:lnSpc>
                        <a:spcBef>
                          <a:spcPts val="0"/>
                        </a:spcBef>
                        <a:spcAft>
                          <a:spcPts val="0"/>
                        </a:spcAft>
                      </a:pPr>
                      <a:r>
                        <a:rPr lang="en-GB" sz="1600" b="1" u="none" strike="noStrike" noProof="0" dirty="0">
                          <a:effectLst/>
                          <a:latin typeface="Garamond" panose="02020404030301010803" pitchFamily="18" charset="0"/>
                        </a:rPr>
                        <a:t>CO</a:t>
                      </a:r>
                      <a:r>
                        <a:rPr lang="en-GB" sz="1600" b="1" u="none" strike="noStrike" baseline="-25000" noProof="0" dirty="0">
                          <a:effectLst/>
                          <a:latin typeface="Garamond" panose="02020404030301010803" pitchFamily="18" charset="0"/>
                        </a:rPr>
                        <a:t>2</a:t>
                      </a:r>
                      <a:r>
                        <a:rPr lang="en-GB" sz="1600" b="1" u="none" strike="noStrike" noProof="0" dirty="0">
                          <a:effectLst/>
                          <a:latin typeface="Garamond" panose="02020404030301010803" pitchFamily="18" charset="0"/>
                        </a:rPr>
                        <a:t> + CH</a:t>
                      </a:r>
                      <a:r>
                        <a:rPr lang="en-GB" sz="1600" b="1" u="none" strike="noStrike" baseline="-25000" noProof="0" dirty="0">
                          <a:effectLst/>
                          <a:latin typeface="Garamond" panose="02020404030301010803" pitchFamily="18" charset="0"/>
                        </a:rPr>
                        <a:t>4</a:t>
                      </a:r>
                      <a:r>
                        <a:rPr lang="en-GB" sz="1600" b="1" u="none" strike="noStrike" noProof="0" dirty="0">
                          <a:effectLst/>
                          <a:latin typeface="Garamond" panose="02020404030301010803" pitchFamily="18" charset="0"/>
                        </a:rPr>
                        <a:t> + N</a:t>
                      </a:r>
                      <a:r>
                        <a:rPr lang="en-GB" sz="1600" b="1" u="none" strike="noStrike" baseline="-25000" noProof="0" dirty="0">
                          <a:effectLst/>
                          <a:latin typeface="Garamond" panose="02020404030301010803" pitchFamily="18" charset="0"/>
                        </a:rPr>
                        <a:t>2</a:t>
                      </a:r>
                      <a:r>
                        <a:rPr lang="en-GB" sz="1600" b="1" u="none" strike="noStrike" noProof="0" dirty="0">
                          <a:effectLst/>
                          <a:latin typeface="Garamond" panose="02020404030301010803" pitchFamily="18" charset="0"/>
                        </a:rPr>
                        <a:t>O</a:t>
                      </a:r>
                      <a:endParaRPr lang="en-GB" sz="1600" b="1" i="0" u="none" strike="noStrike" noProof="0" dirty="0">
                        <a:solidFill>
                          <a:srgbClr val="000000"/>
                        </a:solidFill>
                        <a:effectLst/>
                        <a:latin typeface="Garamond" panose="02020404030301010803" pitchFamily="18" charset="0"/>
                      </a:endParaRPr>
                    </a:p>
                  </a:txBody>
                  <a:tcPr marL="6504" marR="6504" marT="6504" marB="720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lnSpc>
                          <a:spcPct val="150000"/>
                        </a:lnSpc>
                        <a:spcBef>
                          <a:spcPts val="0"/>
                        </a:spcBef>
                        <a:spcAft>
                          <a:spcPts val="0"/>
                        </a:spcAft>
                      </a:pPr>
                      <a:r>
                        <a:rPr lang="en-GB" sz="1600" b="0" u="none" strike="noStrike" kern="1200" noProof="0" dirty="0">
                          <a:solidFill>
                            <a:schemeClr val="dk1"/>
                          </a:solidFill>
                          <a:effectLst/>
                          <a:latin typeface="Garamond" panose="02020404030301010803" pitchFamily="18" charset="0"/>
                          <a:ea typeface="+mn-ea"/>
                          <a:cs typeface="+mn-cs"/>
                        </a:rPr>
                        <a:t>Shipping company</a:t>
                      </a:r>
                    </a:p>
                  </a:txBody>
                  <a:tcPr marL="6504" marR="6504" marT="6504" marB="720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extLst>
                  <a:ext uri="{0D108BD9-81ED-4DB2-BD59-A6C34878D82A}">
                    <a16:rowId xmlns:a16="http://schemas.microsoft.com/office/drawing/2014/main" val="2433527604"/>
                  </a:ext>
                </a:extLst>
              </a:tr>
              <a:tr h="692922">
                <a:tc>
                  <a:txBody>
                    <a:bodyPr/>
                    <a:lstStyle/>
                    <a:p>
                      <a:pPr algn="ctr" fontAlgn="b">
                        <a:lnSpc>
                          <a:spcPct val="150000"/>
                        </a:lnSpc>
                        <a:spcBef>
                          <a:spcPts val="0"/>
                        </a:spcBef>
                        <a:spcAft>
                          <a:spcPts val="0"/>
                        </a:spcAft>
                      </a:pPr>
                      <a:r>
                        <a:rPr lang="en-GB" sz="1600" b="0" u="none" strike="noStrike" noProof="0" dirty="0">
                          <a:effectLst/>
                          <a:latin typeface="Garamond" panose="02020404030301010803" pitchFamily="18" charset="0"/>
                        </a:rPr>
                        <a:t>Release for consumption of fuels which are used for combustion in the sectors of buildings and road transport</a:t>
                      </a:r>
                      <a:endParaRPr lang="en-GB" sz="1600" b="0" i="0" u="none" strike="noStrike" noProof="0" dirty="0">
                        <a:solidFill>
                          <a:srgbClr val="000000"/>
                        </a:solidFill>
                        <a:effectLst/>
                        <a:latin typeface="Garamond" panose="02020404030301010803" pitchFamily="18" charset="0"/>
                      </a:endParaRPr>
                    </a:p>
                  </a:txBody>
                  <a:tcPr marL="6504" marR="6504" marT="6504" marB="720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tc>
                  <a:txBody>
                    <a:bodyPr/>
                    <a:lstStyle/>
                    <a:p>
                      <a:pPr algn="ctr" fontAlgn="b">
                        <a:lnSpc>
                          <a:spcPct val="150000"/>
                        </a:lnSpc>
                        <a:spcBef>
                          <a:spcPts val="0"/>
                        </a:spcBef>
                        <a:spcAft>
                          <a:spcPts val="0"/>
                        </a:spcAft>
                      </a:pPr>
                      <a:r>
                        <a:rPr lang="en-GB" sz="1600" b="1" u="none" strike="noStrike" noProof="0" dirty="0">
                          <a:effectLst/>
                          <a:latin typeface="Garamond" panose="02020404030301010803" pitchFamily="18" charset="0"/>
                        </a:rPr>
                        <a:t>CO</a:t>
                      </a:r>
                      <a:r>
                        <a:rPr lang="en-GB" sz="1600" b="1" u="none" strike="noStrike" baseline="-25000" noProof="0" dirty="0">
                          <a:effectLst/>
                          <a:latin typeface="Garamond" panose="02020404030301010803" pitchFamily="18" charset="0"/>
                        </a:rPr>
                        <a:t>2</a:t>
                      </a:r>
                      <a:r>
                        <a:rPr lang="en-GB" sz="1600" b="1" u="none" strike="noStrike" noProof="0" dirty="0">
                          <a:effectLst/>
                          <a:latin typeface="Garamond" panose="02020404030301010803" pitchFamily="18" charset="0"/>
                        </a:rPr>
                        <a:t> </a:t>
                      </a:r>
                    </a:p>
                    <a:p>
                      <a:pPr algn="ctr" fontAlgn="b">
                        <a:lnSpc>
                          <a:spcPct val="150000"/>
                        </a:lnSpc>
                        <a:spcBef>
                          <a:spcPts val="0"/>
                        </a:spcBef>
                        <a:spcAft>
                          <a:spcPts val="0"/>
                        </a:spcAft>
                      </a:pPr>
                      <a:endParaRPr lang="en-GB" sz="1600" b="1" i="0" u="none" strike="noStrike" noProof="0" dirty="0">
                        <a:solidFill>
                          <a:srgbClr val="000000"/>
                        </a:solidFill>
                        <a:effectLst/>
                        <a:latin typeface="Garamond" panose="02020404030301010803" pitchFamily="18" charset="0"/>
                      </a:endParaRPr>
                    </a:p>
                  </a:txBody>
                  <a:tcPr marL="6504" marR="6504" marT="6504" marB="720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fontAlgn="b">
                        <a:lnSpc>
                          <a:spcPct val="150000"/>
                        </a:lnSpc>
                        <a:spcBef>
                          <a:spcPts val="0"/>
                        </a:spcBef>
                        <a:spcAft>
                          <a:spcPts val="0"/>
                        </a:spcAft>
                      </a:pPr>
                      <a:r>
                        <a:rPr lang="en-GB" sz="1600" b="0" u="none" strike="noStrike" kern="1200" noProof="0" dirty="0">
                          <a:solidFill>
                            <a:schemeClr val="dk1"/>
                          </a:solidFill>
                          <a:effectLst/>
                          <a:latin typeface="Garamond" panose="02020404030301010803" pitchFamily="18" charset="0"/>
                          <a:ea typeface="+mn-ea"/>
                          <a:cs typeface="+mn-cs"/>
                        </a:rPr>
                        <a:t>Regulated entity</a:t>
                      </a:r>
                    </a:p>
                    <a:p>
                      <a:pPr algn="ctr" fontAlgn="b">
                        <a:lnSpc>
                          <a:spcPct val="150000"/>
                        </a:lnSpc>
                        <a:spcBef>
                          <a:spcPts val="0"/>
                        </a:spcBef>
                        <a:spcAft>
                          <a:spcPts val="0"/>
                        </a:spcAft>
                      </a:pPr>
                      <a:endParaRPr lang="en-GB" sz="1600" b="0" u="none" strike="noStrike" kern="1200" noProof="0" dirty="0">
                        <a:solidFill>
                          <a:schemeClr val="dk1"/>
                        </a:solidFill>
                        <a:effectLst/>
                        <a:latin typeface="Garamond" panose="02020404030301010803" pitchFamily="18" charset="0"/>
                        <a:ea typeface="+mn-ea"/>
                        <a:cs typeface="+mn-cs"/>
                      </a:endParaRPr>
                    </a:p>
                  </a:txBody>
                  <a:tcPr marL="6504" marR="6504" marT="6504" marB="720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extLst>
                  <a:ext uri="{0D108BD9-81ED-4DB2-BD59-A6C34878D82A}">
                    <a16:rowId xmlns:a16="http://schemas.microsoft.com/office/drawing/2014/main" val="3236334483"/>
                  </a:ext>
                </a:extLst>
              </a:tr>
            </a:tbl>
          </a:graphicData>
        </a:graphic>
      </p:graphicFrame>
      <p:pic>
        <p:nvPicPr>
          <p:cNvPr id="8"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10"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3"/>
          <a:stretch>
            <a:fillRect/>
          </a:stretch>
        </p:blipFill>
        <p:spPr>
          <a:xfrm>
            <a:off x="205100" y="119899"/>
            <a:ext cx="2560320" cy="688975"/>
          </a:xfrm>
          <a:prstGeom prst="rect">
            <a:avLst/>
          </a:prstGeom>
        </p:spPr>
      </p:pic>
    </p:spTree>
    <p:extLst>
      <p:ext uri="{BB962C8B-B14F-4D97-AF65-F5344CB8AC3E}">
        <p14:creationId xmlns:p14="http://schemas.microsoft.com/office/powerpoint/2010/main" val="240536571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Deloitte Brand Theme">
  <a:themeElements>
    <a:clrScheme name="Custom 1">
      <a:dk1>
        <a:sysClr val="windowText" lastClr="000000"/>
      </a:dk1>
      <a:lt1>
        <a:sysClr val="window" lastClr="FFFFFF"/>
      </a:lt1>
      <a:dk2>
        <a:srgbClr val="D0D0CE"/>
      </a:dk2>
      <a:lt2>
        <a:srgbClr val="53565A"/>
      </a:lt2>
      <a:accent1>
        <a:srgbClr val="86BC25"/>
      </a:accent1>
      <a:accent2>
        <a:srgbClr val="43B02A"/>
      </a:accent2>
      <a:accent3>
        <a:srgbClr val="26890D"/>
      </a:accent3>
      <a:accent4>
        <a:srgbClr val="046A38"/>
      </a:accent4>
      <a:accent5>
        <a:srgbClr val="0D8390"/>
      </a:accent5>
      <a:accent6>
        <a:srgbClr val="007CB0"/>
      </a:accent6>
      <a:hlink>
        <a:srgbClr val="00A3E0"/>
      </a:hlink>
      <a:folHlink>
        <a:srgbClr val="7F7F7F"/>
      </a:folHlink>
    </a:clrScheme>
    <a:fontScheme name="Deloitte">
      <a:majorFont>
        <a:latin typeface="Calibri"/>
        <a:ea typeface=""/>
        <a:cs typeface=""/>
      </a:majorFont>
      <a:minorFont>
        <a:latin typeface="Calibri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3"/>
        </a:solidFill>
        <a:ln w="19050" algn="ctr">
          <a:noFill/>
          <a:miter lim="800000"/>
          <a:headEnd/>
          <a:tailEnd/>
        </a:ln>
      </a:spPr>
      <a:bodyPr wrap="square" lIns="88900" tIns="88900" rIns="88900" bIns="88900" rtlCol="0" anchor="ctr"/>
      <a:lstStyle>
        <a:defPPr>
          <a:lnSpc>
            <a:spcPct val="106000"/>
          </a:lnSpc>
          <a:buFont typeface="Wingdings 2" pitchFamily="18" charset="2"/>
          <a:buNone/>
          <a:defRPr sz="1600" b="1" dirty="0" smtClean="0">
            <a:solidFill>
              <a:schemeClr val="bg1"/>
            </a:solidFill>
          </a:defRPr>
        </a:defPPr>
      </a:lst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marL="203200" indent="-203200">
          <a:spcBef>
            <a:spcPts val="600"/>
          </a:spcBef>
          <a:buSzPct val="100000"/>
          <a:buFont typeface="Arial"/>
          <a:buChar char="•"/>
          <a:defRPr dirty="0" smtClean="0">
            <a:solidFill>
              <a:srgbClr val="313131"/>
            </a:solidFill>
          </a:defRPr>
        </a:defPPr>
      </a:lstStyle>
    </a:txDef>
  </a:objectDefaults>
  <a:extraClrSchemeLst/>
  <a:custClrLst>
    <a:custClr name="Green 7">
      <a:srgbClr val="2C5234"/>
    </a:custClr>
    <a:custClr name="Green 6">
      <a:srgbClr val="046A38"/>
    </a:custClr>
    <a:custClr name="Green 5">
      <a:srgbClr val="009A44"/>
    </a:custClr>
    <a:custClr name="Green 4">
      <a:srgbClr val="43B02A"/>
    </a:custClr>
    <a:custClr name="Deloitte Green">
      <a:srgbClr val="86BC25"/>
    </a:custClr>
    <a:custClr name="Green 2">
      <a:srgbClr val="C4D600"/>
    </a:custClr>
    <a:custClr name="Green 1">
      <a:srgbClr val="E3E48D"/>
    </a:custClr>
    <a:custClr name="Teal 7">
      <a:srgbClr val="004F59"/>
    </a:custClr>
    <a:custClr name="Teal 6">
      <a:srgbClr val="007680"/>
    </a:custClr>
    <a:custClr name="Teal 5">
      <a:srgbClr val="0097A9"/>
    </a:custClr>
    <a:custClr name="Teal 4">
      <a:srgbClr val="00ABAB"/>
    </a:custClr>
    <a:custClr name="Teal 3">
      <a:srgbClr val="6FC2B4"/>
    </a:custClr>
    <a:custClr name="Teal 2">
      <a:srgbClr val="9DD4CF"/>
    </a:custClr>
    <a:custClr name="Teal 1">
      <a:srgbClr val="DDEFE8"/>
    </a:custClr>
    <a:custClr name="Blue 7">
      <a:srgbClr val="041E42"/>
    </a:custClr>
    <a:custClr name="Blue 6">
      <a:srgbClr val="012169"/>
    </a:custClr>
    <a:custClr name="Blue 5">
      <a:srgbClr val="005587"/>
    </a:custClr>
    <a:custClr name="Blue 4">
      <a:srgbClr val="0076A8"/>
    </a:custClr>
    <a:custClr name="Blue 3">
      <a:srgbClr val="00A3E0"/>
    </a:custClr>
    <a:custClr name="Blue 2">
      <a:srgbClr val="62B5E5"/>
    </a:custClr>
    <a:custClr name="Blue 1">
      <a:srgbClr val="A0DCFF"/>
    </a:custClr>
    <a:custClr name="Cool Gray 11">
      <a:srgbClr val="53565A"/>
    </a:custClr>
    <a:custClr name="Cool Gray 10">
      <a:srgbClr val="63666A"/>
    </a:custClr>
    <a:custClr name="Cool Gray 9">
      <a:srgbClr val="75787B"/>
    </a:custClr>
    <a:custClr name="Cool Gray 7">
      <a:srgbClr val="97999B"/>
    </a:custClr>
    <a:custClr name="Cool Gray 6">
      <a:srgbClr val="A7A8AA"/>
    </a:custClr>
    <a:custClr name="Cool Gray 4">
      <a:srgbClr val="BBBCBC"/>
    </a:custClr>
    <a:custClr name="Cool Gray 2">
      <a:srgbClr val="D0D0CE"/>
    </a:custClr>
    <a:custClr name="White">
      <a:srgbClr val="FFFFFF"/>
    </a:custClr>
    <a:custClr name="Black">
      <a:srgbClr val="000000"/>
    </a:custClr>
    <a:custClr name="Red">
      <a:srgbClr val="DA291C"/>
    </a:custClr>
    <a:custClr name="Orange">
      <a:srgbClr val="ED8B00"/>
    </a:custClr>
    <a:custClr name="Yellow">
      <a:srgbClr val="FFCD00"/>
    </a:custClr>
  </a:custClrLst>
  <a:extLst>
    <a:ext uri="{05A4C25C-085E-4340-85A3-A5531E510DB2}">
      <thm15:themeFamily xmlns:thm15="http://schemas.microsoft.com/office/thememl/2012/main" name="Consulting_16x9_Confidential.pptx" id="{3E3AFD7B-12A1-46A9-9ABB-706AF0BA7E5F}" vid="{C7673915-5007-4E1A-B25B-674A36176D0F}"/>
    </a:ext>
  </a:extLst>
</a:theme>
</file>

<file path=ppt/theme/theme4.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5323</TotalTime>
  <Words>6022</Words>
  <Application>Microsoft Macintosh PowerPoint</Application>
  <PresentationFormat>Widescreen</PresentationFormat>
  <Paragraphs>1027</Paragraphs>
  <Slides>52</Slides>
  <Notes>1</Notes>
  <HiddenSlides>2</HiddenSlides>
  <MMClips>0</MMClips>
  <ScaleCrop>false</ScaleCrop>
  <HeadingPairs>
    <vt:vector size="8" baseType="variant">
      <vt:variant>
        <vt:lpstr>Caratteri utilizzati</vt:lpstr>
      </vt:variant>
      <vt:variant>
        <vt:i4>7</vt:i4>
      </vt:variant>
      <vt:variant>
        <vt:lpstr>Tema</vt:lpstr>
      </vt:variant>
      <vt:variant>
        <vt:i4>3</vt:i4>
      </vt:variant>
      <vt:variant>
        <vt:lpstr>Server OLE incorporati</vt:lpstr>
      </vt:variant>
      <vt:variant>
        <vt:i4>1</vt:i4>
      </vt:variant>
      <vt:variant>
        <vt:lpstr>Titoli diapositive</vt:lpstr>
      </vt:variant>
      <vt:variant>
        <vt:i4>52</vt:i4>
      </vt:variant>
    </vt:vector>
  </HeadingPairs>
  <TitlesOfParts>
    <vt:vector size="63" baseType="lpstr">
      <vt:lpstr>Arial</vt:lpstr>
      <vt:lpstr>Calibri</vt:lpstr>
      <vt:lpstr>Calibri Light</vt:lpstr>
      <vt:lpstr>Garamond</vt:lpstr>
      <vt:lpstr>Times New Roman</vt:lpstr>
      <vt:lpstr>Verdana</vt:lpstr>
      <vt:lpstr>Wingdings</vt:lpstr>
      <vt:lpstr>Tema di Office</vt:lpstr>
      <vt:lpstr>Office Theme</vt:lpstr>
      <vt:lpstr>Deloitte Brand Theme</vt:lpstr>
      <vt:lpstr>think-cell Slide</vt:lpstr>
      <vt:lpstr>EU ETS implementation and management Lessons learnt from EU experience</vt:lpstr>
      <vt:lpstr>Presentazione standard di PowerPoint</vt:lpstr>
      <vt:lpstr>Elements of EU-ETS Regime</vt:lpstr>
      <vt:lpstr>Presentazione standard di PowerPoint</vt:lpstr>
      <vt:lpstr>Unit: European Union Allowance (EUA) (1/3)</vt:lpstr>
      <vt:lpstr>Unit: European Union Allowance (EUA) – (2/3) - Validity</vt:lpstr>
      <vt:lpstr>European Union Allowance (EUA) – (3/3) </vt:lpstr>
      <vt:lpstr>       EU-ETS 1&amp;2 CAP  Emissions cap set in the EU ETS, compared with verified emissions. Legend: bars (cap), light shade bars in 2014-16 (allowances backloaded in phase 3), light shade bars since 2019 (feeds of allowances to the MSR), dash line (verified emissions)</vt:lpstr>
      <vt:lpstr>Presentazione standard di PowerPoint</vt:lpstr>
      <vt:lpstr>Obligated subjects </vt:lpstr>
      <vt:lpstr>Compliance system</vt:lpstr>
      <vt:lpstr>Presentazione standard di PowerPoint</vt:lpstr>
      <vt:lpstr>Presentazione standard di PowerPoint</vt:lpstr>
      <vt:lpstr>ETS administrative tariffs – Stationary plant </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Free allocation - ratio</vt:lpstr>
      <vt:lpstr>Presentazione standard di PowerPoint</vt:lpstr>
      <vt:lpstr>Presentazione standard di PowerPoint</vt:lpstr>
      <vt:lpstr>Benchmarks </vt:lpstr>
      <vt:lpstr>Calculation methodology of 10% best plants</vt:lpstr>
      <vt:lpstr>2021-2030: Benchmarks are updated twice </vt:lpstr>
      <vt:lpstr>2021-2030: Benchmarks are updated twice </vt:lpstr>
      <vt:lpstr>Calculation of free allocation: Product</vt:lpstr>
      <vt:lpstr>Calculation of free allowances: fall back</vt:lpstr>
      <vt:lpstr>Free allowances phase IV</vt:lpstr>
      <vt:lpstr>Role of all actors on free allocation</vt:lpstr>
      <vt:lpstr>Presentazione standard di PowerPoint</vt:lpstr>
      <vt:lpstr>Free allocation list (1/2)</vt:lpstr>
      <vt:lpstr>Free allocation (2/2)</vt:lpstr>
      <vt:lpstr>Free allocation to industry and heat production for 2023 Situation on 1° December 2023. </vt:lpstr>
      <vt:lpstr>Indirect costs  - EU</vt:lpstr>
      <vt:lpstr>Presentazione standard di PowerPoint</vt:lpstr>
      <vt:lpstr>CO2 market balance</vt:lpstr>
      <vt:lpstr>Market Stability Reserve (MSR)</vt:lpstr>
      <vt:lpstr>Measures for excessive price fluctuations ETS1 </vt:lpstr>
      <vt:lpstr>Measures for excessive price increase ETS2</vt:lpstr>
      <vt:lpstr>Lessons learnt from EU experience</vt:lpstr>
      <vt:lpstr>Presentazione standard di PowerPoint</vt:lpstr>
      <vt:lpstr>Thanks for Your  Attention!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Kick-off</dc:title>
  <dc:creator>agime.gerbeti@gse.it</dc:creator>
  <cp:lastModifiedBy>Alessandra Barreca</cp:lastModifiedBy>
  <cp:revision>307</cp:revision>
  <dcterms:created xsi:type="dcterms:W3CDTF">2023-02-21T16:03:20Z</dcterms:created>
  <dcterms:modified xsi:type="dcterms:W3CDTF">2024-02-23T06:09:27Z</dcterms:modified>
</cp:coreProperties>
</file>